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6" r:id="rId3"/>
    <p:sldId id="273" r:id="rId4"/>
    <p:sldId id="275" r:id="rId5"/>
    <p:sldId id="267" r:id="rId6"/>
    <p:sldId id="268" r:id="rId7"/>
    <p:sldId id="269" r:id="rId8"/>
    <p:sldId id="270" r:id="rId9"/>
    <p:sldId id="277" r:id="rId10"/>
    <p:sldId id="278" r:id="rId11"/>
    <p:sldId id="279" r:id="rId12"/>
    <p:sldId id="272" r:id="rId13"/>
    <p:sldId id="280" r:id="rId14"/>
    <p:sldId id="281" r:id="rId15"/>
    <p:sldId id="283" r:id="rId16"/>
    <p:sldId id="284" r:id="rId17"/>
    <p:sldId id="282"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8/6/2022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a:t>Java </a:t>
            </a:r>
            <a:r>
              <a:rPr lang="en-US" smtClean="0"/>
              <a:t>  has </a:t>
            </a:r>
            <a:r>
              <a:rPr lang="en-US" dirty="0"/>
              <a:t>a runtime environment (JRE) and </a:t>
            </a:r>
            <a:r>
              <a:rPr lang="en-US" dirty="0" smtClean="0"/>
              <a:t>API(Application Program interface) </a:t>
            </a:r>
            <a:r>
              <a:rPr lang="en-US" dirty="0"/>
              <a:t>it is called a platform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Tools(to provide an environment to develop your java programs)</a:t>
            </a:r>
          </a:p>
          <a:p>
            <a:pPr fontAlgn="base">
              <a:buNone/>
            </a:pPr>
            <a:r>
              <a:rPr lang="en-US" sz="1200" dirty="0" smtClean="0">
                <a:latin typeface="Times New Roman" pitchFamily="18" charset="0"/>
                <a:cs typeface="Times New Roman" pitchFamily="18" charset="0"/>
              </a:rPr>
              <a:t>                                JRE (to execute your java program)</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p>
          <a:p>
            <a:pPr fontAlgn="base">
              <a:buNone/>
            </a:pPr>
            <a:r>
              <a:rPr lang="en-US" sz="1200" dirty="0" smtClean="0">
                <a:latin typeface="Times New Roman" pitchFamily="18" charset="0"/>
                <a:cs typeface="Times New Roman" pitchFamily="18" charset="0"/>
              </a:rPr>
              <a:t>        </a:t>
            </a:r>
            <a:r>
              <a:rPr lang="en-US" sz="1200" b="1" dirty="0" smtClean="0"/>
              <a:t> </a:t>
            </a:r>
            <a:endParaRPr lang="en-US" sz="1200" b="1" u="sng" dirty="0" smtClean="0"/>
          </a:p>
          <a:p>
            <a:pPr fontAlgn="base">
              <a:buNone/>
            </a:pPr>
            <a:r>
              <a:rPr lang="en-US" sz="1200" dirty="0" smtClean="0"/>
              <a:t>          JVM Java virtual memory is a very 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t>interpreter</a:t>
            </a:r>
            <a:endParaRPr lang="en-US" sz="1200" b="1" dirty="0" smtClean="0"/>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smtClean="0"/>
              <a:t>-&gt; https://github.com/</a:t>
            </a:r>
            <a:endParaRPr lang="en-US" dirty="0" smtClean="0"/>
          </a:p>
          <a:p>
            <a:pPr>
              <a:buNone/>
            </a:pP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Error</a:t>
            </a:r>
            <a:endParaRPr lang="en-US" dirty="0"/>
          </a:p>
        </p:txBody>
      </p:sp>
      <p:sp>
        <p:nvSpPr>
          <p:cNvPr id="3" name="Content Placeholder 2"/>
          <p:cNvSpPr>
            <a:spLocks noGrp="1"/>
          </p:cNvSpPr>
          <p:nvPr>
            <p:ph idx="1"/>
          </p:nvPr>
        </p:nvSpPr>
        <p:spPr/>
        <p:txBody>
          <a:bodyPr/>
          <a:lstStyle/>
          <a:p>
            <a:r>
              <a:rPr lang="en-US" dirty="0" smtClean="0"/>
              <a:t>this type of error appears. These types of error are detected at compile time.</a:t>
            </a:r>
          </a:p>
          <a:p>
            <a:r>
              <a:rPr lang="en-US" dirty="0" smtClean="0"/>
              <a:t>Most of the compile time errors are scope and declaration error</a:t>
            </a:r>
          </a:p>
          <a:p>
            <a:r>
              <a:rPr lang="en-US" dirty="0" smtClean="0"/>
              <a:t>Example</a:t>
            </a:r>
          </a:p>
          <a:p>
            <a:pPr>
              <a:buNone/>
            </a:pPr>
            <a:r>
              <a:rPr lang="en-US" b="1" dirty="0" smtClean="0"/>
              <a:t>  </a:t>
            </a:r>
            <a:r>
              <a:rPr lang="en-US" b="1" dirty="0" err="1" smtClean="0"/>
              <a:t>int</a:t>
            </a:r>
            <a:r>
              <a:rPr lang="en-US" dirty="0" smtClean="0"/>
              <a:t> a = "hello";</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Error</a:t>
            </a:r>
            <a:endParaRPr lang="en-US" dirty="0"/>
          </a:p>
        </p:txBody>
      </p:sp>
      <p:sp>
        <p:nvSpPr>
          <p:cNvPr id="3" name="Content Placeholder 2"/>
          <p:cNvSpPr>
            <a:spLocks noGrp="1"/>
          </p:cNvSpPr>
          <p:nvPr>
            <p:ph idx="1"/>
          </p:nvPr>
        </p:nvSpPr>
        <p:spPr/>
        <p:txBody>
          <a:bodyPr/>
          <a:lstStyle/>
          <a:p>
            <a:r>
              <a:rPr lang="en-US" dirty="0" smtClean="0"/>
              <a:t>Syntax errors are </a:t>
            </a:r>
            <a:r>
              <a:rPr lang="en-US" b="1" dirty="0" smtClean="0"/>
              <a:t>a type of compiler error</a:t>
            </a:r>
            <a:r>
              <a:rPr lang="en-US" dirty="0" smtClean="0"/>
              <a:t>. This means they will be detected immediately when the programmer tries to convert his source code into a program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Compile time</a:t>
            </a:r>
          </a:p>
          <a:p>
            <a:r>
              <a:rPr lang="en-US" dirty="0" smtClean="0"/>
              <a:t>Run time</a:t>
            </a:r>
          </a:p>
          <a:p>
            <a:r>
              <a:rPr lang="en-US" dirty="0" smtClean="0"/>
              <a:t>Every time you run a Java program, the Java compiler creates a .class file from the Java source code file.</a:t>
            </a:r>
          </a:p>
          <a:p>
            <a:r>
              <a:rPr lang="en-US" dirty="0" smtClean="0"/>
              <a:t>The </a:t>
            </a:r>
            <a:r>
              <a:rPr lang="en-US" b="1" dirty="0" smtClean="0"/>
              <a:t>Java Virtual Machine(JVM) </a:t>
            </a:r>
            <a:r>
              <a:rPr lang="en-US" dirty="0" smtClean="0"/>
              <a:t>then loads the .class file and executes the main method, which is the entry point for the Java application</a:t>
            </a:r>
          </a:p>
          <a:p>
            <a:r>
              <a:rPr lang="en-US" dirty="0" smtClean="0"/>
              <a:t>This is one of the reasons why it is absolutely necessary to have a </a:t>
            </a:r>
            <a:r>
              <a:rPr lang="en-US" b="1" dirty="0" smtClean="0"/>
              <a:t>main method for classes where you have executable code</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class file contains the Java </a:t>
            </a:r>
            <a:r>
              <a:rPr lang="en-US" b="1" dirty="0" err="1" smtClean="0"/>
              <a:t>bytecode</a:t>
            </a:r>
            <a:r>
              <a:rPr lang="en-US" dirty="0" smtClean="0"/>
              <a:t> and has a ".class" extension</a:t>
            </a:r>
          </a:p>
          <a:p>
            <a:r>
              <a:rPr lang="en-US" dirty="0" smtClean="0"/>
              <a:t>This file is what the </a:t>
            </a:r>
            <a:r>
              <a:rPr lang="en-US" b="1" dirty="0" smtClean="0"/>
              <a:t>Java Virtual Machine (JVM) interprets and converts </a:t>
            </a:r>
            <a:r>
              <a:rPr lang="en-US" dirty="0" smtClean="0"/>
              <a:t>into machine code</a:t>
            </a:r>
          </a:p>
          <a:p>
            <a:r>
              <a:rPr lang="en-US" dirty="0" smtClean="0"/>
              <a:t>The class file(.class) is used by the </a:t>
            </a:r>
            <a:r>
              <a:rPr lang="en-US" b="1" dirty="0" smtClean="0"/>
              <a:t>JVM </a:t>
            </a:r>
            <a:r>
              <a:rPr lang="en-US" dirty="0" smtClean="0"/>
              <a:t>and not meant for your specific operating system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smtClean="0"/>
              <a:t>The source code file has file extension "</a:t>
            </a:r>
            <a:r>
              <a:rPr lang="fr-FR" b="1" dirty="0" smtClean="0"/>
              <a:t>.</a:t>
            </a:r>
            <a:r>
              <a:rPr lang="fr-FR" dirty="0" smtClean="0"/>
              <a:t> </a:t>
            </a:r>
            <a:r>
              <a:rPr lang="fr-FR" b="1" dirty="0" smtClean="0"/>
              <a:t>java</a:t>
            </a:r>
            <a:r>
              <a:rPr lang="fr-FR" dirty="0" smtClean="0"/>
              <a:t> </a:t>
            </a:r>
          </a:p>
          <a:p>
            <a:r>
              <a:rPr lang="en-US" dirty="0" smtClean="0"/>
              <a:t>The extension name of a Java class file is  .class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Session 1</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to declare a class in Java.</a:t>
            </a:r>
          </a:p>
          <a:p>
            <a:r>
              <a:rPr lang="en-US" sz="1400" b="1" dirty="0" smtClean="0"/>
              <a:t>public</a:t>
            </a:r>
            <a:r>
              <a:rPr lang="en-US" sz="1400" dirty="0" smtClean="0"/>
              <a:t> keyword is an access modifier that represents visibility. It means it is visible to 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sz="1400" b="1" dirty="0" smtClean="0"/>
              <a:t>void</a:t>
            </a:r>
            <a:r>
              <a:rPr lang="en-US" sz="1400" dirty="0" smtClean="0"/>
              <a:t> is the return type of the method. It means it doesn't return any value</a:t>
            </a:r>
          </a:p>
          <a:p>
            <a:r>
              <a:rPr lang="en-US" sz="1400" b="1" dirty="0" smtClean="0"/>
              <a:t>main</a:t>
            </a:r>
            <a:r>
              <a:rPr lang="en-US" sz="1400" dirty="0" smtClean="0"/>
              <a:t> represents the starting point of the 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is a write once, run anywhere language</a:t>
            </a:r>
          </a:p>
          <a:p>
            <a:r>
              <a:rPr lang="en-US" dirty="0" smtClean="0"/>
              <a:t>Java provides a software-based platform.</a:t>
            </a:r>
          </a:p>
          <a:p>
            <a:r>
              <a:rPr lang="en-US" dirty="0" smtClean="0"/>
              <a:t>Runs on top of other hardware-based platforms. </a:t>
            </a:r>
          </a:p>
          <a:p>
            <a:r>
              <a:rPr lang="en-US" dirty="0" smtClean="0"/>
              <a:t>It has two components:</a:t>
            </a:r>
          </a:p>
          <a:p>
            <a:r>
              <a:rPr lang="en-US" dirty="0" smtClean="0"/>
              <a:t>   Runtime Environment</a:t>
            </a:r>
          </a:p>
          <a:p>
            <a:r>
              <a:rPr lang="en-US" dirty="0" smtClean="0"/>
              <a:t>    API(Application Programming Interface)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dirty="0" smtClean="0"/>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335</Words>
  <Application>Microsoft Office PowerPoint</Application>
  <PresentationFormat>On-screen Show (4:3)</PresentationFormat>
  <Paragraphs>73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Platform</vt:lpstr>
      <vt:lpstr>Slide 2</vt:lpstr>
      <vt:lpstr>Platform Independent </vt:lpstr>
      <vt:lpstr>Flow of Java programe</vt:lpstr>
      <vt:lpstr>JDK Installation Path</vt:lpstr>
      <vt:lpstr>Set up </vt:lpstr>
      <vt:lpstr>To Identify Jdk, Java compiler version</vt:lpstr>
      <vt:lpstr>Compile the program from Terminal/Command Prompt</vt:lpstr>
      <vt:lpstr>Diff ways to Initiate</vt:lpstr>
      <vt:lpstr>JDK,JRE,JVM</vt:lpstr>
      <vt:lpstr>Slide 11</vt:lpstr>
      <vt:lpstr>Slide 12</vt:lpstr>
      <vt:lpstr>Semantic Error</vt:lpstr>
      <vt:lpstr>Syntax Error</vt:lpstr>
      <vt:lpstr>Phases</vt:lpstr>
      <vt:lpstr>Slide 16</vt:lpstr>
      <vt:lpstr>Slide 17</vt:lpstr>
      <vt:lpstr>End Of Session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32</cp:revision>
  <dcterms:created xsi:type="dcterms:W3CDTF">2022-05-06T05:32:11Z</dcterms:created>
  <dcterms:modified xsi:type="dcterms:W3CDTF">2022-08-05T18:34:18Z</dcterms:modified>
</cp:coreProperties>
</file>