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7" d="100"/>
          <a:sy n="87" d="100"/>
        </p:scale>
        <p:origin x="-87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0047-3424-4508-B2D8-6E1A6CD86FE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49F5-95C9-414A-8D2E-40FA178B09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House -&gt; BEDROOM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KITCHEN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RWAING ROOM</a:t>
            </a:r>
          </a:p>
          <a:p>
            <a:endParaRPr lang="en-US" dirty="0"/>
          </a:p>
          <a:p>
            <a:r>
              <a:rPr lang="en-US" dirty="0" smtClean="0"/>
              <a:t>Pen-&gt; an object having its own feature</a:t>
            </a:r>
          </a:p>
          <a:p>
            <a:r>
              <a:rPr lang="en-US" dirty="0"/>
              <a:t> </a:t>
            </a:r>
            <a:r>
              <a:rPr lang="en-US" dirty="0" smtClean="0"/>
              <a:t>      -&gt; ink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-&gt; price of the pen, </a:t>
            </a:r>
            <a:r>
              <a:rPr lang="en-US" dirty="0" err="1" smtClean="0"/>
              <a:t>manufaucure</a:t>
            </a:r>
            <a:r>
              <a:rPr lang="en-US" dirty="0" smtClean="0"/>
              <a:t> of the pen, size of the pen , length and width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Table-&gt;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lengthOftheTable</a:t>
            </a:r>
            <a:r>
              <a:rPr lang="en-US" dirty="0" smtClean="0"/>
              <a:t>;            7rs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widthoftheTable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  double </a:t>
            </a:r>
            <a:r>
              <a:rPr lang="en-US" dirty="0" err="1" smtClean="0"/>
              <a:t>priceOftheTable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  String </a:t>
            </a:r>
            <a:r>
              <a:rPr lang="en-US" dirty="0" err="1" smtClean="0"/>
              <a:t>typeOfWood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String </a:t>
            </a:r>
            <a:r>
              <a:rPr lang="en-US" dirty="0" err="1" smtClean="0"/>
              <a:t>colourOftable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String </a:t>
            </a:r>
            <a:r>
              <a:rPr lang="en-US" dirty="0" err="1" smtClean="0"/>
              <a:t>materialofTable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legOfTable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String </a:t>
            </a:r>
            <a:r>
              <a:rPr lang="en-US" dirty="0" err="1" smtClean="0"/>
              <a:t>manufatureOfTable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String address1OfManufautures</a:t>
            </a:r>
          </a:p>
          <a:p>
            <a:r>
              <a:rPr lang="en-US" dirty="0" smtClean="0"/>
              <a:t>               String address2OfManufacture</a:t>
            </a:r>
          </a:p>
          <a:p>
            <a:r>
              <a:rPr lang="en-US" dirty="0" smtClean="0"/>
              <a:t>               String </a:t>
            </a:r>
            <a:r>
              <a:rPr lang="en-US" dirty="0" err="1" smtClean="0"/>
              <a:t>cityOfManufactures</a:t>
            </a:r>
            <a:endParaRPr lang="en-US" dirty="0" smtClean="0"/>
          </a:p>
          <a:p>
            <a:r>
              <a:rPr lang="en-US" dirty="0" smtClean="0"/>
              <a:t>               String </a:t>
            </a:r>
            <a:r>
              <a:rPr lang="en-US" dirty="0" err="1" smtClean="0"/>
              <a:t>stateofManufactures</a:t>
            </a:r>
            <a:endParaRPr lang="en-US" dirty="0" smtClean="0"/>
          </a:p>
          <a:p>
            <a:r>
              <a:rPr lang="en-US" dirty="0" smtClean="0"/>
              <a:t>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pincodeOfmanufactures</a:t>
            </a:r>
            <a:endParaRPr lang="en-US" dirty="0" smtClean="0"/>
          </a:p>
          <a:p>
            <a:r>
              <a:rPr lang="en-US" dirty="0" smtClean="0"/>
              <a:t>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transporationCostOfProduct</a:t>
            </a:r>
            <a:endParaRPr lang="en-US" dirty="0" smtClean="0"/>
          </a:p>
          <a:p>
            <a:r>
              <a:rPr lang="en-US" dirty="0" smtClean="0"/>
              <a:t>              Double </a:t>
            </a:r>
            <a:r>
              <a:rPr lang="en-US" dirty="0" err="1" smtClean="0"/>
              <a:t>gstpercentageOftable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4343400"/>
            <a:ext cx="1752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4419600"/>
            <a:ext cx="1600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44958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3124200"/>
            <a:ext cx="5638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1828800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0400" y="190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543300" y="2705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32004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bytecode</a:t>
            </a:r>
            <a:r>
              <a:rPr lang="en-US" dirty="0" smtClean="0"/>
              <a:t> understand by Java </a:t>
            </a:r>
            <a:r>
              <a:rPr lang="en-US" dirty="0" err="1" smtClean="0"/>
              <a:t>Virtul</a:t>
            </a:r>
            <a:r>
              <a:rPr lang="en-US" dirty="0" smtClean="0"/>
              <a:t> Machine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4" idx="0"/>
          </p:cNvCxnSpPr>
          <p:nvPr/>
        </p:nvCxnSpPr>
        <p:spPr>
          <a:xfrm rot="10800000" flipV="1">
            <a:off x="2019300" y="3657600"/>
            <a:ext cx="19431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0"/>
          </p:cNvCxnSpPr>
          <p:nvPr/>
        </p:nvCxnSpPr>
        <p:spPr>
          <a:xfrm rot="5400000">
            <a:off x="3676650" y="40576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91000" y="3733800"/>
            <a:ext cx="2209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9200" y="46482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4648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4800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Apple,-mac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67200" y="251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0" y="1828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name ends with .java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4343400"/>
            <a:ext cx="1752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4419600"/>
            <a:ext cx="1600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44958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3276600"/>
            <a:ext cx="1676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1828800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0400" y="190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981200" y="2286000"/>
            <a:ext cx="198278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rot="5400000">
            <a:off x="1600200" y="4038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rot="5400000">
            <a:off x="3676650" y="40576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057106" y="4152900"/>
            <a:ext cx="686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" y="46482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4648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4800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Apple,-mac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00400" y="3352800"/>
            <a:ext cx="1676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10200" y="3352800"/>
            <a:ext cx="1676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9" idx="2"/>
          </p:cNvCxnSpPr>
          <p:nvPr/>
        </p:nvCxnSpPr>
        <p:spPr>
          <a:xfrm rot="5400000">
            <a:off x="3613666" y="2775466"/>
            <a:ext cx="10022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</p:cNvCxnSpPr>
          <p:nvPr/>
        </p:nvCxnSpPr>
        <p:spPr>
          <a:xfrm rot="16200000" flipH="1">
            <a:off x="4832866" y="1556266"/>
            <a:ext cx="1002268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9200" y="3352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 </a:t>
            </a:r>
            <a:r>
              <a:rPr lang="en-US" dirty="0" err="1" smtClean="0"/>
              <a:t>specfic</a:t>
            </a:r>
            <a:r>
              <a:rPr lang="en-US" dirty="0" smtClean="0"/>
              <a:t> to windows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76600" y="3429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 </a:t>
            </a:r>
            <a:r>
              <a:rPr lang="en-US" dirty="0" err="1" smtClean="0"/>
              <a:t>specfic</a:t>
            </a:r>
            <a:r>
              <a:rPr lang="en-US" dirty="0" smtClean="0"/>
              <a:t> to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86400" y="3429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 </a:t>
            </a:r>
            <a:r>
              <a:rPr lang="en-US" dirty="0" err="1" smtClean="0"/>
              <a:t>specfic</a:t>
            </a:r>
            <a:r>
              <a:rPr lang="en-US" dirty="0" smtClean="0"/>
              <a:t> to apple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C++ compilers are </a:t>
            </a:r>
            <a:r>
              <a:rPr lang="en-US" dirty="0" err="1" smtClean="0"/>
              <a:t>specfic</a:t>
            </a:r>
            <a:r>
              <a:rPr lang="en-US" dirty="0" smtClean="0"/>
              <a:t> to Operating system</a:t>
            </a:r>
          </a:p>
          <a:p>
            <a:r>
              <a:rPr lang="en-US" dirty="0" smtClean="0"/>
              <a:t>If you write the code in </a:t>
            </a:r>
            <a:r>
              <a:rPr lang="en-US" dirty="0" err="1" smtClean="0"/>
              <a:t>c++</a:t>
            </a:r>
            <a:r>
              <a:rPr lang="en-US" dirty="0" smtClean="0"/>
              <a:t> and run in windows machine, which will not work in apple and </a:t>
            </a:r>
            <a:r>
              <a:rPr lang="en-US" dirty="0" err="1" smtClean="0"/>
              <a:t>linux</a:t>
            </a:r>
            <a:r>
              <a:rPr lang="en-US" dirty="0" smtClean="0"/>
              <a:t> because apple compiler , </a:t>
            </a:r>
            <a:r>
              <a:rPr lang="en-US" dirty="0" err="1" smtClean="0"/>
              <a:t>lnux</a:t>
            </a:r>
            <a:r>
              <a:rPr lang="en-US" dirty="0" smtClean="0"/>
              <a:t> compiler do not understand windows compiler</a:t>
            </a:r>
          </a:p>
          <a:p>
            <a:r>
              <a:rPr lang="en-US" dirty="0" smtClean="0"/>
              <a:t>You have to write the code for all </a:t>
            </a:r>
            <a:r>
              <a:rPr lang="en-US" dirty="0" err="1" smtClean="0"/>
              <a:t>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Example-&gt; C++ you do addition logic in windows</a:t>
            </a:r>
          </a:p>
          <a:p>
            <a:r>
              <a:rPr lang="en-US" dirty="0" smtClean="0"/>
              <a:t>In apple also u have to do the </a:t>
            </a:r>
            <a:r>
              <a:rPr lang="en-US" dirty="0" err="1" smtClean="0"/>
              <a:t>additonan</a:t>
            </a:r>
            <a:r>
              <a:rPr lang="en-US" dirty="0" smtClean="0"/>
              <a:t> logic</a:t>
            </a:r>
          </a:p>
          <a:p>
            <a:r>
              <a:rPr lang="en-US" dirty="0" smtClean="0"/>
              <a:t>Do the </a:t>
            </a:r>
            <a:r>
              <a:rPr lang="en-US" dirty="0" err="1" smtClean="0"/>
              <a:t>aditon</a:t>
            </a:r>
            <a:r>
              <a:rPr lang="en-US" dirty="0" smtClean="0"/>
              <a:t> in logic in </a:t>
            </a:r>
            <a:r>
              <a:rPr lang="en-US" dirty="0" err="1" smtClean="0"/>
              <a:t>linux</a:t>
            </a:r>
            <a:r>
              <a:rPr lang="en-US" dirty="0" smtClean="0"/>
              <a:t> also</a:t>
            </a:r>
          </a:p>
          <a:p>
            <a:r>
              <a:rPr lang="en-US" dirty="0" smtClean="0"/>
              <a:t>Platforms are </a:t>
            </a:r>
            <a:r>
              <a:rPr lang="en-US" dirty="0" err="1" smtClean="0"/>
              <a:t>dependendt</a:t>
            </a:r>
            <a:r>
              <a:rPr lang="en-US" dirty="0" smtClean="0"/>
              <a:t> in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java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b="1" dirty="0" smtClean="0"/>
              <a:t>compiled</a:t>
            </a:r>
            <a:r>
              <a:rPr lang="en-US" dirty="0" smtClean="0"/>
              <a:t> using</a:t>
            </a:r>
            <a:r>
              <a:rPr lang="en-US" b="1" dirty="0" smtClean="0"/>
              <a:t> </a:t>
            </a:r>
            <a:r>
              <a:rPr lang="en-US" b="1" dirty="0" err="1" smtClean="0"/>
              <a:t>javac</a:t>
            </a:r>
            <a:r>
              <a:rPr lang="en-US" b="1" dirty="0" smtClean="0"/>
              <a:t> file name.java</a:t>
            </a:r>
            <a:r>
              <a:rPr lang="en-US" dirty="0" smtClean="0"/>
              <a:t> then the code converts into </a:t>
            </a:r>
            <a:r>
              <a:rPr lang="en-US" b="1" dirty="0" err="1" smtClean="0"/>
              <a:t>bytecode</a:t>
            </a:r>
            <a:r>
              <a:rPr lang="en-US" dirty="0" smtClean="0"/>
              <a:t>, if it does not have any error, and the </a:t>
            </a:r>
            <a:r>
              <a:rPr lang="en-US" b="1" dirty="0" err="1" smtClean="0"/>
              <a:t>bytecode</a:t>
            </a:r>
            <a:r>
              <a:rPr lang="en-US" dirty="0" smtClean="0"/>
              <a:t> which only understand by</a:t>
            </a:r>
            <a:r>
              <a:rPr lang="en-US" b="1" dirty="0" smtClean="0"/>
              <a:t> JVM java virtual machine</a:t>
            </a:r>
            <a:r>
              <a:rPr lang="en-US" dirty="0" smtClean="0"/>
              <a:t>, so if someone compiled the code in </a:t>
            </a:r>
            <a:r>
              <a:rPr lang="en-US" b="1" dirty="0" smtClean="0"/>
              <a:t>windows(Operating system/Platform)</a:t>
            </a:r>
            <a:r>
              <a:rPr lang="en-US" dirty="0" smtClean="0"/>
              <a:t> machine and share the </a:t>
            </a:r>
            <a:r>
              <a:rPr lang="en-US" dirty="0" err="1" smtClean="0"/>
              <a:t>bytecode</a:t>
            </a:r>
            <a:r>
              <a:rPr lang="en-US" dirty="0" smtClean="0"/>
              <a:t> to apple</a:t>
            </a:r>
            <a:r>
              <a:rPr lang="en-US" dirty="0" smtClean="0"/>
              <a:t>(OS/Platform)</a:t>
            </a:r>
            <a:r>
              <a:rPr lang="en-US" dirty="0" smtClean="0"/>
              <a:t> or </a:t>
            </a:r>
            <a:r>
              <a:rPr lang="en-US" dirty="0" err="1" smtClean="0"/>
              <a:t>linux</a:t>
            </a:r>
            <a:r>
              <a:rPr lang="en-US" dirty="0" smtClean="0"/>
              <a:t>(OS/Platform)</a:t>
            </a:r>
            <a:r>
              <a:rPr lang="en-US" dirty="0" smtClean="0"/>
              <a:t> machine the </a:t>
            </a:r>
            <a:r>
              <a:rPr lang="en-US" dirty="0" err="1" smtClean="0"/>
              <a:t>programme</a:t>
            </a:r>
            <a:r>
              <a:rPr lang="en-US" dirty="0" smtClean="0"/>
              <a:t> will run.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Benefit/Advantages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Once Run in any operating system</a:t>
            </a:r>
          </a:p>
          <a:p>
            <a:r>
              <a:rPr lang="en-US" dirty="0" smtClean="0"/>
              <a:t>Platform are independent </a:t>
            </a:r>
            <a:r>
              <a:rPr lang="en-US" smtClean="0"/>
              <a:t>in java.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299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Platform independent</vt:lpstr>
      <vt:lpstr>Benefit/Advantages of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2022-10-23T04:41:57Z</dcterms:created>
  <dcterms:modified xsi:type="dcterms:W3CDTF">2022-10-23T09:57:26Z</dcterms:modified>
</cp:coreProperties>
</file>