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64" r:id="rId5"/>
    <p:sldId id="260" r:id="rId6"/>
    <p:sldId id="263" r:id="rId7"/>
    <p:sldId id="261" r:id="rId8"/>
    <p:sldId id="262" r:id="rId9"/>
    <p:sldId id="267" r:id="rId10"/>
    <p:sldId id="266" r:id="rId11"/>
    <p:sldId id="269"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IaC with Terraform" id="{46B58A4E-AB5A-43BE-B8E3-73926020A1C8}">
          <p14:sldIdLst>
            <p14:sldId id="256"/>
            <p14:sldId id="257"/>
            <p14:sldId id="258"/>
            <p14:sldId id="264"/>
            <p14:sldId id="260"/>
            <p14:sldId id="263"/>
          </p14:sldIdLst>
        </p14:section>
        <p14:section name="First resource" id="{4B40AB02-3FD4-459C-A85A-DBB98F05EFC6}">
          <p14:sldIdLst>
            <p14:sldId id="261"/>
            <p14:sldId id="262"/>
            <p14:sldId id="267"/>
          </p14:sldIdLst>
        </p14:section>
        <p14:section name="Terraform commands" id="{1BD6C623-61A9-4D2A-B5AD-41BE7B33EFA6}">
          <p14:sldIdLst>
            <p14:sldId id="266"/>
            <p14:sldId id="269"/>
            <p14:sldId id="268"/>
            <p14:sldId id="270"/>
          </p14:sldIdLst>
        </p14:section>
        <p14:section name="Variables &amp; Outputs" id="{7D36E92A-5674-433C-B98F-E712CBAD3494}">
          <p14:sldIdLst>
            <p14:sldId id="271"/>
            <p14:sldId id="272"/>
            <p14:sldId id="273"/>
          </p14:sldIdLst>
        </p14:section>
        <p14:section name="Dependencies &amp; Data sources" id="{FBDFF160-2E6C-4C48-8FDB-145B1B7D7C3C}">
          <p14:sldIdLst>
            <p14:sldId id="274"/>
            <p14:sldId id="275"/>
            <p14:sldId id="276"/>
            <p14:sldId id="277"/>
          </p14:sldIdLst>
        </p14:section>
        <p14:section name="Modules &amp; Backends" id="{3455DAA2-F8D3-4D05-B916-E4445939821D}">
          <p14:sldIdLst>
            <p14:sldId id="278"/>
            <p14:sldId id="279"/>
            <p14:sldId id="280"/>
            <p14:sldId id="281"/>
          </p14:sldIdLst>
        </p14:section>
        <p14:section name="Azure DevOps" id="{2C0025C6-DA7D-4115-BB1D-C7FF5D56D883}">
          <p14:sldIdLst>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0CBFDE-4174-4869-99CF-704AD6637523}" v="27" dt="2022-04-14T07:48:19.2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2" autoAdjust="0"/>
    <p:restoredTop sz="59108" autoAdjust="0"/>
  </p:normalViewPr>
  <p:slideViewPr>
    <p:cSldViewPr snapToGrid="0">
      <p:cViewPr varScale="1">
        <p:scale>
          <a:sx n="64" d="100"/>
          <a:sy n="64" d="100"/>
        </p:scale>
        <p:origin x="2274" y="60"/>
      </p:cViewPr>
      <p:guideLst/>
    </p:cSldViewPr>
  </p:slideViewPr>
  <p:outlineViewPr>
    <p:cViewPr>
      <p:scale>
        <a:sx n="33" d="100"/>
        <a:sy n="33" d="100"/>
      </p:scale>
      <p:origin x="0" y="0"/>
    </p:cViewPr>
    <p:sldLst>
      <p:sld r:id="rId1" collapse="1"/>
    </p:sldLst>
  </p:outlineViewPr>
  <p:notesTextViewPr>
    <p:cViewPr>
      <p:scale>
        <a:sx n="1" d="1"/>
        <a:sy n="1" d="1"/>
      </p:scale>
      <p:origin x="0" y="-5574"/>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sart Sulejmani" userId="7900da4592410b95" providerId="LiveId" clId="{970CBFDE-4174-4869-99CF-704AD6637523}"/>
    <pc:docChg chg="undo custSel addSld delSld modSld sldOrd addSection modSection">
      <pc:chgData name="Besart Sulejmani" userId="7900da4592410b95" providerId="LiveId" clId="{970CBFDE-4174-4869-99CF-704AD6637523}" dt="2022-04-14T07:48:21.592" v="15268" actId="20577"/>
      <pc:docMkLst>
        <pc:docMk/>
      </pc:docMkLst>
      <pc:sldChg chg="modNotesTx">
        <pc:chgData name="Besart Sulejmani" userId="7900da4592410b95" providerId="LiveId" clId="{970CBFDE-4174-4869-99CF-704AD6637523}" dt="2022-04-13T09:33:12.036" v="13731" actId="20577"/>
        <pc:sldMkLst>
          <pc:docMk/>
          <pc:sldMk cId="3051503552" sldId="256"/>
        </pc:sldMkLst>
      </pc:sldChg>
      <pc:sldChg chg="modSp mod modNotesTx">
        <pc:chgData name="Besart Sulejmani" userId="7900da4592410b95" providerId="LiveId" clId="{970CBFDE-4174-4869-99CF-704AD6637523}" dt="2022-04-13T09:35:27.781" v="14182" actId="6549"/>
        <pc:sldMkLst>
          <pc:docMk/>
          <pc:sldMk cId="79419442" sldId="257"/>
        </pc:sldMkLst>
        <pc:spChg chg="mod">
          <ac:chgData name="Besart Sulejmani" userId="7900da4592410b95" providerId="LiveId" clId="{970CBFDE-4174-4869-99CF-704AD6637523}" dt="2022-04-12T05:54:55.345" v="3983" actId="20577"/>
          <ac:spMkLst>
            <pc:docMk/>
            <pc:sldMk cId="79419442" sldId="257"/>
            <ac:spMk id="2056" creationId="{1866DD4E-2A1A-4C56-9B09-8B64E743784C}"/>
          </ac:spMkLst>
        </pc:spChg>
      </pc:sldChg>
      <pc:sldChg chg="modNotesTx">
        <pc:chgData name="Besart Sulejmani" userId="7900da4592410b95" providerId="LiveId" clId="{970CBFDE-4174-4869-99CF-704AD6637523}" dt="2022-04-13T12:46:29.440" v="14549" actId="20577"/>
        <pc:sldMkLst>
          <pc:docMk/>
          <pc:sldMk cId="1707830337" sldId="258"/>
        </pc:sldMkLst>
      </pc:sldChg>
      <pc:sldChg chg="modNotesTx">
        <pc:chgData name="Besart Sulejmani" userId="7900da4592410b95" providerId="LiveId" clId="{970CBFDE-4174-4869-99CF-704AD6637523}" dt="2022-04-13T12:45:38.031" v="14524" actId="20577"/>
        <pc:sldMkLst>
          <pc:docMk/>
          <pc:sldMk cId="3095006530" sldId="260"/>
        </pc:sldMkLst>
      </pc:sldChg>
      <pc:sldChg chg="ord modNotesTx">
        <pc:chgData name="Besart Sulejmani" userId="7900da4592410b95" providerId="LiveId" clId="{970CBFDE-4174-4869-99CF-704AD6637523}" dt="2022-04-13T12:45:11.665" v="14509" actId="12"/>
        <pc:sldMkLst>
          <pc:docMk/>
          <pc:sldMk cId="702302795" sldId="261"/>
        </pc:sldMkLst>
      </pc:sldChg>
      <pc:sldChg chg="modNotesTx">
        <pc:chgData name="Besart Sulejmani" userId="7900da4592410b95" providerId="LiveId" clId="{970CBFDE-4174-4869-99CF-704AD6637523}" dt="2022-04-14T07:32:52.224" v="15264" actId="113"/>
        <pc:sldMkLst>
          <pc:docMk/>
          <pc:sldMk cId="3147023216" sldId="262"/>
        </pc:sldMkLst>
      </pc:sldChg>
      <pc:sldChg chg="modSp mod ord modNotesTx">
        <pc:chgData name="Besart Sulejmani" userId="7900da4592410b95" providerId="LiveId" clId="{970CBFDE-4174-4869-99CF-704AD6637523}" dt="2022-04-12T09:18:00.805" v="10809" actId="20577"/>
        <pc:sldMkLst>
          <pc:docMk/>
          <pc:sldMk cId="1212565473" sldId="263"/>
        </pc:sldMkLst>
        <pc:spChg chg="mod">
          <ac:chgData name="Besart Sulejmani" userId="7900da4592410b95" providerId="LiveId" clId="{970CBFDE-4174-4869-99CF-704AD6637523}" dt="2022-04-12T09:15:11.224" v="10444" actId="1076"/>
          <ac:spMkLst>
            <pc:docMk/>
            <pc:sldMk cId="1212565473" sldId="263"/>
            <ac:spMk id="3" creationId="{F544989E-05B2-4D34-84D5-9E9411B34A42}"/>
          </ac:spMkLst>
        </pc:spChg>
      </pc:sldChg>
      <pc:sldChg chg="addSp modSp mod modNotesTx">
        <pc:chgData name="Besart Sulejmani" userId="7900da4592410b95" providerId="LiveId" clId="{970CBFDE-4174-4869-99CF-704AD6637523}" dt="2022-04-13T12:45:54.213" v="14526" actId="12"/>
        <pc:sldMkLst>
          <pc:docMk/>
          <pc:sldMk cId="1704174922" sldId="264"/>
        </pc:sldMkLst>
        <pc:spChg chg="add mod">
          <ac:chgData name="Besart Sulejmani" userId="7900da4592410b95" providerId="LiveId" clId="{970CBFDE-4174-4869-99CF-704AD6637523}" dt="2022-04-13T09:37:20.658" v="14269" actId="20577"/>
          <ac:spMkLst>
            <pc:docMk/>
            <pc:sldMk cId="1704174922" sldId="264"/>
            <ac:spMk id="4" creationId="{1E8EB72F-7C9C-4CF7-9737-E8342EBDE43C}"/>
          </ac:spMkLst>
        </pc:spChg>
      </pc:sldChg>
      <pc:sldChg chg="modNotesTx">
        <pc:chgData name="Besart Sulejmani" userId="7900da4592410b95" providerId="LiveId" clId="{970CBFDE-4174-4869-99CF-704AD6637523}" dt="2022-04-13T12:44:27.731" v="14504" actId="20577"/>
        <pc:sldMkLst>
          <pc:docMk/>
          <pc:sldMk cId="568360023" sldId="266"/>
        </pc:sldMkLst>
      </pc:sldChg>
      <pc:sldChg chg="modNotesTx">
        <pc:chgData name="Besart Sulejmani" userId="7900da4592410b95" providerId="LiveId" clId="{970CBFDE-4174-4869-99CF-704AD6637523}" dt="2022-04-13T12:45:05.702" v="14508" actId="12"/>
        <pc:sldMkLst>
          <pc:docMk/>
          <pc:sldMk cId="2495390933" sldId="267"/>
        </pc:sldMkLst>
      </pc:sldChg>
      <pc:sldChg chg="modNotesTx">
        <pc:chgData name="Besart Sulejmani" userId="7900da4592410b95" providerId="LiveId" clId="{970CBFDE-4174-4869-99CF-704AD6637523}" dt="2022-04-13T12:43:19.147" v="14455" actId="12"/>
        <pc:sldMkLst>
          <pc:docMk/>
          <pc:sldMk cId="474590040" sldId="268"/>
        </pc:sldMkLst>
      </pc:sldChg>
      <pc:sldChg chg="modNotesTx">
        <pc:chgData name="Besart Sulejmani" userId="7900da4592410b95" providerId="LiveId" clId="{970CBFDE-4174-4869-99CF-704AD6637523}" dt="2022-04-14T07:32:47.988" v="15263" actId="113"/>
        <pc:sldMkLst>
          <pc:docMk/>
          <pc:sldMk cId="719467365" sldId="269"/>
        </pc:sldMkLst>
      </pc:sldChg>
      <pc:sldChg chg="modNotesTx">
        <pc:chgData name="Besart Sulejmani" userId="7900da4592410b95" providerId="LiveId" clId="{970CBFDE-4174-4869-99CF-704AD6637523}" dt="2022-04-13T12:44:54.493" v="14507" actId="12"/>
        <pc:sldMkLst>
          <pc:docMk/>
          <pc:sldMk cId="3914181625" sldId="270"/>
        </pc:sldMkLst>
      </pc:sldChg>
      <pc:sldChg chg="modNotesTx">
        <pc:chgData name="Besart Sulejmani" userId="7900da4592410b95" providerId="LiveId" clId="{970CBFDE-4174-4869-99CF-704AD6637523}" dt="2022-04-12T04:43:39.787" v="1740" actId="20577"/>
        <pc:sldMkLst>
          <pc:docMk/>
          <pc:sldMk cId="203432492" sldId="271"/>
        </pc:sldMkLst>
      </pc:sldChg>
      <pc:sldChg chg="modNotesTx">
        <pc:chgData name="Besart Sulejmani" userId="7900da4592410b95" providerId="LiveId" clId="{970CBFDE-4174-4869-99CF-704AD6637523}" dt="2022-04-14T07:32:41.675" v="15262" actId="20577"/>
        <pc:sldMkLst>
          <pc:docMk/>
          <pc:sldMk cId="2022624091" sldId="272"/>
        </pc:sldMkLst>
      </pc:sldChg>
      <pc:sldChg chg="modNotesTx">
        <pc:chgData name="Besart Sulejmani" userId="7900da4592410b95" providerId="LiveId" clId="{970CBFDE-4174-4869-99CF-704AD6637523}" dt="2022-04-13T13:02:02" v="14558" actId="15"/>
        <pc:sldMkLst>
          <pc:docMk/>
          <pc:sldMk cId="2284116041" sldId="273"/>
        </pc:sldMkLst>
      </pc:sldChg>
      <pc:sldChg chg="modNotesTx">
        <pc:chgData name="Besart Sulejmani" userId="7900da4592410b95" providerId="LiveId" clId="{970CBFDE-4174-4869-99CF-704AD6637523}" dt="2022-04-13T13:04:45.863" v="14559" actId="12"/>
        <pc:sldMkLst>
          <pc:docMk/>
          <pc:sldMk cId="336749121" sldId="274"/>
        </pc:sldMkLst>
      </pc:sldChg>
      <pc:sldChg chg="modNotesTx">
        <pc:chgData name="Besart Sulejmani" userId="7900da4592410b95" providerId="LiveId" clId="{970CBFDE-4174-4869-99CF-704AD6637523}" dt="2022-04-13T13:04:52.798" v="14560" actId="12"/>
        <pc:sldMkLst>
          <pc:docMk/>
          <pc:sldMk cId="3901181447" sldId="275"/>
        </pc:sldMkLst>
      </pc:sldChg>
      <pc:sldChg chg="modNotesTx">
        <pc:chgData name="Besart Sulejmani" userId="7900da4592410b95" providerId="LiveId" clId="{970CBFDE-4174-4869-99CF-704AD6637523}" dt="2022-04-14T07:32:33.475" v="15251" actId="113"/>
        <pc:sldMkLst>
          <pc:docMk/>
          <pc:sldMk cId="497117887" sldId="276"/>
        </pc:sldMkLst>
      </pc:sldChg>
      <pc:sldChg chg="modNotesTx">
        <pc:chgData name="Besart Sulejmani" userId="7900da4592410b95" providerId="LiveId" clId="{970CBFDE-4174-4869-99CF-704AD6637523}" dt="2022-04-14T06:44:08.822" v="14645" actId="20577"/>
        <pc:sldMkLst>
          <pc:docMk/>
          <pc:sldMk cId="3702632845" sldId="277"/>
        </pc:sldMkLst>
      </pc:sldChg>
      <pc:sldChg chg="modNotesTx">
        <pc:chgData name="Besart Sulejmani" userId="7900da4592410b95" providerId="LiveId" clId="{970CBFDE-4174-4869-99CF-704AD6637523}" dt="2022-04-14T06:44:24.106" v="14646" actId="12"/>
        <pc:sldMkLst>
          <pc:docMk/>
          <pc:sldMk cId="3641638721" sldId="278"/>
        </pc:sldMkLst>
      </pc:sldChg>
      <pc:sldChg chg="modNotesTx">
        <pc:chgData name="Besart Sulejmani" userId="7900da4592410b95" providerId="LiveId" clId="{970CBFDE-4174-4869-99CF-704AD6637523}" dt="2022-04-14T06:46:03.852" v="14699" actId="20577"/>
        <pc:sldMkLst>
          <pc:docMk/>
          <pc:sldMk cId="3864366927" sldId="279"/>
        </pc:sldMkLst>
      </pc:sldChg>
      <pc:sldChg chg="modNotesTx">
        <pc:chgData name="Besart Sulejmani" userId="7900da4592410b95" providerId="LiveId" clId="{970CBFDE-4174-4869-99CF-704AD6637523}" dt="2022-04-14T07:32:29.425" v="15250" actId="113"/>
        <pc:sldMkLst>
          <pc:docMk/>
          <pc:sldMk cId="3149673570" sldId="280"/>
        </pc:sldMkLst>
      </pc:sldChg>
      <pc:sldChg chg="modNotesTx">
        <pc:chgData name="Besart Sulejmani" userId="7900da4592410b95" providerId="LiveId" clId="{970CBFDE-4174-4869-99CF-704AD6637523}" dt="2022-04-14T07:29:41.925" v="15157" actId="33524"/>
        <pc:sldMkLst>
          <pc:docMk/>
          <pc:sldMk cId="1186469518" sldId="281"/>
        </pc:sldMkLst>
      </pc:sldChg>
      <pc:sldChg chg="addSp delSp modSp mod modNotesTx">
        <pc:chgData name="Besart Sulejmani" userId="7900da4592410b95" providerId="LiveId" clId="{970CBFDE-4174-4869-99CF-704AD6637523}" dt="2022-04-14T07:31:22.375" v="15248" actId="20577"/>
        <pc:sldMkLst>
          <pc:docMk/>
          <pc:sldMk cId="2971490271" sldId="282"/>
        </pc:sldMkLst>
        <pc:spChg chg="mod">
          <ac:chgData name="Besart Sulejmani" userId="7900da4592410b95" providerId="LiveId" clId="{970CBFDE-4174-4869-99CF-704AD6637523}" dt="2022-04-12T09:23:43.616" v="10828" actId="1076"/>
          <ac:spMkLst>
            <pc:docMk/>
            <pc:sldMk cId="2971490271" sldId="282"/>
            <ac:spMk id="2" creationId="{5FA1D6D8-1149-4F1A-AD9E-767A339149B8}"/>
          </ac:spMkLst>
        </pc:spChg>
        <pc:spChg chg="mod">
          <ac:chgData name="Besart Sulejmani" userId="7900da4592410b95" providerId="LiveId" clId="{970CBFDE-4174-4869-99CF-704AD6637523}" dt="2022-04-12T09:24:15.396" v="10837" actId="20577"/>
          <ac:spMkLst>
            <pc:docMk/>
            <pc:sldMk cId="2971490271" sldId="282"/>
            <ac:spMk id="3" creationId="{7530E035-D113-495E-8FF7-B4B9322B96C1}"/>
          </ac:spMkLst>
        </pc:spChg>
        <pc:spChg chg="add">
          <ac:chgData name="Besart Sulejmani" userId="7900da4592410b95" providerId="LiveId" clId="{970CBFDE-4174-4869-99CF-704AD6637523}" dt="2022-04-12T09:23:10.964" v="10822" actId="26606"/>
          <ac:spMkLst>
            <pc:docMk/>
            <pc:sldMk cId="2971490271" sldId="282"/>
            <ac:spMk id="96" creationId="{3FF60E2B-3919-423C-B1FF-56CDE6681165}"/>
          </ac:spMkLst>
        </pc:spChg>
        <pc:spChg chg="add del">
          <ac:chgData name="Besart Sulejmani" userId="7900da4592410b95" providerId="LiveId" clId="{970CBFDE-4174-4869-99CF-704AD6637523}" dt="2022-04-12T09:23:10.964" v="10822" actId="26606"/>
          <ac:spMkLst>
            <pc:docMk/>
            <pc:sldMk cId="2971490271" sldId="282"/>
            <ac:spMk id="1047" creationId="{42A5316D-ED2F-4F89-B4B4-8D9240B1A348}"/>
          </ac:spMkLst>
        </pc:spChg>
        <pc:spChg chg="add del">
          <ac:chgData name="Besart Sulejmani" userId="7900da4592410b95" providerId="LiveId" clId="{970CBFDE-4174-4869-99CF-704AD6637523}" dt="2022-04-12T09:23:10.957" v="10821" actId="26606"/>
          <ac:spMkLst>
            <pc:docMk/>
            <pc:sldMk cId="2971490271" sldId="282"/>
            <ac:spMk id="1049" creationId="{AB45A142-4255-493C-8284-5D566C121B10}"/>
          </ac:spMkLst>
        </pc:spChg>
        <pc:spChg chg="add">
          <ac:chgData name="Besart Sulejmani" userId="7900da4592410b95" providerId="LiveId" clId="{970CBFDE-4174-4869-99CF-704AD6637523}" dt="2022-04-12T09:23:10.964" v="10822" actId="26606"/>
          <ac:spMkLst>
            <pc:docMk/>
            <pc:sldMk cId="2971490271" sldId="282"/>
            <ac:spMk id="1051" creationId="{605494DE-B078-4D87-BB01-C84320618DAD}"/>
          </ac:spMkLst>
        </pc:spChg>
        <pc:spChg chg="add">
          <ac:chgData name="Besart Sulejmani" userId="7900da4592410b95" providerId="LiveId" clId="{970CBFDE-4174-4869-99CF-704AD6637523}" dt="2022-04-12T09:23:10.964" v="10822" actId="26606"/>
          <ac:spMkLst>
            <pc:docMk/>
            <pc:sldMk cId="2971490271" sldId="282"/>
            <ac:spMk id="1052" creationId="{9A0576B0-CD8C-4661-95C8-A9F2CE7CDDB0}"/>
          </ac:spMkLst>
        </pc:spChg>
        <pc:picChg chg="mod ord">
          <ac:chgData name="Besart Sulejmani" userId="7900da4592410b95" providerId="LiveId" clId="{970CBFDE-4174-4869-99CF-704AD6637523}" dt="2022-04-12T09:23:10.964" v="10822" actId="26606"/>
          <ac:picMkLst>
            <pc:docMk/>
            <pc:sldMk cId="2971490271" sldId="282"/>
            <ac:picMk id="4" creationId="{88C7B772-F013-4F28-B102-7F75C22ACDDD}"/>
          </ac:picMkLst>
        </pc:picChg>
        <pc:cxnChg chg="add del">
          <ac:chgData name="Besart Sulejmani" userId="7900da4592410b95" providerId="LiveId" clId="{970CBFDE-4174-4869-99CF-704AD6637523}" dt="2022-04-12T09:23:10.957" v="10821" actId="26606"/>
          <ac:cxnSpMkLst>
            <pc:docMk/>
            <pc:sldMk cId="2971490271" sldId="282"/>
            <ac:cxnSpMk id="94" creationId="{38FB9660-F42F-4313-BBC4-47C007FE484C}"/>
          </ac:cxnSpMkLst>
        </pc:cxnChg>
      </pc:sldChg>
      <pc:sldChg chg="add del">
        <pc:chgData name="Besart Sulejmani" userId="7900da4592410b95" providerId="LiveId" clId="{970CBFDE-4174-4869-99CF-704AD6637523}" dt="2022-04-12T07:17:34.528" v="8438" actId="2890"/>
        <pc:sldMkLst>
          <pc:docMk/>
          <pc:sldMk cId="2009319931" sldId="283"/>
        </pc:sldMkLst>
      </pc:sldChg>
      <pc:sldChg chg="modSp add mod ord modNotesTx">
        <pc:chgData name="Besart Sulejmani" userId="7900da4592410b95" providerId="LiveId" clId="{970CBFDE-4174-4869-99CF-704AD6637523}" dt="2022-04-14T07:48:21.592" v="15268" actId="20577"/>
        <pc:sldMkLst>
          <pc:docMk/>
          <pc:sldMk cId="2185054250" sldId="283"/>
        </pc:sldMkLst>
        <pc:spChg chg="mod">
          <ac:chgData name="Besart Sulejmani" userId="7900da4592410b95" providerId="LiveId" clId="{970CBFDE-4174-4869-99CF-704AD6637523}" dt="2022-04-12T07:17:51.315" v="8455" actId="20577"/>
          <ac:spMkLst>
            <pc:docMk/>
            <pc:sldMk cId="2185054250" sldId="283"/>
            <ac:spMk id="2" creationId="{94C818C2-14C4-4AF8-9DEF-4340E3953F97}"/>
          </ac:spMkLst>
        </pc:spChg>
      </pc:sldChg>
      <pc:sldChg chg="new del">
        <pc:chgData name="Besart Sulejmani" userId="7900da4592410b95" providerId="LiveId" clId="{970CBFDE-4174-4869-99CF-704AD6637523}" dt="2022-04-12T07:17:06.891" v="8436" actId="2696"/>
        <pc:sldMkLst>
          <pc:docMk/>
          <pc:sldMk cId="3722323667" sldId="283"/>
        </pc:sldMkLst>
      </pc:sldChg>
      <pc:sldChg chg="add del replId">
        <pc:chgData name="Besart Sulejmani" userId="7900da4592410b95" providerId="LiveId" clId="{970CBFDE-4174-4869-99CF-704AD6637523}" dt="2022-04-12T07:17:34.528" v="8438" actId="2890"/>
        <pc:sldMkLst>
          <pc:docMk/>
          <pc:sldMk cId="2962574078" sldId="284"/>
        </pc:sldMkLst>
      </pc:sldChg>
      <pc:sldChg chg="add del replId">
        <pc:chgData name="Besart Sulejmani" userId="7900da4592410b95" providerId="LiveId" clId="{970CBFDE-4174-4869-99CF-704AD6637523}" dt="2022-04-12T07:17:34.528" v="8438" actId="2890"/>
        <pc:sldMkLst>
          <pc:docMk/>
          <pc:sldMk cId="1241915372" sldId="285"/>
        </pc:sldMkLst>
      </pc:sldChg>
      <pc:sldChg chg="add del replId">
        <pc:chgData name="Besart Sulejmani" userId="7900da4592410b95" providerId="LiveId" clId="{970CBFDE-4174-4869-99CF-704AD6637523}" dt="2022-04-12T07:17:34.528" v="8438" actId="2890"/>
        <pc:sldMkLst>
          <pc:docMk/>
          <pc:sldMk cId="1336290150" sldId="286"/>
        </pc:sldMkLst>
      </pc:sldChg>
    </pc:docChg>
  </pc:docChgLst>
  <pc:docChgLst>
    <pc:chgData name="Besart Sulejmani" userId="7900da4592410b95" providerId="LiveId" clId="{F40F4760-65C9-4079-8FFD-89F16DBC3FEC}"/>
    <pc:docChg chg="undo custSel addSld delSld modSld sldOrd modSection">
      <pc:chgData name="Besart Sulejmani" userId="7900da4592410b95" providerId="LiveId" clId="{F40F4760-65C9-4079-8FFD-89F16DBC3FEC}" dt="2022-03-21T20:43:21.806" v="17149" actId="26606"/>
      <pc:docMkLst>
        <pc:docMk/>
      </pc:docMkLst>
      <pc:sldChg chg="modTransition">
        <pc:chgData name="Besart Sulejmani" userId="7900da4592410b95" providerId="LiveId" clId="{F40F4760-65C9-4079-8FFD-89F16DBC3FEC}" dt="2022-02-21T13:52:49.773" v="426"/>
        <pc:sldMkLst>
          <pc:docMk/>
          <pc:sldMk cId="3051503552" sldId="256"/>
        </pc:sldMkLst>
      </pc:sldChg>
      <pc:sldChg chg="addSp delSp modSp mod modTransition modShow">
        <pc:chgData name="Besart Sulejmani" userId="7900da4592410b95" providerId="LiveId" clId="{F40F4760-65C9-4079-8FFD-89F16DBC3FEC}" dt="2022-03-21T20:43:21.806" v="17149" actId="26606"/>
        <pc:sldMkLst>
          <pc:docMk/>
          <pc:sldMk cId="79419442" sldId="257"/>
        </pc:sldMkLst>
        <pc:spChg chg="mod">
          <ac:chgData name="Besart Sulejmani" userId="7900da4592410b95" providerId="LiveId" clId="{F40F4760-65C9-4079-8FFD-89F16DBC3FEC}" dt="2022-03-21T20:43:21.806" v="17149" actId="26606"/>
          <ac:spMkLst>
            <pc:docMk/>
            <pc:sldMk cId="79419442" sldId="257"/>
            <ac:spMk id="2" creationId="{E4B03E64-6851-4F5B-878A-B919AFEC703A}"/>
          </ac:spMkLst>
        </pc:spChg>
        <pc:spChg chg="add del mod">
          <ac:chgData name="Besart Sulejmani" userId="7900da4592410b95" providerId="LiveId" clId="{F40F4760-65C9-4079-8FFD-89F16DBC3FEC}" dt="2022-03-21T20:43:21.806" v="17149" actId="26606"/>
          <ac:spMkLst>
            <pc:docMk/>
            <pc:sldMk cId="79419442" sldId="257"/>
            <ac:spMk id="3" creationId="{1866DD4E-2A1A-4C56-9B09-8B64E743784C}"/>
          </ac:spMkLst>
        </pc:spChg>
        <pc:spChg chg="add">
          <ac:chgData name="Besart Sulejmani" userId="7900da4592410b95" providerId="LiveId" clId="{F40F4760-65C9-4079-8FFD-89F16DBC3FEC}" dt="2022-03-21T20:43:21.806" v="17149" actId="26606"/>
          <ac:spMkLst>
            <pc:docMk/>
            <pc:sldMk cId="79419442" sldId="257"/>
            <ac:spMk id="73" creationId="{CEB41C5C-0F34-4DDA-9D7C-5E717F35F60C}"/>
          </ac:spMkLst>
        </pc:spChg>
        <pc:spChg chg="del">
          <ac:chgData name="Besart Sulejmani" userId="7900da4592410b95" providerId="LiveId" clId="{F40F4760-65C9-4079-8FFD-89F16DBC3FEC}" dt="2022-03-21T20:43:21.806" v="17149" actId="26606"/>
          <ac:spMkLst>
            <pc:docMk/>
            <pc:sldMk cId="79419442" sldId="257"/>
            <ac:spMk id="2052" creationId="{42A5316D-ED2F-4F89-B4B4-8D9240B1A348}"/>
          </ac:spMkLst>
        </pc:spChg>
        <pc:spChg chg="add">
          <ac:chgData name="Besart Sulejmani" userId="7900da4592410b95" providerId="LiveId" clId="{F40F4760-65C9-4079-8FFD-89F16DBC3FEC}" dt="2022-03-21T20:43:21.806" v="17149" actId="26606"/>
          <ac:spMkLst>
            <pc:docMk/>
            <pc:sldMk cId="79419442" sldId="257"/>
            <ac:spMk id="2056" creationId="{1866DD4E-2A1A-4C56-9B09-8B64E743784C}"/>
          </ac:spMkLst>
        </pc:spChg>
        <pc:graphicFrameChg chg="add del">
          <ac:chgData name="Besart Sulejmani" userId="7900da4592410b95" providerId="LiveId" clId="{F40F4760-65C9-4079-8FFD-89F16DBC3FEC}" dt="2022-03-21T20:43:21.791" v="17148" actId="26606"/>
          <ac:graphicFrameMkLst>
            <pc:docMk/>
            <pc:sldMk cId="79419442" sldId="257"/>
            <ac:graphicFrameMk id="2054" creationId="{22928416-B1A7-E1CB-D2E7-54044BB4DB5C}"/>
          </ac:graphicFrameMkLst>
        </pc:graphicFrameChg>
        <pc:picChg chg="mod">
          <ac:chgData name="Besart Sulejmani" userId="7900da4592410b95" providerId="LiveId" clId="{F40F4760-65C9-4079-8FFD-89F16DBC3FEC}" dt="2022-03-21T20:43:21.806" v="17149" actId="26606"/>
          <ac:picMkLst>
            <pc:docMk/>
            <pc:sldMk cId="79419442" sldId="257"/>
            <ac:picMk id="2050" creationId="{8CB9676B-AA2D-40C1-BA2B-8BDDB9841DEC}"/>
          </ac:picMkLst>
        </pc:picChg>
        <pc:cxnChg chg="add">
          <ac:chgData name="Besart Sulejmani" userId="7900da4592410b95" providerId="LiveId" clId="{F40F4760-65C9-4079-8FFD-89F16DBC3FEC}" dt="2022-03-21T20:43:21.806" v="17149" actId="26606"/>
          <ac:cxnSpMkLst>
            <pc:docMk/>
            <pc:sldMk cId="79419442" sldId="257"/>
            <ac:cxnSpMk id="75" creationId="{57E1E5E6-F385-4E9C-B201-BA5BDE5CAD52}"/>
          </ac:cxnSpMkLst>
        </pc:cxnChg>
      </pc:sldChg>
      <pc:sldChg chg="addSp delSp modSp mod modTransition setBg setClrOvrMap modNotesTx">
        <pc:chgData name="Besart Sulejmani" userId="7900da4592410b95" providerId="LiveId" clId="{F40F4760-65C9-4079-8FFD-89F16DBC3FEC}" dt="2022-03-10T08:29:41.598" v="4447" actId="1076"/>
        <pc:sldMkLst>
          <pc:docMk/>
          <pc:sldMk cId="1707830337" sldId="258"/>
        </pc:sldMkLst>
        <pc:spChg chg="mod">
          <ac:chgData name="Besart Sulejmani" userId="7900da4592410b95" providerId="LiveId" clId="{F40F4760-65C9-4079-8FFD-89F16DBC3FEC}" dt="2022-03-10T08:25:28.638" v="4431" actId="26606"/>
          <ac:spMkLst>
            <pc:docMk/>
            <pc:sldMk cId="1707830337" sldId="258"/>
            <ac:spMk id="2" creationId="{5818D04C-DD7F-4504-A57D-C845D6229F64}"/>
          </ac:spMkLst>
        </pc:spChg>
        <pc:spChg chg="mod">
          <ac:chgData name="Besart Sulejmani" userId="7900da4592410b95" providerId="LiveId" clId="{F40F4760-65C9-4079-8FFD-89F16DBC3FEC}" dt="2022-03-10T08:27:58.165" v="4440" actId="20577"/>
          <ac:spMkLst>
            <pc:docMk/>
            <pc:sldMk cId="1707830337" sldId="258"/>
            <ac:spMk id="3" creationId="{08E57125-75E2-45D4-9C03-760AEC157CE9}"/>
          </ac:spMkLst>
        </pc:spChg>
        <pc:spChg chg="add del">
          <ac:chgData name="Besart Sulejmani" userId="7900da4592410b95" providerId="LiveId" clId="{F40F4760-65C9-4079-8FFD-89F16DBC3FEC}" dt="2022-03-10T08:25:28.638" v="4431" actId="26606"/>
          <ac:spMkLst>
            <pc:docMk/>
            <pc:sldMk cId="1707830337" sldId="258"/>
            <ac:spMk id="135" creationId="{68A4132F-DEC6-4332-A00C-A11AD4519B6C}"/>
          </ac:spMkLst>
        </pc:spChg>
        <pc:spChg chg="add del">
          <ac:chgData name="Besart Sulejmani" userId="7900da4592410b95" providerId="LiveId" clId="{F40F4760-65C9-4079-8FFD-89F16DBC3FEC}" dt="2022-03-10T08:25:28.638" v="4431" actId="26606"/>
          <ac:spMkLst>
            <pc:docMk/>
            <pc:sldMk cId="1707830337" sldId="258"/>
            <ac:spMk id="137" creationId="{64965EAE-E41A-435F-B993-07E824B6C977}"/>
          </ac:spMkLst>
        </pc:spChg>
        <pc:spChg chg="add del">
          <ac:chgData name="Besart Sulejmani" userId="7900da4592410b95" providerId="LiveId" clId="{F40F4760-65C9-4079-8FFD-89F16DBC3FEC}" dt="2022-03-10T08:25:28.638" v="4431" actId="26606"/>
          <ac:spMkLst>
            <pc:docMk/>
            <pc:sldMk cId="1707830337" sldId="258"/>
            <ac:spMk id="139" creationId="{152F8994-E6D4-4311-9548-C3607BC43645}"/>
          </ac:spMkLst>
        </pc:spChg>
        <pc:spChg chg="add">
          <ac:chgData name="Besart Sulejmani" userId="7900da4592410b95" providerId="LiveId" clId="{F40F4760-65C9-4079-8FFD-89F16DBC3FEC}" dt="2022-03-10T08:25:28.638" v="4431" actId="26606"/>
          <ac:spMkLst>
            <pc:docMk/>
            <pc:sldMk cId="1707830337" sldId="258"/>
            <ac:spMk id="192" creationId="{131BAD53-4E89-4F62-BBB7-26359763ED39}"/>
          </ac:spMkLst>
        </pc:spChg>
        <pc:spChg chg="add">
          <ac:chgData name="Besart Sulejmani" userId="7900da4592410b95" providerId="LiveId" clId="{F40F4760-65C9-4079-8FFD-89F16DBC3FEC}" dt="2022-03-10T08:25:28.638" v="4431" actId="26606"/>
          <ac:spMkLst>
            <pc:docMk/>
            <pc:sldMk cId="1707830337" sldId="258"/>
            <ac:spMk id="193" creationId="{62756DA2-40EB-4C6F-B962-5822FFB54FB6}"/>
          </ac:spMkLst>
        </pc:spChg>
        <pc:picChg chg="add mod">
          <ac:chgData name="Besart Sulejmani" userId="7900da4592410b95" providerId="LiveId" clId="{F40F4760-65C9-4079-8FFD-89F16DBC3FEC}" dt="2022-03-10T08:29:41.598" v="4447" actId="1076"/>
          <ac:picMkLst>
            <pc:docMk/>
            <pc:sldMk cId="1707830337" sldId="258"/>
            <ac:picMk id="1026" creationId="{8E30E2D7-4F30-4836-9395-26C6FABFCFF1}"/>
          </ac:picMkLst>
        </pc:picChg>
        <pc:picChg chg="add mod">
          <ac:chgData name="Besart Sulejmani" userId="7900da4592410b95" providerId="LiveId" clId="{F40F4760-65C9-4079-8FFD-89F16DBC3FEC}" dt="2022-03-10T08:27:33.138" v="4436"/>
          <ac:picMkLst>
            <pc:docMk/>
            <pc:sldMk cId="1707830337" sldId="258"/>
            <ac:picMk id="1028" creationId="{6FA8F9E9-FF4A-4374-B67D-479A81E50FE3}"/>
          </ac:picMkLst>
        </pc:picChg>
        <pc:picChg chg="del mod">
          <ac:chgData name="Besart Sulejmani" userId="7900da4592410b95" providerId="LiveId" clId="{F40F4760-65C9-4079-8FFD-89F16DBC3FEC}" dt="2022-03-10T08:25:19.882" v="4430" actId="478"/>
          <ac:picMkLst>
            <pc:docMk/>
            <pc:sldMk cId="1707830337" sldId="258"/>
            <ac:picMk id="3074" creationId="{60273C07-9EE3-4AB2-B9BA-D3DE3307D050}"/>
          </ac:picMkLst>
        </pc:picChg>
        <pc:inkChg chg="add mod">
          <ac:chgData name="Besart Sulejmani" userId="7900da4592410b95" providerId="LiveId" clId="{F40F4760-65C9-4079-8FFD-89F16DBC3FEC}" dt="2022-03-10T08:29:36.276" v="4446" actId="1076"/>
          <ac:inkMkLst>
            <pc:docMk/>
            <pc:sldMk cId="1707830337" sldId="258"/>
            <ac:inkMk id="4" creationId="{F4683667-837B-4F2B-81F7-0937FAA3363A}"/>
          </ac:inkMkLst>
        </pc:inkChg>
        <pc:inkChg chg="add">
          <ac:chgData name="Besart Sulejmani" userId="7900da4592410b95" providerId="LiveId" clId="{F40F4760-65C9-4079-8FFD-89F16DBC3FEC}" dt="2022-03-10T08:29:04.929" v="4442" actId="9405"/>
          <ac:inkMkLst>
            <pc:docMk/>
            <pc:sldMk cId="1707830337" sldId="258"/>
            <ac:inkMk id="5" creationId="{39BC5D5B-36AC-4DA1-A8C2-EE8C43F03DF9}"/>
          </ac:inkMkLst>
        </pc:inkChg>
      </pc:sldChg>
      <pc:sldChg chg="addSp delSp modSp del mod modTransition modShow">
        <pc:chgData name="Besart Sulejmani" userId="7900da4592410b95" providerId="LiveId" clId="{F40F4760-65C9-4079-8FFD-89F16DBC3FEC}" dt="2022-03-19T13:38:06.238" v="10118" actId="2696"/>
        <pc:sldMkLst>
          <pc:docMk/>
          <pc:sldMk cId="279482428" sldId="259"/>
        </pc:sldMkLst>
        <pc:graphicFrameChg chg="modGraphic">
          <ac:chgData name="Besart Sulejmani" userId="7900da4592410b95" providerId="LiveId" clId="{F40F4760-65C9-4079-8FFD-89F16DBC3FEC}" dt="2022-03-07T10:58:18.952" v="2803" actId="14734"/>
          <ac:graphicFrameMkLst>
            <pc:docMk/>
            <pc:sldMk cId="279482428" sldId="259"/>
            <ac:graphicFrameMk id="7" creationId="{BA684DC7-A4A1-41B9-969F-18B31C348932}"/>
          </ac:graphicFrameMkLst>
        </pc:graphicFrameChg>
        <pc:graphicFrameChg chg="modGraphic">
          <ac:chgData name="Besart Sulejmani" userId="7900da4592410b95" providerId="LiveId" clId="{F40F4760-65C9-4079-8FFD-89F16DBC3FEC}" dt="2022-02-21T13:45:11.702" v="38" actId="20577"/>
          <ac:graphicFrameMkLst>
            <pc:docMk/>
            <pc:sldMk cId="279482428" sldId="259"/>
            <ac:graphicFrameMk id="10" creationId="{084F306D-287A-40CE-A77C-B8ADD5B3DBFD}"/>
          </ac:graphicFrameMkLst>
        </pc:graphicFrameChg>
        <pc:picChg chg="del">
          <ac:chgData name="Besart Sulejmani" userId="7900da4592410b95" providerId="LiveId" clId="{F40F4760-65C9-4079-8FFD-89F16DBC3FEC}" dt="2022-02-22T13:07:53.058" v="1115" actId="478"/>
          <ac:picMkLst>
            <pc:docMk/>
            <pc:sldMk cId="279482428" sldId="259"/>
            <ac:picMk id="6" creationId="{A603AF1B-5181-482C-B014-EEBF945747C8}"/>
          </ac:picMkLst>
        </pc:picChg>
        <pc:picChg chg="add mod">
          <ac:chgData name="Besart Sulejmani" userId="7900da4592410b95" providerId="LiveId" clId="{F40F4760-65C9-4079-8FFD-89F16DBC3FEC}" dt="2022-02-22T13:07:51.338" v="1114"/>
          <ac:picMkLst>
            <pc:docMk/>
            <pc:sldMk cId="279482428" sldId="259"/>
            <ac:picMk id="8" creationId="{B13848D9-00F2-4B94-A4D0-A15E7D0A8268}"/>
          </ac:picMkLst>
        </pc:picChg>
      </pc:sldChg>
      <pc:sldChg chg="addSp delSp modSp new mod modTransition setBg setClrOvrMap modNotesTx">
        <pc:chgData name="Besart Sulejmani" userId="7900da4592410b95" providerId="LiveId" clId="{F40F4760-65C9-4079-8FFD-89F16DBC3FEC}" dt="2022-03-10T11:19:54.179" v="4899" actId="20577"/>
        <pc:sldMkLst>
          <pc:docMk/>
          <pc:sldMk cId="3095006530" sldId="260"/>
        </pc:sldMkLst>
        <pc:spChg chg="mod">
          <ac:chgData name="Besart Sulejmani" userId="7900da4592410b95" providerId="LiveId" clId="{F40F4760-65C9-4079-8FFD-89F16DBC3FEC}" dt="2022-03-10T08:23:30.348" v="4424" actId="26606"/>
          <ac:spMkLst>
            <pc:docMk/>
            <pc:sldMk cId="3095006530" sldId="260"/>
            <ac:spMk id="2" creationId="{CE88B8D6-74F4-489C-B204-0B25488E96E4}"/>
          </ac:spMkLst>
        </pc:spChg>
        <pc:spChg chg="add del mod">
          <ac:chgData name="Besart Sulejmani" userId="7900da4592410b95" providerId="LiveId" clId="{F40F4760-65C9-4079-8FFD-89F16DBC3FEC}" dt="2022-03-10T08:23:30.348" v="4424" actId="26606"/>
          <ac:spMkLst>
            <pc:docMk/>
            <pc:sldMk cId="3095006530" sldId="260"/>
            <ac:spMk id="3" creationId="{BBFB6356-2D62-478B-B8E3-AF5DDC129745}"/>
          </ac:spMkLst>
        </pc:spChg>
        <pc:spChg chg="add">
          <ac:chgData name="Besart Sulejmani" userId="7900da4592410b95" providerId="LiveId" clId="{F40F4760-65C9-4079-8FFD-89F16DBC3FEC}" dt="2022-03-10T08:23:30.348" v="4424" actId="26606"/>
          <ac:spMkLst>
            <pc:docMk/>
            <pc:sldMk cId="3095006530" sldId="260"/>
            <ac:spMk id="10" creationId="{EE1FC7B4-E4A7-4452-B413-1A623E3A7230}"/>
          </ac:spMkLst>
        </pc:spChg>
        <pc:spChg chg="add">
          <ac:chgData name="Besart Sulejmani" userId="7900da4592410b95" providerId="LiveId" clId="{F40F4760-65C9-4079-8FFD-89F16DBC3FEC}" dt="2022-03-10T08:23:30.348" v="4424" actId="26606"/>
          <ac:spMkLst>
            <pc:docMk/>
            <pc:sldMk cId="3095006530" sldId="260"/>
            <ac:spMk id="12" creationId="{E0709AF0-24F0-4486-B189-BE6386BDB198}"/>
          </ac:spMkLst>
        </pc:spChg>
        <pc:spChg chg="add">
          <ac:chgData name="Besart Sulejmani" userId="7900da4592410b95" providerId="LiveId" clId="{F40F4760-65C9-4079-8FFD-89F16DBC3FEC}" dt="2022-03-10T08:23:30.348" v="4424" actId="26606"/>
          <ac:spMkLst>
            <pc:docMk/>
            <pc:sldMk cId="3095006530" sldId="260"/>
            <ac:spMk id="14" creationId="{FBE3B62F-5853-4A3C-B050-6186351A7176}"/>
          </ac:spMkLst>
        </pc:spChg>
        <pc:graphicFrameChg chg="add del">
          <ac:chgData name="Besart Sulejmani" userId="7900da4592410b95" providerId="LiveId" clId="{F40F4760-65C9-4079-8FFD-89F16DBC3FEC}" dt="2022-03-10T08:23:19.664" v="4423" actId="26606"/>
          <ac:graphicFrameMkLst>
            <pc:docMk/>
            <pc:sldMk cId="3095006530" sldId="260"/>
            <ac:graphicFrameMk id="7" creationId="{E7947FB4-CA2D-4A2A-BA9D-846C4202846D}"/>
          </ac:graphicFrameMkLst>
        </pc:graphicFrameChg>
        <pc:picChg chg="add del mod">
          <ac:chgData name="Besart Sulejmani" userId="7900da4592410b95" providerId="LiveId" clId="{F40F4760-65C9-4079-8FFD-89F16DBC3FEC}" dt="2022-02-22T13:07:56.450" v="1116" actId="478"/>
          <ac:picMkLst>
            <pc:docMk/>
            <pc:sldMk cId="3095006530" sldId="260"/>
            <ac:picMk id="4" creationId="{1D08398C-6F8F-4E46-896C-C8395EE0A626}"/>
          </ac:picMkLst>
        </pc:picChg>
        <pc:picChg chg="add mod">
          <ac:chgData name="Besart Sulejmani" userId="7900da4592410b95" providerId="LiveId" clId="{F40F4760-65C9-4079-8FFD-89F16DBC3FEC}" dt="2022-03-10T08:23:30.348" v="4424" actId="26606"/>
          <ac:picMkLst>
            <pc:docMk/>
            <pc:sldMk cId="3095006530" sldId="260"/>
            <ac:picMk id="5" creationId="{428EA130-CB18-4A92-ADA2-5C5E3E7014D1}"/>
          </ac:picMkLst>
        </pc:picChg>
      </pc:sldChg>
      <pc:sldChg chg="addSp delSp modSp new mod modTransition setBg modNotesTx">
        <pc:chgData name="Besart Sulejmani" userId="7900da4592410b95" providerId="LiveId" clId="{F40F4760-65C9-4079-8FFD-89F16DBC3FEC}" dt="2022-03-14T11:02:46.791" v="6573" actId="113"/>
        <pc:sldMkLst>
          <pc:docMk/>
          <pc:sldMk cId="702302795" sldId="261"/>
        </pc:sldMkLst>
        <pc:spChg chg="add del mod">
          <ac:chgData name="Besart Sulejmani" userId="7900da4592410b95" providerId="LiveId" clId="{F40F4760-65C9-4079-8FFD-89F16DBC3FEC}" dt="2022-03-14T11:02:46.791" v="6573" actId="113"/>
          <ac:spMkLst>
            <pc:docMk/>
            <pc:sldMk cId="702302795" sldId="261"/>
            <ac:spMk id="2" creationId="{5FA1D6D8-1149-4F1A-AD9E-767A339149B8}"/>
          </ac:spMkLst>
        </pc:spChg>
        <pc:spChg chg="add del mod ord">
          <ac:chgData name="Besart Sulejmani" userId="7900da4592410b95" providerId="LiveId" clId="{F40F4760-65C9-4079-8FFD-89F16DBC3FEC}" dt="2022-03-14T10:48:40.291" v="6220" actId="26606"/>
          <ac:spMkLst>
            <pc:docMk/>
            <pc:sldMk cId="702302795" sldId="261"/>
            <ac:spMk id="3" creationId="{7530E035-D113-495E-8FF7-B4B9322B96C1}"/>
          </ac:spMkLst>
        </pc:spChg>
        <pc:spChg chg="add del">
          <ac:chgData name="Besart Sulejmani" userId="7900da4592410b95" providerId="LiveId" clId="{F40F4760-65C9-4079-8FFD-89F16DBC3FEC}" dt="2022-02-21T13:59:00.481" v="746" actId="26606"/>
          <ac:spMkLst>
            <pc:docMk/>
            <pc:sldMk cId="702302795" sldId="261"/>
            <ac:spMk id="9" creationId="{B95B9BA8-1D69-4796-85F5-B6D0BD52354B}"/>
          </ac:spMkLst>
        </pc:spChg>
        <pc:spChg chg="add del">
          <ac:chgData name="Besart Sulejmani" userId="7900da4592410b95" providerId="LiveId" clId="{F40F4760-65C9-4079-8FFD-89F16DBC3FEC}" dt="2022-02-21T13:59:03.944" v="748" actId="26606"/>
          <ac:spMkLst>
            <pc:docMk/>
            <pc:sldMk cId="702302795" sldId="261"/>
            <ac:spMk id="19" creationId="{DD38EE57-B708-47C9-A4A4-E25F09FAB029}"/>
          </ac:spMkLst>
        </pc:spChg>
        <pc:spChg chg="add del">
          <ac:chgData name="Besart Sulejmani" userId="7900da4592410b95" providerId="LiveId" clId="{F40F4760-65C9-4079-8FFD-89F16DBC3FEC}" dt="2022-03-14T10:48:23.925" v="6207" actId="26606"/>
          <ac:spMkLst>
            <pc:docMk/>
            <pc:sldMk cId="702302795" sldId="261"/>
            <ac:spMk id="71" creationId="{2B97F24A-32CE-4C1C-A50D-3016B394DCFB}"/>
          </ac:spMkLst>
        </pc:spChg>
        <pc:spChg chg="add del">
          <ac:chgData name="Besart Sulejmani" userId="7900da4592410b95" providerId="LiveId" clId="{F40F4760-65C9-4079-8FFD-89F16DBC3FEC}" dt="2022-03-14T10:48:23.925" v="6207" actId="26606"/>
          <ac:spMkLst>
            <pc:docMk/>
            <pc:sldMk cId="702302795" sldId="261"/>
            <ac:spMk id="73" creationId="{CD8B4F24-440B-49E9-B85D-733523DC064B}"/>
          </ac:spMkLst>
        </pc:spChg>
        <pc:spChg chg="add del">
          <ac:chgData name="Besart Sulejmani" userId="7900da4592410b95" providerId="LiveId" clId="{F40F4760-65C9-4079-8FFD-89F16DBC3FEC}" dt="2022-03-14T10:48:25.561" v="6209" actId="26606"/>
          <ac:spMkLst>
            <pc:docMk/>
            <pc:sldMk cId="702302795" sldId="261"/>
            <ac:spMk id="1028" creationId="{1A95671B-3CC6-4792-9114-B74FAEA224E6}"/>
          </ac:spMkLst>
        </pc:spChg>
        <pc:spChg chg="add del">
          <ac:chgData name="Besart Sulejmani" userId="7900da4592410b95" providerId="LiveId" clId="{F40F4760-65C9-4079-8FFD-89F16DBC3FEC}" dt="2022-03-14T10:48:27.155" v="6211" actId="26606"/>
          <ac:spMkLst>
            <pc:docMk/>
            <pc:sldMk cId="702302795" sldId="261"/>
            <ac:spMk id="1030" creationId="{5E39A796-BE83-48B1-B33F-35C4A32AAB57}"/>
          </ac:spMkLst>
        </pc:spChg>
        <pc:spChg chg="add del">
          <ac:chgData name="Besart Sulejmani" userId="7900da4592410b95" providerId="LiveId" clId="{F40F4760-65C9-4079-8FFD-89F16DBC3FEC}" dt="2022-03-14T10:48:27.155" v="6211" actId="26606"/>
          <ac:spMkLst>
            <pc:docMk/>
            <pc:sldMk cId="702302795" sldId="261"/>
            <ac:spMk id="1031" creationId="{72F84B47-E267-4194-8194-831DB7B5547F}"/>
          </ac:spMkLst>
        </pc:spChg>
        <pc:spChg chg="add del">
          <ac:chgData name="Besart Sulejmani" userId="7900da4592410b95" providerId="LiveId" clId="{F40F4760-65C9-4079-8FFD-89F16DBC3FEC}" dt="2022-03-14T10:48:29.970" v="6213" actId="26606"/>
          <ac:spMkLst>
            <pc:docMk/>
            <pc:sldMk cId="702302795" sldId="261"/>
            <ac:spMk id="1033" creationId="{73DE2CFE-42F2-48F0-8706-5264E012B10C}"/>
          </ac:spMkLst>
        </pc:spChg>
        <pc:spChg chg="add del">
          <ac:chgData name="Besart Sulejmani" userId="7900da4592410b95" providerId="LiveId" clId="{F40F4760-65C9-4079-8FFD-89F16DBC3FEC}" dt="2022-03-14T10:48:32.507" v="6215" actId="26606"/>
          <ac:spMkLst>
            <pc:docMk/>
            <pc:sldMk cId="702302795" sldId="261"/>
            <ac:spMk id="1035" creationId="{FF9B822F-893E-44C8-963C-64F50ACECBB2}"/>
          </ac:spMkLst>
        </pc:spChg>
        <pc:spChg chg="add del">
          <ac:chgData name="Besart Sulejmani" userId="7900da4592410b95" providerId="LiveId" clId="{F40F4760-65C9-4079-8FFD-89F16DBC3FEC}" dt="2022-03-14T10:48:32.507" v="6215" actId="26606"/>
          <ac:spMkLst>
            <pc:docMk/>
            <pc:sldMk cId="702302795" sldId="261"/>
            <ac:spMk id="1036" creationId="{EBF87945-A001-489F-9D9B-7D9435F0B9CA}"/>
          </ac:spMkLst>
        </pc:spChg>
        <pc:spChg chg="add del">
          <ac:chgData name="Besart Sulejmani" userId="7900da4592410b95" providerId="LiveId" clId="{F40F4760-65C9-4079-8FFD-89F16DBC3FEC}" dt="2022-03-14T10:48:33.976" v="6217" actId="26606"/>
          <ac:spMkLst>
            <pc:docMk/>
            <pc:sldMk cId="702302795" sldId="261"/>
            <ac:spMk id="1038" creationId="{2B566528-1B12-4246-9431-5C2D7D081168}"/>
          </ac:spMkLst>
        </pc:spChg>
        <pc:spChg chg="add del">
          <ac:chgData name="Besart Sulejmani" userId="7900da4592410b95" providerId="LiveId" clId="{F40F4760-65C9-4079-8FFD-89F16DBC3FEC}" dt="2022-03-14T10:48:40.284" v="6219" actId="26606"/>
          <ac:spMkLst>
            <pc:docMk/>
            <pc:sldMk cId="702302795" sldId="261"/>
            <ac:spMk id="1041" creationId="{2B97F24A-32CE-4C1C-A50D-3016B394DCFB}"/>
          </ac:spMkLst>
        </pc:spChg>
        <pc:spChg chg="add del">
          <ac:chgData name="Besart Sulejmani" userId="7900da4592410b95" providerId="LiveId" clId="{F40F4760-65C9-4079-8FFD-89F16DBC3FEC}" dt="2022-03-14T10:48:40.284" v="6219" actId="26606"/>
          <ac:spMkLst>
            <pc:docMk/>
            <pc:sldMk cId="702302795" sldId="261"/>
            <ac:spMk id="1042" creationId="{6357EC4F-235E-4222-A36F-C7878ACE37F2}"/>
          </ac:spMkLst>
        </pc:spChg>
        <pc:spChg chg="add">
          <ac:chgData name="Besart Sulejmani" userId="7900da4592410b95" providerId="LiveId" clId="{F40F4760-65C9-4079-8FFD-89F16DBC3FEC}" dt="2022-03-14T10:48:40.291" v="6220" actId="26606"/>
          <ac:spMkLst>
            <pc:docMk/>
            <pc:sldMk cId="702302795" sldId="261"/>
            <ac:spMk id="1044" creationId="{131BAD53-4E89-4F62-BBB7-26359763ED39}"/>
          </ac:spMkLst>
        </pc:spChg>
        <pc:spChg chg="add">
          <ac:chgData name="Besart Sulejmani" userId="7900da4592410b95" providerId="LiveId" clId="{F40F4760-65C9-4079-8FFD-89F16DBC3FEC}" dt="2022-03-14T10:48:40.291" v="6220" actId="26606"/>
          <ac:spMkLst>
            <pc:docMk/>
            <pc:sldMk cId="702302795" sldId="261"/>
            <ac:spMk id="1045" creationId="{62756DA2-40EB-4C6F-B962-5822FFB54FB6}"/>
          </ac:spMkLst>
        </pc:spChg>
        <pc:grpChg chg="add del">
          <ac:chgData name="Besart Sulejmani" userId="7900da4592410b95" providerId="LiveId" clId="{F40F4760-65C9-4079-8FFD-89F16DBC3FEC}" dt="2022-02-21T13:59:00.481" v="746" actId="26606"/>
          <ac:grpSpMkLst>
            <pc:docMk/>
            <pc:sldMk cId="702302795" sldId="261"/>
            <ac:grpSpMk id="11" creationId="{D44E3F87-3D58-4B03-86B2-15A5C5B9C964}"/>
          </ac:grpSpMkLst>
        </pc:grpChg>
        <pc:grpChg chg="add del">
          <ac:chgData name="Besart Sulejmani" userId="7900da4592410b95" providerId="LiveId" clId="{F40F4760-65C9-4079-8FFD-89F16DBC3FEC}" dt="2022-02-21T13:59:03.944" v="748" actId="26606"/>
          <ac:grpSpMkLst>
            <pc:docMk/>
            <pc:sldMk cId="702302795" sldId="261"/>
            <ac:grpSpMk id="20" creationId="{57A28182-58A5-4DBB-8F64-BD944BCA8154}"/>
          </ac:grpSpMkLst>
        </pc:grpChg>
        <pc:grpChg chg="add del">
          <ac:chgData name="Besart Sulejmani" userId="7900da4592410b95" providerId="LiveId" clId="{F40F4760-65C9-4079-8FFD-89F16DBC3FEC}" dt="2022-03-14T10:48:33.976" v="6217" actId="26606"/>
          <ac:grpSpMkLst>
            <pc:docMk/>
            <pc:sldMk cId="702302795" sldId="261"/>
            <ac:grpSpMk id="77" creationId="{5995D10D-E9C9-47DB-AE7E-801FEF38F5C9}"/>
          </ac:grpSpMkLst>
        </pc:grpChg>
        <pc:grpChg chg="add del">
          <ac:chgData name="Besart Sulejmani" userId="7900da4592410b95" providerId="LiveId" clId="{F40F4760-65C9-4079-8FFD-89F16DBC3FEC}" dt="2022-03-14T10:48:33.976" v="6217" actId="26606"/>
          <ac:grpSpMkLst>
            <pc:docMk/>
            <pc:sldMk cId="702302795" sldId="261"/>
            <ac:grpSpMk id="1039" creationId="{828A5161-06F1-46CF-8AD7-844680A59E13}"/>
          </ac:grpSpMkLst>
        </pc:grpChg>
        <pc:picChg chg="add del mod">
          <ac:chgData name="Besart Sulejmani" userId="7900da4592410b95" providerId="LiveId" clId="{F40F4760-65C9-4079-8FFD-89F16DBC3FEC}" dt="2022-02-22T13:08:00.286" v="1118" actId="478"/>
          <ac:picMkLst>
            <pc:docMk/>
            <pc:sldMk cId="702302795" sldId="261"/>
            <ac:picMk id="4" creationId="{9AB098AF-3304-49EF-AC9A-8750B077BAB8}"/>
          </ac:picMkLst>
        </pc:picChg>
        <pc:picChg chg="add del mod">
          <ac:chgData name="Besart Sulejmani" userId="7900da4592410b95" providerId="LiveId" clId="{F40F4760-65C9-4079-8FFD-89F16DBC3FEC}" dt="2022-03-14T10:48:18.353" v="6204" actId="478"/>
          <ac:picMkLst>
            <pc:docMk/>
            <pc:sldMk cId="702302795" sldId="261"/>
            <ac:picMk id="5" creationId="{EE53987F-9AFE-49AC-A9B4-A3F41377B198}"/>
          </ac:picMkLst>
        </pc:picChg>
        <pc:picChg chg="add del mod">
          <ac:chgData name="Besart Sulejmani" userId="7900da4592410b95" providerId="LiveId" clId="{F40F4760-65C9-4079-8FFD-89F16DBC3FEC}" dt="2022-03-14T10:49:38.058" v="6251"/>
          <ac:picMkLst>
            <pc:docMk/>
            <pc:sldMk cId="702302795" sldId="261"/>
            <ac:picMk id="25" creationId="{B9435385-655F-45EE-BB6F-F3289263A653}"/>
          </ac:picMkLst>
        </pc:picChg>
        <pc:picChg chg="add mod">
          <ac:chgData name="Besart Sulejmani" userId="7900da4592410b95" providerId="LiveId" clId="{F40F4760-65C9-4079-8FFD-89F16DBC3FEC}" dt="2022-03-14T10:49:52.327" v="6254"/>
          <ac:picMkLst>
            <pc:docMk/>
            <pc:sldMk cId="702302795" sldId="261"/>
            <ac:picMk id="26" creationId="{51320A64-CDC2-4782-B7A7-AE90DB3FB930}"/>
          </ac:picMkLst>
        </pc:picChg>
        <pc:picChg chg="add mod">
          <ac:chgData name="Besart Sulejmani" userId="7900da4592410b95" providerId="LiveId" clId="{F40F4760-65C9-4079-8FFD-89F16DBC3FEC}" dt="2022-03-14T10:49:47.317" v="6253" actId="14100"/>
          <ac:picMkLst>
            <pc:docMk/>
            <pc:sldMk cId="702302795" sldId="261"/>
            <ac:picMk id="1026" creationId="{F1D1DBAA-5903-4E53-8A7D-C100F3FED222}"/>
          </ac:picMkLst>
        </pc:picChg>
      </pc:sldChg>
      <pc:sldChg chg="addSp delSp modSp new mod modTransition setBg modNotesTx">
        <pc:chgData name="Besart Sulejmani" userId="7900da4592410b95" providerId="LiveId" clId="{F40F4760-65C9-4079-8FFD-89F16DBC3FEC}" dt="2022-03-14T10:50:39.732" v="6280" actId="20577"/>
        <pc:sldMkLst>
          <pc:docMk/>
          <pc:sldMk cId="3147023216" sldId="262"/>
        </pc:sldMkLst>
        <pc:spChg chg="mod">
          <ac:chgData name="Besart Sulejmani" userId="7900da4592410b95" providerId="LiveId" clId="{F40F4760-65C9-4079-8FFD-89F16DBC3FEC}" dt="2022-03-14T10:50:39.732" v="6280" actId="20577"/>
          <ac:spMkLst>
            <pc:docMk/>
            <pc:sldMk cId="3147023216" sldId="262"/>
            <ac:spMk id="2" creationId="{94C818C2-14C4-4AF8-9DEF-4340E3953F97}"/>
          </ac:spMkLst>
        </pc:spChg>
        <pc:spChg chg="del">
          <ac:chgData name="Besart Sulejmani" userId="7900da4592410b95" providerId="LiveId" clId="{F40F4760-65C9-4079-8FFD-89F16DBC3FEC}" dt="2022-02-21T14:19:30.298" v="1090" actId="26606"/>
          <ac:spMkLst>
            <pc:docMk/>
            <pc:sldMk cId="3147023216" sldId="262"/>
            <ac:spMk id="3" creationId="{6ACDB535-C8DE-41A2-8742-49270DED56AF}"/>
          </ac:spMkLst>
        </pc:spChg>
        <pc:spChg chg="add">
          <ac:chgData name="Besart Sulejmani" userId="7900da4592410b95" providerId="LiveId" clId="{F40F4760-65C9-4079-8FFD-89F16DBC3FEC}" dt="2022-02-21T14:19:30.298" v="1090" actId="26606"/>
          <ac:spMkLst>
            <pc:docMk/>
            <pc:sldMk cId="3147023216" sldId="262"/>
            <ac:spMk id="9" creationId="{6753252F-4873-4F63-801D-CC719279A7D5}"/>
          </ac:spMkLst>
        </pc:spChg>
        <pc:spChg chg="add">
          <ac:chgData name="Besart Sulejmani" userId="7900da4592410b95" providerId="LiveId" clId="{F40F4760-65C9-4079-8FFD-89F16DBC3FEC}" dt="2022-02-21T14:19:30.298" v="1090" actId="26606"/>
          <ac:spMkLst>
            <pc:docMk/>
            <pc:sldMk cId="3147023216" sldId="262"/>
            <ac:spMk id="11" creationId="{047C8CCB-F95D-4249-92DD-651249D3535A}"/>
          </ac:spMkLst>
        </pc:spChg>
        <pc:picChg chg="add mod">
          <ac:chgData name="Besart Sulejmani" userId="7900da4592410b95" providerId="LiveId" clId="{F40F4760-65C9-4079-8FFD-89F16DBC3FEC}" dt="2022-02-21T14:19:30.298" v="1090" actId="26606"/>
          <ac:picMkLst>
            <pc:docMk/>
            <pc:sldMk cId="3147023216" sldId="262"/>
            <ac:picMk id="4" creationId="{C3D45EA4-B526-4D2A-80C5-B209B28022C7}"/>
          </ac:picMkLst>
        </pc:picChg>
      </pc:sldChg>
      <pc:sldChg chg="addSp delSp modSp add mod ord modTransition setBg setClrOvrMap modNotesTx">
        <pc:chgData name="Besart Sulejmani" userId="7900da4592410b95" providerId="LiveId" clId="{F40F4760-65C9-4079-8FFD-89F16DBC3FEC}" dt="2022-03-14T11:27:35.893" v="6611" actId="27636"/>
        <pc:sldMkLst>
          <pc:docMk/>
          <pc:sldMk cId="1212565473" sldId="263"/>
        </pc:sldMkLst>
        <pc:spChg chg="mod">
          <ac:chgData name="Besart Sulejmani" userId="7900da4592410b95" providerId="LiveId" clId="{F40F4760-65C9-4079-8FFD-89F16DBC3FEC}" dt="2022-02-22T14:50:12.929" v="1397" actId="27636"/>
          <ac:spMkLst>
            <pc:docMk/>
            <pc:sldMk cId="1212565473" sldId="263"/>
            <ac:spMk id="2" creationId="{94C818C2-14C4-4AF8-9DEF-4340E3953F97}"/>
          </ac:spMkLst>
        </pc:spChg>
        <pc:spChg chg="add mod ord">
          <ac:chgData name="Besart Sulejmani" userId="7900da4592410b95" providerId="LiveId" clId="{F40F4760-65C9-4079-8FFD-89F16DBC3FEC}" dt="2022-03-14T11:27:35.893" v="6611" actId="27636"/>
          <ac:spMkLst>
            <pc:docMk/>
            <pc:sldMk cId="1212565473" sldId="263"/>
            <ac:spMk id="3" creationId="{F544989E-05B2-4D34-84D5-9E9411B34A42}"/>
          </ac:spMkLst>
        </pc:spChg>
        <pc:spChg chg="add del mod">
          <ac:chgData name="Besart Sulejmani" userId="7900da4592410b95" providerId="LiveId" clId="{F40F4760-65C9-4079-8FFD-89F16DBC3FEC}" dt="2022-02-22T13:47:18.466" v="1392" actId="478"/>
          <ac:spMkLst>
            <pc:docMk/>
            <pc:sldMk cId="1212565473" sldId="263"/>
            <ac:spMk id="5" creationId="{51551D96-C933-46DD-A3DD-011350D3D072}"/>
          </ac:spMkLst>
        </pc:spChg>
        <pc:spChg chg="del">
          <ac:chgData name="Besart Sulejmani" userId="7900da4592410b95" providerId="LiveId" clId="{F40F4760-65C9-4079-8FFD-89F16DBC3FEC}" dt="2022-02-22T13:45:53.661" v="1375" actId="26606"/>
          <ac:spMkLst>
            <pc:docMk/>
            <pc:sldMk cId="1212565473" sldId="263"/>
            <ac:spMk id="9" creationId="{6753252F-4873-4F63-801D-CC719279A7D5}"/>
          </ac:spMkLst>
        </pc:spChg>
        <pc:spChg chg="del">
          <ac:chgData name="Besart Sulejmani" userId="7900da4592410b95" providerId="LiveId" clId="{F40F4760-65C9-4079-8FFD-89F16DBC3FEC}" dt="2022-02-22T13:45:53.661" v="1375" actId="26606"/>
          <ac:spMkLst>
            <pc:docMk/>
            <pc:sldMk cId="1212565473" sldId="263"/>
            <ac:spMk id="11" creationId="{047C8CCB-F95D-4249-92DD-651249D3535A}"/>
          </ac:spMkLst>
        </pc:spChg>
        <pc:spChg chg="add del">
          <ac:chgData name="Besart Sulejmani" userId="7900da4592410b95" providerId="LiveId" clId="{F40F4760-65C9-4079-8FFD-89F16DBC3FEC}" dt="2022-02-22T13:46:42.276" v="1388" actId="26606"/>
          <ac:spMkLst>
            <pc:docMk/>
            <pc:sldMk cId="1212565473" sldId="263"/>
            <ac:spMk id="71" creationId="{33CD251C-A887-4D2F-925B-FC097198538B}"/>
          </ac:spMkLst>
        </pc:spChg>
        <pc:spChg chg="add del">
          <ac:chgData name="Besart Sulejmani" userId="7900da4592410b95" providerId="LiveId" clId="{F40F4760-65C9-4079-8FFD-89F16DBC3FEC}" dt="2022-02-22T13:46:42.276" v="1388" actId="26606"/>
          <ac:spMkLst>
            <pc:docMk/>
            <pc:sldMk cId="1212565473" sldId="263"/>
            <ac:spMk id="73" creationId="{3B2069EE-A08E-44F0-B3F9-3CF8CC2DCAD5}"/>
          </ac:spMkLst>
        </pc:spChg>
        <pc:spChg chg="add del">
          <ac:chgData name="Besart Sulejmani" userId="7900da4592410b95" providerId="LiveId" clId="{F40F4760-65C9-4079-8FFD-89F16DBC3FEC}" dt="2022-02-22T13:46:42.269" v="1387" actId="26606"/>
          <ac:spMkLst>
            <pc:docMk/>
            <pc:sldMk cId="1212565473" sldId="263"/>
            <ac:spMk id="139" creationId="{A86541C6-61B1-4DAA-B57A-EAF3F24F0491}"/>
          </ac:spMkLst>
        </pc:spChg>
        <pc:spChg chg="add del">
          <ac:chgData name="Besart Sulejmani" userId="7900da4592410b95" providerId="LiveId" clId="{F40F4760-65C9-4079-8FFD-89F16DBC3FEC}" dt="2022-02-22T13:46:42.269" v="1387" actId="26606"/>
          <ac:spMkLst>
            <pc:docMk/>
            <pc:sldMk cId="1212565473" sldId="263"/>
            <ac:spMk id="141" creationId="{71750011-2006-46BB-AFDE-C6E461752333}"/>
          </ac:spMkLst>
        </pc:spChg>
        <pc:spChg chg="add">
          <ac:chgData name="Besart Sulejmani" userId="7900da4592410b95" providerId="LiveId" clId="{F40F4760-65C9-4079-8FFD-89F16DBC3FEC}" dt="2022-02-22T13:46:42.276" v="1388" actId="26606"/>
          <ac:spMkLst>
            <pc:docMk/>
            <pc:sldMk cId="1212565473" sldId="263"/>
            <ac:spMk id="1032" creationId="{33CD251C-A887-4D2F-925B-FC097198538B}"/>
          </ac:spMkLst>
        </pc:spChg>
        <pc:spChg chg="add">
          <ac:chgData name="Besart Sulejmani" userId="7900da4592410b95" providerId="LiveId" clId="{F40F4760-65C9-4079-8FFD-89F16DBC3FEC}" dt="2022-02-22T13:46:42.276" v="1388" actId="26606"/>
          <ac:spMkLst>
            <pc:docMk/>
            <pc:sldMk cId="1212565473" sldId="263"/>
            <ac:spMk id="1033" creationId="{3B2069EE-A08E-44F0-B3F9-3CF8CC2DCAD5}"/>
          </ac:spMkLst>
        </pc:spChg>
        <pc:grpChg chg="add del">
          <ac:chgData name="Besart Sulejmani" userId="7900da4592410b95" providerId="LiveId" clId="{F40F4760-65C9-4079-8FFD-89F16DBC3FEC}" dt="2022-02-22T13:46:42.276" v="1388" actId="26606"/>
          <ac:grpSpMkLst>
            <pc:docMk/>
            <pc:sldMk cId="1212565473" sldId="263"/>
            <ac:grpSpMk id="75" creationId="{9C6E8597-0CCE-4A8A-9326-AA52691A1C81}"/>
          </ac:grpSpMkLst>
        </pc:grpChg>
        <pc:grpChg chg="add">
          <ac:chgData name="Besart Sulejmani" userId="7900da4592410b95" providerId="LiveId" clId="{F40F4760-65C9-4079-8FFD-89F16DBC3FEC}" dt="2022-02-22T13:46:42.276" v="1388" actId="26606"/>
          <ac:grpSpMkLst>
            <pc:docMk/>
            <pc:sldMk cId="1212565473" sldId="263"/>
            <ac:grpSpMk id="143" creationId="{9C6E8597-0CCE-4A8A-9326-AA52691A1C81}"/>
          </ac:grpSpMkLst>
        </pc:grpChg>
        <pc:picChg chg="del mod ord">
          <ac:chgData name="Besart Sulejmani" userId="7900da4592410b95" providerId="LiveId" clId="{F40F4760-65C9-4079-8FFD-89F16DBC3FEC}" dt="2022-02-22T13:47:02.574" v="1390" actId="478"/>
          <ac:picMkLst>
            <pc:docMk/>
            <pc:sldMk cId="1212565473" sldId="263"/>
            <ac:picMk id="4" creationId="{C3D45EA4-B526-4D2A-80C5-B209B28022C7}"/>
          </ac:picMkLst>
        </pc:picChg>
        <pc:picChg chg="add mod">
          <ac:chgData name="Besart Sulejmani" userId="7900da4592410b95" providerId="LiveId" clId="{F40F4760-65C9-4079-8FFD-89F16DBC3FEC}" dt="2022-02-22T13:47:01.102" v="1389"/>
          <ac:picMkLst>
            <pc:docMk/>
            <pc:sldMk cId="1212565473" sldId="263"/>
            <ac:picMk id="22" creationId="{F59D781D-42A3-47A6-8802-554D2418F0F5}"/>
          </ac:picMkLst>
        </pc:picChg>
        <pc:picChg chg="add del mod">
          <ac:chgData name="Besart Sulejmani" userId="7900da4592410b95" providerId="LiveId" clId="{F40F4760-65C9-4079-8FFD-89F16DBC3FEC}" dt="2022-02-22T13:46:26.049" v="1381" actId="478"/>
          <ac:picMkLst>
            <pc:docMk/>
            <pc:sldMk cId="1212565473" sldId="263"/>
            <ac:picMk id="1026" creationId="{C2D0898F-9A44-4652-89A4-3347F1430CED}"/>
          </ac:picMkLst>
        </pc:picChg>
        <pc:picChg chg="add del">
          <ac:chgData name="Besart Sulejmani" userId="7900da4592410b95" providerId="LiveId" clId="{F40F4760-65C9-4079-8FFD-89F16DBC3FEC}" dt="2022-02-22T13:46:26.049" v="1381" actId="478"/>
          <ac:picMkLst>
            <pc:docMk/>
            <pc:sldMk cId="1212565473" sldId="263"/>
            <ac:picMk id="1028" creationId="{0D20C08B-6856-44F1-8A00-6ABA3821BAF6}"/>
          </ac:picMkLst>
        </pc:picChg>
        <pc:picChg chg="add mod ord">
          <ac:chgData name="Besart Sulejmani" userId="7900da4592410b95" providerId="LiveId" clId="{F40F4760-65C9-4079-8FFD-89F16DBC3FEC}" dt="2022-02-22T13:47:09.903" v="1391" actId="1076"/>
          <ac:picMkLst>
            <pc:docMk/>
            <pc:sldMk cId="1212565473" sldId="263"/>
            <ac:picMk id="1030" creationId="{EB0A2BDF-E186-41FE-8AEA-03BAC750D1AF}"/>
          </ac:picMkLst>
        </pc:picChg>
      </pc:sldChg>
      <pc:sldChg chg="addSp delSp modSp add mod modNotesTx">
        <pc:chgData name="Besart Sulejmani" userId="7900da4592410b95" providerId="LiveId" clId="{F40F4760-65C9-4079-8FFD-89F16DBC3FEC}" dt="2022-03-10T08:43:36.277" v="4788" actId="20577"/>
        <pc:sldMkLst>
          <pc:docMk/>
          <pc:sldMk cId="1704174922" sldId="264"/>
        </pc:sldMkLst>
        <pc:graphicFrameChg chg="add mod modGraphic">
          <ac:chgData name="Besart Sulejmani" userId="7900da4592410b95" providerId="LiveId" clId="{F40F4760-65C9-4079-8FFD-89F16DBC3FEC}" dt="2022-03-08T13:28:04.588" v="3908"/>
          <ac:graphicFrameMkLst>
            <pc:docMk/>
            <pc:sldMk cId="1704174922" sldId="264"/>
            <ac:graphicFrameMk id="3" creationId="{625A75A2-046D-4671-A920-93FB8747458C}"/>
          </ac:graphicFrameMkLst>
        </pc:graphicFrameChg>
        <pc:graphicFrameChg chg="del">
          <ac:chgData name="Besart Sulejmani" userId="7900da4592410b95" providerId="LiveId" clId="{F40F4760-65C9-4079-8FFD-89F16DBC3FEC}" dt="2022-03-08T12:52:25.962" v="3315" actId="478"/>
          <ac:graphicFrameMkLst>
            <pc:docMk/>
            <pc:sldMk cId="1704174922" sldId="264"/>
            <ac:graphicFrameMk id="7" creationId="{BA684DC7-A4A1-41B9-969F-18B31C348932}"/>
          </ac:graphicFrameMkLst>
        </pc:graphicFrameChg>
        <pc:graphicFrameChg chg="del">
          <ac:chgData name="Besart Sulejmani" userId="7900da4592410b95" providerId="LiveId" clId="{F40F4760-65C9-4079-8FFD-89F16DBC3FEC}" dt="2022-03-08T12:52:13.615" v="3314" actId="478"/>
          <ac:graphicFrameMkLst>
            <pc:docMk/>
            <pc:sldMk cId="1704174922" sldId="264"/>
            <ac:graphicFrameMk id="10" creationId="{084F306D-287A-40CE-A77C-B8ADD5B3DBFD}"/>
          </ac:graphicFrameMkLst>
        </pc:graphicFrameChg>
        <pc:picChg chg="mod">
          <ac:chgData name="Besart Sulejmani" userId="7900da4592410b95" providerId="LiveId" clId="{F40F4760-65C9-4079-8FFD-89F16DBC3FEC}" dt="2022-03-08T13:26:35.152" v="3899" actId="1076"/>
          <ac:picMkLst>
            <pc:docMk/>
            <pc:sldMk cId="1704174922" sldId="264"/>
            <ac:picMk id="8" creationId="{B13848D9-00F2-4B94-A4D0-A15E7D0A8268}"/>
          </ac:picMkLst>
        </pc:picChg>
      </pc:sldChg>
      <pc:sldChg chg="addSp delSp modSp new del mod setBg setClrOvrMap modNotesTx">
        <pc:chgData name="Besart Sulejmani" userId="7900da4592410b95" providerId="LiveId" clId="{F40F4760-65C9-4079-8FFD-89F16DBC3FEC}" dt="2022-03-14T11:01:37.583" v="6563" actId="47"/>
        <pc:sldMkLst>
          <pc:docMk/>
          <pc:sldMk cId="1536513800" sldId="265"/>
        </pc:sldMkLst>
        <pc:spChg chg="add del mod">
          <ac:chgData name="Besart Sulejmani" userId="7900da4592410b95" providerId="LiveId" clId="{F40F4760-65C9-4079-8FFD-89F16DBC3FEC}" dt="2022-03-14T10:55:38.292" v="6335" actId="26606"/>
          <ac:spMkLst>
            <pc:docMk/>
            <pc:sldMk cId="1536513800" sldId="265"/>
            <ac:spMk id="2" creationId="{944DF5D8-01F0-43D7-8C83-EF843BB4AA4B}"/>
          </ac:spMkLst>
        </pc:spChg>
        <pc:spChg chg="del mod">
          <ac:chgData name="Besart Sulejmani" userId="7900da4592410b95" providerId="LiveId" clId="{F40F4760-65C9-4079-8FFD-89F16DBC3FEC}" dt="2022-03-14T10:51:42.591" v="6283" actId="26606"/>
          <ac:spMkLst>
            <pc:docMk/>
            <pc:sldMk cId="1536513800" sldId="265"/>
            <ac:spMk id="3" creationId="{C1711763-AF85-4A98-8B93-0CAE918CE399}"/>
          </ac:spMkLst>
        </pc:spChg>
        <pc:spChg chg="add del mod">
          <ac:chgData name="Besart Sulejmani" userId="7900da4592410b95" providerId="LiveId" clId="{F40F4760-65C9-4079-8FFD-89F16DBC3FEC}" dt="2022-03-14T10:53:07.276" v="6308" actId="478"/>
          <ac:spMkLst>
            <pc:docMk/>
            <pc:sldMk cId="1536513800" sldId="265"/>
            <ac:spMk id="7" creationId="{E92EE966-A59F-420A-967C-A2493C2C0531}"/>
          </ac:spMkLst>
        </pc:spChg>
        <pc:spChg chg="add del">
          <ac:chgData name="Besart Sulejmani" userId="7900da4592410b95" providerId="LiveId" clId="{F40F4760-65C9-4079-8FFD-89F16DBC3FEC}" dt="2022-03-14T10:52:17.169" v="6289" actId="26606"/>
          <ac:spMkLst>
            <pc:docMk/>
            <pc:sldMk cId="1536513800" sldId="265"/>
            <ac:spMk id="8" creationId="{59A309A7-1751-4ABE-A3C1-EEC40366AD89}"/>
          </ac:spMkLst>
        </pc:spChg>
        <pc:spChg chg="add del">
          <ac:chgData name="Besart Sulejmani" userId="7900da4592410b95" providerId="LiveId" clId="{F40F4760-65C9-4079-8FFD-89F16DBC3FEC}" dt="2022-03-14T10:51:42.569" v="6282" actId="26606"/>
          <ac:spMkLst>
            <pc:docMk/>
            <pc:sldMk cId="1536513800" sldId="265"/>
            <ac:spMk id="9" creationId="{59A309A7-1751-4ABE-A3C1-EEC40366AD89}"/>
          </ac:spMkLst>
        </pc:spChg>
        <pc:spChg chg="add del">
          <ac:chgData name="Besart Sulejmani" userId="7900da4592410b95" providerId="LiveId" clId="{F40F4760-65C9-4079-8FFD-89F16DBC3FEC}" dt="2022-03-14T10:52:25.977" v="6293" actId="26606"/>
          <ac:spMkLst>
            <pc:docMk/>
            <pc:sldMk cId="1536513800" sldId="265"/>
            <ac:spMk id="10" creationId="{3346177D-ADC4-4968-B747-5CFCD390B5B9}"/>
          </ac:spMkLst>
        </pc:spChg>
        <pc:spChg chg="add del">
          <ac:chgData name="Besart Sulejmani" userId="7900da4592410b95" providerId="LiveId" clId="{F40F4760-65C9-4079-8FFD-89F16DBC3FEC}" dt="2022-03-14T10:51:42.569" v="6282" actId="26606"/>
          <ac:spMkLst>
            <pc:docMk/>
            <pc:sldMk cId="1536513800" sldId="265"/>
            <ac:spMk id="11" creationId="{967D8EB6-EAE1-4F9C-B398-83321E287204}"/>
          </ac:spMkLst>
        </pc:spChg>
        <pc:spChg chg="add del">
          <ac:chgData name="Besart Sulejmani" userId="7900da4592410b95" providerId="LiveId" clId="{F40F4760-65C9-4079-8FFD-89F16DBC3FEC}" dt="2022-03-14T10:52:25.977" v="6293" actId="26606"/>
          <ac:spMkLst>
            <pc:docMk/>
            <pc:sldMk cId="1536513800" sldId="265"/>
            <ac:spMk id="12" creationId="{0844A943-BF79-4FEA-ABB1-3BD54D236606}"/>
          </ac:spMkLst>
        </pc:spChg>
        <pc:spChg chg="add del">
          <ac:chgData name="Besart Sulejmani" userId="7900da4592410b95" providerId="LiveId" clId="{F40F4760-65C9-4079-8FFD-89F16DBC3FEC}" dt="2022-03-14T10:52:17.169" v="6289" actId="26606"/>
          <ac:spMkLst>
            <pc:docMk/>
            <pc:sldMk cId="1536513800" sldId="265"/>
            <ac:spMk id="13" creationId="{967D8EB6-EAE1-4F9C-B398-83321E287204}"/>
          </ac:spMkLst>
        </pc:spChg>
        <pc:spChg chg="add del">
          <ac:chgData name="Besart Sulejmani" userId="7900da4592410b95" providerId="LiveId" clId="{F40F4760-65C9-4079-8FFD-89F16DBC3FEC}" dt="2022-03-14T10:52:37.543" v="6299" actId="26606"/>
          <ac:spMkLst>
            <pc:docMk/>
            <pc:sldMk cId="1536513800" sldId="265"/>
            <ac:spMk id="14" creationId="{131BAD53-4E89-4F62-BBB7-26359763ED39}"/>
          </ac:spMkLst>
        </pc:spChg>
        <pc:spChg chg="add del">
          <ac:chgData name="Besart Sulejmani" userId="7900da4592410b95" providerId="LiveId" clId="{F40F4760-65C9-4079-8FFD-89F16DBC3FEC}" dt="2022-03-14T10:52:25.977" v="6293" actId="26606"/>
          <ac:spMkLst>
            <pc:docMk/>
            <pc:sldMk cId="1536513800" sldId="265"/>
            <ac:spMk id="15" creationId="{6437CC72-F4A8-4DC3-AFAB-D22C482C8100}"/>
          </ac:spMkLst>
        </pc:spChg>
        <pc:spChg chg="add del">
          <ac:chgData name="Besart Sulejmani" userId="7900da4592410b95" providerId="LiveId" clId="{F40F4760-65C9-4079-8FFD-89F16DBC3FEC}" dt="2022-03-14T10:52:37.543" v="6299" actId="26606"/>
          <ac:spMkLst>
            <pc:docMk/>
            <pc:sldMk cId="1536513800" sldId="265"/>
            <ac:spMk id="16" creationId="{62756DA2-40EB-4C6F-B962-5822FFB54FB6}"/>
          </ac:spMkLst>
        </pc:spChg>
        <pc:spChg chg="add del">
          <ac:chgData name="Besart Sulejmani" userId="7900da4592410b95" providerId="LiveId" clId="{F40F4760-65C9-4079-8FFD-89F16DBC3FEC}" dt="2022-03-14T10:52:33.143" v="6295" actId="26606"/>
          <ac:spMkLst>
            <pc:docMk/>
            <pc:sldMk cId="1536513800" sldId="265"/>
            <ac:spMk id="17" creationId="{8B3A2D1A-45FC-4F95-B150-1C13EF2F6D09}"/>
          </ac:spMkLst>
        </pc:spChg>
        <pc:spChg chg="add del">
          <ac:chgData name="Besart Sulejmani" userId="7900da4592410b95" providerId="LiveId" clId="{F40F4760-65C9-4079-8FFD-89F16DBC3FEC}" dt="2022-03-14T10:52:33.143" v="6295" actId="26606"/>
          <ac:spMkLst>
            <pc:docMk/>
            <pc:sldMk cId="1536513800" sldId="265"/>
            <ac:spMk id="18" creationId="{39C3C864-C625-4883-B868-9A4C470F4DD5}"/>
          </ac:spMkLst>
        </pc:spChg>
        <pc:spChg chg="add del">
          <ac:chgData name="Besart Sulejmani" userId="7900da4592410b95" providerId="LiveId" clId="{F40F4760-65C9-4079-8FFD-89F16DBC3FEC}" dt="2022-03-14T10:55:45.987" v="6340" actId="26606"/>
          <ac:spMkLst>
            <pc:docMk/>
            <pc:sldMk cId="1536513800" sldId="265"/>
            <ac:spMk id="19" creationId="{5E8D2E83-FB3A-40E7-A9E5-7AB389D612B4}"/>
          </ac:spMkLst>
        </pc:spChg>
        <pc:spChg chg="add del">
          <ac:chgData name="Besart Sulejmani" userId="7900da4592410b95" providerId="LiveId" clId="{F40F4760-65C9-4079-8FFD-89F16DBC3FEC}" dt="2022-03-14T10:55:38.292" v="6335" actId="26606"/>
          <ac:spMkLst>
            <pc:docMk/>
            <pc:sldMk cId="1536513800" sldId="265"/>
            <ac:spMk id="25" creationId="{C5E6CFF1-2F42-4E10-9A97-F116F46F53FE}"/>
          </ac:spMkLst>
        </pc:spChg>
        <pc:spChg chg="add del">
          <ac:chgData name="Besart Sulejmani" userId="7900da4592410b95" providerId="LiveId" clId="{F40F4760-65C9-4079-8FFD-89F16DBC3FEC}" dt="2022-03-14T10:55:44.610" v="6337" actId="26606"/>
          <ac:spMkLst>
            <pc:docMk/>
            <pc:sldMk cId="1536513800" sldId="265"/>
            <ac:spMk id="29" creationId="{5E8D2E83-FB3A-40E7-A9E5-7AB389D612B4}"/>
          </ac:spMkLst>
        </pc:spChg>
        <pc:spChg chg="add del">
          <ac:chgData name="Besart Sulejmani" userId="7900da4592410b95" providerId="LiveId" clId="{F40F4760-65C9-4079-8FFD-89F16DBC3FEC}" dt="2022-03-14T10:55:45.970" v="6339" actId="26606"/>
          <ac:spMkLst>
            <pc:docMk/>
            <pc:sldMk cId="1536513800" sldId="265"/>
            <ac:spMk id="31" creationId="{5E8D2E83-FB3A-40E7-A9E5-7AB389D612B4}"/>
          </ac:spMkLst>
        </pc:spChg>
        <pc:spChg chg="add del">
          <ac:chgData name="Besart Sulejmani" userId="7900da4592410b95" providerId="LiveId" clId="{F40F4760-65C9-4079-8FFD-89F16DBC3FEC}" dt="2022-03-14T10:53:28.752" v="6317" actId="26606"/>
          <ac:spMkLst>
            <pc:docMk/>
            <pc:sldMk cId="1536513800" sldId="265"/>
            <ac:spMk id="33" creationId="{A3BAF07C-C39E-42EB-BB22-8D46691D9735}"/>
          </ac:spMkLst>
        </pc:spChg>
        <pc:spChg chg="add del">
          <ac:chgData name="Besart Sulejmani" userId="7900da4592410b95" providerId="LiveId" clId="{F40F4760-65C9-4079-8FFD-89F16DBC3FEC}" dt="2022-03-14T10:53:28.752" v="6317" actId="26606"/>
          <ac:spMkLst>
            <pc:docMk/>
            <pc:sldMk cId="1536513800" sldId="265"/>
            <ac:spMk id="34" creationId="{44C110BA-81E8-4247-853A-5F2B93E92E46}"/>
          </ac:spMkLst>
        </pc:spChg>
        <pc:spChg chg="add">
          <ac:chgData name="Besart Sulejmani" userId="7900da4592410b95" providerId="LiveId" clId="{F40F4760-65C9-4079-8FFD-89F16DBC3FEC}" dt="2022-03-14T10:55:45.987" v="6340" actId="26606"/>
          <ac:spMkLst>
            <pc:docMk/>
            <pc:sldMk cId="1536513800" sldId="265"/>
            <ac:spMk id="36" creationId="{5E8D2E83-FB3A-40E7-A9E5-7AB389D612B4}"/>
          </ac:spMkLst>
        </pc:spChg>
        <pc:spChg chg="add del">
          <ac:chgData name="Besart Sulejmani" userId="7900da4592410b95" providerId="LiveId" clId="{F40F4760-65C9-4079-8FFD-89F16DBC3FEC}" dt="2022-03-14T10:54:16.270" v="6329" actId="26606"/>
          <ac:spMkLst>
            <pc:docMk/>
            <pc:sldMk cId="1536513800" sldId="265"/>
            <ac:spMk id="41" creationId="{A3BAF07C-C39E-42EB-BB22-8D46691D9735}"/>
          </ac:spMkLst>
        </pc:spChg>
        <pc:spChg chg="add del mod">
          <ac:chgData name="Besart Sulejmani" userId="7900da4592410b95" providerId="LiveId" clId="{F40F4760-65C9-4079-8FFD-89F16DBC3FEC}" dt="2022-03-14T10:53:26.301" v="6312" actId="478"/>
          <ac:spMkLst>
            <pc:docMk/>
            <pc:sldMk cId="1536513800" sldId="265"/>
            <ac:spMk id="42" creationId="{A1D33F10-39E1-4B6D-91CC-CB30D4506A83}"/>
          </ac:spMkLst>
        </pc:spChg>
        <pc:spChg chg="add del">
          <ac:chgData name="Besart Sulejmani" userId="7900da4592410b95" providerId="LiveId" clId="{F40F4760-65C9-4079-8FFD-89F16DBC3FEC}" dt="2022-03-14T10:54:16.270" v="6329" actId="26606"/>
          <ac:spMkLst>
            <pc:docMk/>
            <pc:sldMk cId="1536513800" sldId="265"/>
            <ac:spMk id="63" creationId="{44C110BA-81E8-4247-853A-5F2B93E92E46}"/>
          </ac:spMkLst>
        </pc:spChg>
        <pc:grpChg chg="add del">
          <ac:chgData name="Besart Sulejmani" userId="7900da4592410b95" providerId="LiveId" clId="{F40F4760-65C9-4079-8FFD-89F16DBC3FEC}" dt="2022-03-14T10:53:28.752" v="6317" actId="26606"/>
          <ac:grpSpMkLst>
            <pc:docMk/>
            <pc:sldMk cId="1536513800" sldId="265"/>
            <ac:grpSpMk id="35" creationId="{D8E9CF54-0466-4261-9E62-0249E60E1886}"/>
          </ac:grpSpMkLst>
        </pc:grpChg>
        <pc:grpChg chg="add del">
          <ac:chgData name="Besart Sulejmani" userId="7900da4592410b95" providerId="LiveId" clId="{F40F4760-65C9-4079-8FFD-89F16DBC3FEC}" dt="2022-03-14T10:54:16.270" v="6329" actId="26606"/>
          <ac:grpSpMkLst>
            <pc:docMk/>
            <pc:sldMk cId="1536513800" sldId="265"/>
            <ac:grpSpMk id="43" creationId="{D8E9CF54-0466-4261-9E62-0249E60E1886}"/>
          </ac:grpSpMkLst>
        </pc:grpChg>
        <pc:graphicFrameChg chg="add mod ord modGraphic">
          <ac:chgData name="Besart Sulejmani" userId="7900da4592410b95" providerId="LiveId" clId="{F40F4760-65C9-4079-8FFD-89F16DBC3FEC}" dt="2022-03-14T10:55:45.987" v="6340" actId="26606"/>
          <ac:graphicFrameMkLst>
            <pc:docMk/>
            <pc:sldMk cId="1536513800" sldId="265"/>
            <ac:graphicFrameMk id="6" creationId="{40C59F6A-274B-31A3-A65C-8609E2EFFA75}"/>
          </ac:graphicFrameMkLst>
        </pc:graphicFrameChg>
        <pc:picChg chg="add del mod ord">
          <ac:chgData name="Besart Sulejmani" userId="7900da4592410b95" providerId="LiveId" clId="{F40F4760-65C9-4079-8FFD-89F16DBC3FEC}" dt="2022-03-14T10:54:18.861" v="6330" actId="478"/>
          <ac:picMkLst>
            <pc:docMk/>
            <pc:sldMk cId="1536513800" sldId="265"/>
            <ac:picMk id="4" creationId="{73CF97DB-1190-4AA7-8D23-E9A50881FB77}"/>
          </ac:picMkLst>
        </pc:picChg>
        <pc:picChg chg="add del">
          <ac:chgData name="Besart Sulejmani" userId="7900da4592410b95" providerId="LiveId" clId="{F40F4760-65C9-4079-8FFD-89F16DBC3FEC}" dt="2022-03-14T10:55:38.292" v="6335" actId="26606"/>
          <ac:picMkLst>
            <pc:docMk/>
            <pc:sldMk cId="1536513800" sldId="265"/>
            <ac:picMk id="21" creationId="{47E009B4-1FFF-D2E2-8217-84D6A40CB775}"/>
          </ac:picMkLst>
        </pc:picChg>
        <pc:cxnChg chg="add del">
          <ac:chgData name="Besart Sulejmani" userId="7900da4592410b95" providerId="LiveId" clId="{F40F4760-65C9-4079-8FFD-89F16DBC3FEC}" dt="2022-03-14T10:55:38.292" v="6335" actId="26606"/>
          <ac:cxnSpMkLst>
            <pc:docMk/>
            <pc:sldMk cId="1536513800" sldId="265"/>
            <ac:cxnSpMk id="27" creationId="{67182200-4859-4C8D-BCBB-55B245C28BA3}"/>
          </ac:cxnSpMkLst>
        </pc:cxnChg>
      </pc:sldChg>
      <pc:sldChg chg="addSp delSp modSp add mod ord modNotesTx">
        <pc:chgData name="Besart Sulejmani" userId="7900da4592410b95" providerId="LiveId" clId="{F40F4760-65C9-4079-8FFD-89F16DBC3FEC}" dt="2022-03-15T12:30:22.086" v="9026" actId="20577"/>
        <pc:sldMkLst>
          <pc:docMk/>
          <pc:sldMk cId="568360023" sldId="266"/>
        </pc:sldMkLst>
        <pc:spChg chg="mod">
          <ac:chgData name="Besart Sulejmani" userId="7900da4592410b95" providerId="LiveId" clId="{F40F4760-65C9-4079-8FFD-89F16DBC3FEC}" dt="2022-03-14T11:02:48.860" v="6574" actId="113"/>
          <ac:spMkLst>
            <pc:docMk/>
            <pc:sldMk cId="568360023" sldId="266"/>
            <ac:spMk id="2" creationId="{5FA1D6D8-1149-4F1A-AD9E-767A339149B8}"/>
          </ac:spMkLst>
        </pc:spChg>
        <pc:spChg chg="mod">
          <ac:chgData name="Besart Sulejmani" userId="7900da4592410b95" providerId="LiveId" clId="{F40F4760-65C9-4079-8FFD-89F16DBC3FEC}" dt="2022-03-14T10:58:47.505" v="6458" actId="20577"/>
          <ac:spMkLst>
            <pc:docMk/>
            <pc:sldMk cId="568360023" sldId="266"/>
            <ac:spMk id="3" creationId="{7530E035-D113-495E-8FF7-B4B9322B96C1}"/>
          </ac:spMkLst>
        </pc:spChg>
        <pc:picChg chg="del">
          <ac:chgData name="Besart Sulejmani" userId="7900da4592410b95" providerId="LiveId" clId="{F40F4760-65C9-4079-8FFD-89F16DBC3FEC}" dt="2022-03-14T10:58:57.560" v="6459" actId="478"/>
          <ac:picMkLst>
            <pc:docMk/>
            <pc:sldMk cId="568360023" sldId="266"/>
            <ac:picMk id="1026" creationId="{F1D1DBAA-5903-4E53-8A7D-C100F3FED222}"/>
          </ac:picMkLst>
        </pc:picChg>
        <pc:picChg chg="add mod">
          <ac:chgData name="Besart Sulejmani" userId="7900da4592410b95" providerId="LiveId" clId="{F40F4760-65C9-4079-8FFD-89F16DBC3FEC}" dt="2022-03-14T10:59:57.429" v="6462" actId="1076"/>
          <ac:picMkLst>
            <pc:docMk/>
            <pc:sldMk cId="568360023" sldId="266"/>
            <ac:picMk id="2050" creationId="{24E6DDB2-85F3-4324-B0C1-ABA637AE98CF}"/>
          </ac:picMkLst>
        </pc:picChg>
      </pc:sldChg>
      <pc:sldChg chg="modSp add mod ord modNotesTx">
        <pc:chgData name="Besart Sulejmani" userId="7900da4592410b95" providerId="LiveId" clId="{F40F4760-65C9-4079-8FFD-89F16DBC3FEC}" dt="2022-03-16T09:16:05.048" v="9453" actId="20577"/>
        <pc:sldMkLst>
          <pc:docMk/>
          <pc:sldMk cId="2495390933" sldId="267"/>
        </pc:sldMkLst>
        <pc:spChg chg="mod">
          <ac:chgData name="Besart Sulejmani" userId="7900da4592410b95" providerId="LiveId" clId="{F40F4760-65C9-4079-8FFD-89F16DBC3FEC}" dt="2022-03-14T11:00:38.200" v="6497" actId="20577"/>
          <ac:spMkLst>
            <pc:docMk/>
            <pc:sldMk cId="2495390933" sldId="267"/>
            <ac:spMk id="2" creationId="{CE88B8D6-74F4-489C-B204-0B25488E96E4}"/>
          </ac:spMkLst>
        </pc:spChg>
        <pc:spChg chg="mod">
          <ac:chgData name="Besart Sulejmani" userId="7900da4592410b95" providerId="LiveId" clId="{F40F4760-65C9-4079-8FFD-89F16DBC3FEC}" dt="2022-03-14T11:01:29.814" v="6562" actId="1076"/>
          <ac:spMkLst>
            <pc:docMk/>
            <pc:sldMk cId="2495390933" sldId="267"/>
            <ac:spMk id="3" creationId="{BBFB6356-2D62-478B-B8E3-AF5DDC129745}"/>
          </ac:spMkLst>
        </pc:spChg>
      </pc:sldChg>
      <pc:sldChg chg="addSp delSp modSp add mod modNotesTx">
        <pc:chgData name="Besart Sulejmani" userId="7900da4592410b95" providerId="LiveId" clId="{F40F4760-65C9-4079-8FFD-89F16DBC3FEC}" dt="2022-03-15T12:23:49.413" v="8831" actId="20577"/>
        <pc:sldMkLst>
          <pc:docMk/>
          <pc:sldMk cId="474590040" sldId="268"/>
        </pc:sldMkLst>
        <pc:spChg chg="mod">
          <ac:chgData name="Besart Sulejmani" userId="7900da4592410b95" providerId="LiveId" clId="{F40F4760-65C9-4079-8FFD-89F16DBC3FEC}" dt="2022-03-15T11:05:24.208" v="8827" actId="14100"/>
          <ac:spMkLst>
            <pc:docMk/>
            <pc:sldMk cId="474590040" sldId="268"/>
            <ac:spMk id="2" creationId="{5FA1D6D8-1149-4F1A-AD9E-767A339149B8}"/>
          </ac:spMkLst>
        </pc:spChg>
        <pc:spChg chg="mod">
          <ac:chgData name="Besart Sulejmani" userId="7900da4592410b95" providerId="LiveId" clId="{F40F4760-65C9-4079-8FFD-89F16DBC3FEC}" dt="2022-03-15T11:04:46.198" v="8818" actId="26606"/>
          <ac:spMkLst>
            <pc:docMk/>
            <pc:sldMk cId="474590040" sldId="268"/>
            <ac:spMk id="3" creationId="{7530E035-D113-495E-8FF7-B4B9322B96C1}"/>
          </ac:spMkLst>
        </pc:spChg>
        <pc:spChg chg="add">
          <ac:chgData name="Besart Sulejmani" userId="7900da4592410b95" providerId="LiveId" clId="{F40F4760-65C9-4079-8FFD-89F16DBC3FEC}" dt="2022-03-15T11:04:46.198" v="8818" actId="26606"/>
          <ac:spMkLst>
            <pc:docMk/>
            <pc:sldMk cId="474590040" sldId="268"/>
            <ac:spMk id="90" creationId="{33CD251C-A887-4D2F-925B-FC097198538B}"/>
          </ac:spMkLst>
        </pc:spChg>
        <pc:spChg chg="add">
          <ac:chgData name="Besart Sulejmani" userId="7900da4592410b95" providerId="LiveId" clId="{F40F4760-65C9-4079-8FFD-89F16DBC3FEC}" dt="2022-03-15T11:04:46.198" v="8818" actId="26606"/>
          <ac:spMkLst>
            <pc:docMk/>
            <pc:sldMk cId="474590040" sldId="268"/>
            <ac:spMk id="92" creationId="{3B2069EE-A08E-44F0-B3F9-3CF8CC2DCAD5}"/>
          </ac:spMkLst>
        </pc:spChg>
        <pc:spChg chg="del">
          <ac:chgData name="Besart Sulejmani" userId="7900da4592410b95" providerId="LiveId" clId="{F40F4760-65C9-4079-8FFD-89F16DBC3FEC}" dt="2022-03-15T11:04:46.198" v="8818" actId="26606"/>
          <ac:spMkLst>
            <pc:docMk/>
            <pc:sldMk cId="474590040" sldId="268"/>
            <ac:spMk id="1044" creationId="{131BAD53-4E89-4F62-BBB7-26359763ED39}"/>
          </ac:spMkLst>
        </pc:spChg>
        <pc:spChg chg="del">
          <ac:chgData name="Besart Sulejmani" userId="7900da4592410b95" providerId="LiveId" clId="{F40F4760-65C9-4079-8FFD-89F16DBC3FEC}" dt="2022-03-15T11:04:46.198" v="8818" actId="26606"/>
          <ac:spMkLst>
            <pc:docMk/>
            <pc:sldMk cId="474590040" sldId="268"/>
            <ac:spMk id="1045" creationId="{62756DA2-40EB-4C6F-B962-5822FFB54FB6}"/>
          </ac:spMkLst>
        </pc:spChg>
        <pc:grpChg chg="add">
          <ac:chgData name="Besart Sulejmani" userId="7900da4592410b95" providerId="LiveId" clId="{F40F4760-65C9-4079-8FFD-89F16DBC3FEC}" dt="2022-03-15T11:04:46.198" v="8818" actId="26606"/>
          <ac:grpSpMkLst>
            <pc:docMk/>
            <pc:sldMk cId="474590040" sldId="268"/>
            <ac:grpSpMk id="94" creationId="{9C6E8597-0CCE-4A8A-9326-AA52691A1C81}"/>
          </ac:grpSpMkLst>
        </pc:grpChg>
        <pc:picChg chg="add mod">
          <ac:chgData name="Besart Sulejmani" userId="7900da4592410b95" providerId="LiveId" clId="{F40F4760-65C9-4079-8FFD-89F16DBC3FEC}" dt="2022-03-15T11:05:33.499" v="8829"/>
          <ac:picMkLst>
            <pc:docMk/>
            <pc:sldMk cId="474590040" sldId="268"/>
            <ac:picMk id="14" creationId="{EB4D4368-F063-4B0C-9A4A-E4E1907FB921}"/>
          </ac:picMkLst>
        </pc:picChg>
        <pc:picChg chg="del mod">
          <ac:chgData name="Besart Sulejmani" userId="7900da4592410b95" providerId="LiveId" clId="{F40F4760-65C9-4079-8FFD-89F16DBC3FEC}" dt="2022-03-15T11:05:33.193" v="8828" actId="478"/>
          <ac:picMkLst>
            <pc:docMk/>
            <pc:sldMk cId="474590040" sldId="268"/>
            <ac:picMk id="26" creationId="{51320A64-CDC2-4782-B7A7-AE90DB3FB930}"/>
          </ac:picMkLst>
        </pc:picChg>
        <pc:picChg chg="add mod ord">
          <ac:chgData name="Besart Sulejmani" userId="7900da4592410b95" providerId="LiveId" clId="{F40F4760-65C9-4079-8FFD-89F16DBC3FEC}" dt="2022-03-15T11:05:00.102" v="8820" actId="1076"/>
          <ac:picMkLst>
            <pc:docMk/>
            <pc:sldMk cId="474590040" sldId="268"/>
            <ac:picMk id="1026" creationId="{30A5D3C0-A441-4F89-862E-84D66DFF14D7}"/>
          </ac:picMkLst>
        </pc:picChg>
        <pc:picChg chg="del">
          <ac:chgData name="Besart Sulejmani" userId="7900da4592410b95" providerId="LiveId" clId="{F40F4760-65C9-4079-8FFD-89F16DBC3FEC}" dt="2022-03-15T10:50:45.112" v="8301" actId="478"/>
          <ac:picMkLst>
            <pc:docMk/>
            <pc:sldMk cId="474590040" sldId="268"/>
            <ac:picMk id="2050" creationId="{24E6DDB2-85F3-4324-B0C1-ABA637AE98CF}"/>
          </ac:picMkLst>
        </pc:picChg>
      </pc:sldChg>
      <pc:sldChg chg="modSp add mod ord modNotesTx">
        <pc:chgData name="Besart Sulejmani" userId="7900da4592410b95" providerId="LiveId" clId="{F40F4760-65C9-4079-8FFD-89F16DBC3FEC}" dt="2022-03-16T08:35:57.779" v="9074" actId="20577"/>
        <pc:sldMkLst>
          <pc:docMk/>
          <pc:sldMk cId="719467365" sldId="269"/>
        </pc:sldMkLst>
        <pc:spChg chg="mod">
          <ac:chgData name="Besart Sulejmani" userId="7900da4592410b95" providerId="LiveId" clId="{F40F4760-65C9-4079-8FFD-89F16DBC3FEC}" dt="2022-03-16T08:35:51.039" v="9049" actId="20577"/>
          <ac:spMkLst>
            <pc:docMk/>
            <pc:sldMk cId="719467365" sldId="269"/>
            <ac:spMk id="2" creationId="{94C818C2-14C4-4AF8-9DEF-4340E3953F97}"/>
          </ac:spMkLst>
        </pc:spChg>
      </pc:sldChg>
      <pc:sldChg chg="modSp add mod ord modNotesTx">
        <pc:chgData name="Besart Sulejmani" userId="7900da4592410b95" providerId="LiveId" clId="{F40F4760-65C9-4079-8FFD-89F16DBC3FEC}" dt="2022-03-19T13:48:58.780" v="10591" actId="20577"/>
        <pc:sldMkLst>
          <pc:docMk/>
          <pc:sldMk cId="3914181625" sldId="270"/>
        </pc:sldMkLst>
        <pc:spChg chg="mod">
          <ac:chgData name="Besart Sulejmani" userId="7900da4592410b95" providerId="LiveId" clId="{F40F4760-65C9-4079-8FFD-89F16DBC3FEC}" dt="2022-03-16T08:40:07.474" v="9097" actId="20577"/>
          <ac:spMkLst>
            <pc:docMk/>
            <pc:sldMk cId="3914181625" sldId="270"/>
            <ac:spMk id="2" creationId="{CE88B8D6-74F4-489C-B204-0B25488E96E4}"/>
          </ac:spMkLst>
        </pc:spChg>
        <pc:spChg chg="mod">
          <ac:chgData name="Besart Sulejmani" userId="7900da4592410b95" providerId="LiveId" clId="{F40F4760-65C9-4079-8FFD-89F16DBC3FEC}" dt="2022-03-16T08:40:37.647" v="9159" actId="20577"/>
          <ac:spMkLst>
            <pc:docMk/>
            <pc:sldMk cId="3914181625" sldId="270"/>
            <ac:spMk id="3" creationId="{BBFB6356-2D62-478B-B8E3-AF5DDC129745}"/>
          </ac:spMkLst>
        </pc:spChg>
      </pc:sldChg>
      <pc:sldChg chg="addSp delSp modSp add mod ord modNotesTx">
        <pc:chgData name="Besart Sulejmani" userId="7900da4592410b95" providerId="LiveId" clId="{F40F4760-65C9-4079-8FFD-89F16DBC3FEC}" dt="2022-03-19T21:03:29.727" v="13337" actId="20577"/>
        <pc:sldMkLst>
          <pc:docMk/>
          <pc:sldMk cId="203432492" sldId="271"/>
        </pc:sldMkLst>
        <pc:spChg chg="mod">
          <ac:chgData name="Besart Sulejmani" userId="7900da4592410b95" providerId="LiveId" clId="{F40F4760-65C9-4079-8FFD-89F16DBC3FEC}" dt="2022-03-19T21:02:21.234" v="13094" actId="20577"/>
          <ac:spMkLst>
            <pc:docMk/>
            <pc:sldMk cId="203432492" sldId="271"/>
            <ac:spMk id="2" creationId="{5FA1D6D8-1149-4F1A-AD9E-767A339149B8}"/>
          </ac:spMkLst>
        </pc:spChg>
        <pc:spChg chg="mod">
          <ac:chgData name="Besart Sulejmani" userId="7900da4592410b95" providerId="LiveId" clId="{F40F4760-65C9-4079-8FFD-89F16DBC3FEC}" dt="2022-03-19T14:06:17.262" v="10838" actId="20577"/>
          <ac:spMkLst>
            <pc:docMk/>
            <pc:sldMk cId="203432492" sldId="271"/>
            <ac:spMk id="3" creationId="{7530E035-D113-495E-8FF7-B4B9322B96C1}"/>
          </ac:spMkLst>
        </pc:spChg>
        <pc:spChg chg="add">
          <ac:chgData name="Besart Sulejmani" userId="7900da4592410b95" providerId="LiveId" clId="{F40F4760-65C9-4079-8FFD-89F16DBC3FEC}" dt="2022-03-16T14:14:56.587" v="9626" actId="26606"/>
          <ac:spMkLst>
            <pc:docMk/>
            <pc:sldMk cId="203432492" sldId="271"/>
            <ac:spMk id="90" creationId="{CEB41C5C-0F34-4DDA-9D7C-5E717F35F60C}"/>
          </ac:spMkLst>
        </pc:spChg>
        <pc:spChg chg="del">
          <ac:chgData name="Besart Sulejmani" userId="7900da4592410b95" providerId="LiveId" clId="{F40F4760-65C9-4079-8FFD-89F16DBC3FEC}" dt="2022-03-16T14:14:56.587" v="9626" actId="26606"/>
          <ac:spMkLst>
            <pc:docMk/>
            <pc:sldMk cId="203432492" sldId="271"/>
            <ac:spMk id="1044" creationId="{131BAD53-4E89-4F62-BBB7-26359763ED39}"/>
          </ac:spMkLst>
        </pc:spChg>
        <pc:spChg chg="del">
          <ac:chgData name="Besart Sulejmani" userId="7900da4592410b95" providerId="LiveId" clId="{F40F4760-65C9-4079-8FFD-89F16DBC3FEC}" dt="2022-03-16T14:14:56.587" v="9626" actId="26606"/>
          <ac:spMkLst>
            <pc:docMk/>
            <pc:sldMk cId="203432492" sldId="271"/>
            <ac:spMk id="1045" creationId="{62756DA2-40EB-4C6F-B962-5822FFB54FB6}"/>
          </ac:spMkLst>
        </pc:spChg>
        <pc:picChg chg="add del mod">
          <ac:chgData name="Besart Sulejmani" userId="7900da4592410b95" providerId="LiveId" clId="{F40F4760-65C9-4079-8FFD-89F16DBC3FEC}" dt="2022-03-16T14:31:10.598" v="10114" actId="478"/>
          <ac:picMkLst>
            <pc:docMk/>
            <pc:sldMk cId="203432492" sldId="271"/>
            <ac:picMk id="5" creationId="{8A7ED847-F0A3-43DD-A69E-F7DAE58DCF65}"/>
          </ac:picMkLst>
        </pc:picChg>
        <pc:picChg chg="add mod">
          <ac:chgData name="Besart Sulejmani" userId="7900da4592410b95" providerId="LiveId" clId="{F40F4760-65C9-4079-8FFD-89F16DBC3FEC}" dt="2022-03-16T14:31:17.789" v="10117" actId="14100"/>
          <ac:picMkLst>
            <pc:docMk/>
            <pc:sldMk cId="203432492" sldId="271"/>
            <ac:picMk id="7" creationId="{2AA207E4-27F1-4E34-BF2E-7E41D3593833}"/>
          </ac:picMkLst>
        </pc:picChg>
        <pc:picChg chg="add mod">
          <ac:chgData name="Besart Sulejmani" userId="7900da4592410b95" providerId="LiveId" clId="{F40F4760-65C9-4079-8FFD-89F16DBC3FEC}" dt="2022-03-16T14:20:19.445" v="10107"/>
          <ac:picMkLst>
            <pc:docMk/>
            <pc:sldMk cId="203432492" sldId="271"/>
            <ac:picMk id="10" creationId="{5C9E3068-E5FF-40C0-A53E-1BB1B9891C45}"/>
          </ac:picMkLst>
        </pc:picChg>
        <pc:picChg chg="del mod">
          <ac:chgData name="Besart Sulejmani" userId="7900da4592410b95" providerId="LiveId" clId="{F40F4760-65C9-4079-8FFD-89F16DBC3FEC}" dt="2022-03-16T14:20:13.730" v="10106" actId="478"/>
          <ac:picMkLst>
            <pc:docMk/>
            <pc:sldMk cId="203432492" sldId="271"/>
            <ac:picMk id="26" creationId="{51320A64-CDC2-4782-B7A7-AE90DB3FB930}"/>
          </ac:picMkLst>
        </pc:picChg>
        <pc:picChg chg="del">
          <ac:chgData name="Besart Sulejmani" userId="7900da4592410b95" providerId="LiveId" clId="{F40F4760-65C9-4079-8FFD-89F16DBC3FEC}" dt="2022-03-16T14:08:45.584" v="9457" actId="478"/>
          <ac:picMkLst>
            <pc:docMk/>
            <pc:sldMk cId="203432492" sldId="271"/>
            <ac:picMk id="2050" creationId="{24E6DDB2-85F3-4324-B0C1-ABA637AE98CF}"/>
          </ac:picMkLst>
        </pc:picChg>
        <pc:cxnChg chg="add">
          <ac:chgData name="Besart Sulejmani" userId="7900da4592410b95" providerId="LiveId" clId="{F40F4760-65C9-4079-8FFD-89F16DBC3FEC}" dt="2022-03-16T14:14:56.587" v="9626" actId="26606"/>
          <ac:cxnSpMkLst>
            <pc:docMk/>
            <pc:sldMk cId="203432492" sldId="271"/>
            <ac:cxnSpMk id="92" creationId="{57E1E5E6-F385-4E9C-B201-BA5BDE5CAD52}"/>
          </ac:cxnSpMkLst>
        </pc:cxnChg>
      </pc:sldChg>
      <pc:sldChg chg="modSp add mod ord modNotesTx">
        <pc:chgData name="Besart Sulejmani" userId="7900da4592410b95" providerId="LiveId" clId="{F40F4760-65C9-4079-8FFD-89F16DBC3FEC}" dt="2022-03-19T21:02:11.328" v="13084" actId="20577"/>
        <pc:sldMkLst>
          <pc:docMk/>
          <pc:sldMk cId="2022624091" sldId="272"/>
        </pc:sldMkLst>
        <pc:spChg chg="mod">
          <ac:chgData name="Besart Sulejmani" userId="7900da4592410b95" providerId="LiveId" clId="{F40F4760-65C9-4079-8FFD-89F16DBC3FEC}" dt="2022-03-19T21:02:11.328" v="13084" actId="20577"/>
          <ac:spMkLst>
            <pc:docMk/>
            <pc:sldMk cId="2022624091" sldId="272"/>
            <ac:spMk id="2" creationId="{94C818C2-14C4-4AF8-9DEF-4340E3953F97}"/>
          </ac:spMkLst>
        </pc:spChg>
      </pc:sldChg>
      <pc:sldChg chg="modSp add mod ord modNotesTx">
        <pc:chgData name="Besart Sulejmani" userId="7900da4592410b95" providerId="LiveId" clId="{F40F4760-65C9-4079-8FFD-89F16DBC3FEC}" dt="2022-03-19T21:03:46.019" v="13347" actId="20577"/>
        <pc:sldMkLst>
          <pc:docMk/>
          <pc:sldMk cId="2284116041" sldId="273"/>
        </pc:sldMkLst>
        <pc:spChg chg="mod">
          <ac:chgData name="Besart Sulejmani" userId="7900da4592410b95" providerId="LiveId" clId="{F40F4760-65C9-4079-8FFD-89F16DBC3FEC}" dt="2022-03-19T21:03:46.019" v="13347" actId="20577"/>
          <ac:spMkLst>
            <pc:docMk/>
            <pc:sldMk cId="2284116041" sldId="273"/>
            <ac:spMk id="2" creationId="{CE88B8D6-74F4-489C-B204-0B25488E96E4}"/>
          </ac:spMkLst>
        </pc:spChg>
        <pc:spChg chg="mod">
          <ac:chgData name="Besart Sulejmani" userId="7900da4592410b95" providerId="LiveId" clId="{F40F4760-65C9-4079-8FFD-89F16DBC3FEC}" dt="2022-03-19T14:20:43.707" v="11383" actId="20577"/>
          <ac:spMkLst>
            <pc:docMk/>
            <pc:sldMk cId="2284116041" sldId="273"/>
            <ac:spMk id="3" creationId="{BBFB6356-2D62-478B-B8E3-AF5DDC129745}"/>
          </ac:spMkLst>
        </pc:spChg>
      </pc:sldChg>
      <pc:sldChg chg="addSp delSp modSp add mod ord setBg setClrOvrMap modNotesTx">
        <pc:chgData name="Besart Sulejmani" userId="7900da4592410b95" providerId="LiveId" clId="{F40F4760-65C9-4079-8FFD-89F16DBC3FEC}" dt="2022-03-19T21:05:37.324" v="13517" actId="313"/>
        <pc:sldMkLst>
          <pc:docMk/>
          <pc:sldMk cId="336749121" sldId="274"/>
        </pc:sldMkLst>
        <pc:spChg chg="mod">
          <ac:chgData name="Besart Sulejmani" userId="7900da4592410b95" providerId="LiveId" clId="{F40F4760-65C9-4079-8FFD-89F16DBC3FEC}" dt="2022-03-19T14:54:57.404" v="12246" actId="26606"/>
          <ac:spMkLst>
            <pc:docMk/>
            <pc:sldMk cId="336749121" sldId="274"/>
            <ac:spMk id="2" creationId="{5FA1D6D8-1149-4F1A-AD9E-767A339149B8}"/>
          </ac:spMkLst>
        </pc:spChg>
        <pc:spChg chg="mod">
          <ac:chgData name="Besart Sulejmani" userId="7900da4592410b95" providerId="LiveId" clId="{F40F4760-65C9-4079-8FFD-89F16DBC3FEC}" dt="2022-03-19T14:54:57.404" v="12246" actId="26606"/>
          <ac:spMkLst>
            <pc:docMk/>
            <pc:sldMk cId="336749121" sldId="274"/>
            <ac:spMk id="3" creationId="{7530E035-D113-495E-8FF7-B4B9322B96C1}"/>
          </ac:spMkLst>
        </pc:spChg>
        <pc:spChg chg="add">
          <ac:chgData name="Besart Sulejmani" userId="7900da4592410b95" providerId="LiveId" clId="{F40F4760-65C9-4079-8FFD-89F16DBC3FEC}" dt="2022-03-19T14:54:57.404" v="12246" actId="26606"/>
          <ac:spMkLst>
            <pc:docMk/>
            <pc:sldMk cId="336749121" sldId="274"/>
            <ac:spMk id="90" creationId="{A86541C6-61B1-4DAA-B57A-EAF3F24F0491}"/>
          </ac:spMkLst>
        </pc:spChg>
        <pc:spChg chg="add">
          <ac:chgData name="Besart Sulejmani" userId="7900da4592410b95" providerId="LiveId" clId="{F40F4760-65C9-4079-8FFD-89F16DBC3FEC}" dt="2022-03-19T14:54:57.404" v="12246" actId="26606"/>
          <ac:spMkLst>
            <pc:docMk/>
            <pc:sldMk cId="336749121" sldId="274"/>
            <ac:spMk id="92" creationId="{71750011-2006-46BB-AFDE-C6E461752333}"/>
          </ac:spMkLst>
        </pc:spChg>
        <pc:spChg chg="del">
          <ac:chgData name="Besart Sulejmani" userId="7900da4592410b95" providerId="LiveId" clId="{F40F4760-65C9-4079-8FFD-89F16DBC3FEC}" dt="2022-03-19T14:54:57.404" v="12246" actId="26606"/>
          <ac:spMkLst>
            <pc:docMk/>
            <pc:sldMk cId="336749121" sldId="274"/>
            <ac:spMk id="1044" creationId="{131BAD53-4E89-4F62-BBB7-26359763ED39}"/>
          </ac:spMkLst>
        </pc:spChg>
        <pc:spChg chg="del">
          <ac:chgData name="Besart Sulejmani" userId="7900da4592410b95" providerId="LiveId" clId="{F40F4760-65C9-4079-8FFD-89F16DBC3FEC}" dt="2022-03-19T14:54:57.404" v="12246" actId="26606"/>
          <ac:spMkLst>
            <pc:docMk/>
            <pc:sldMk cId="336749121" sldId="274"/>
            <ac:spMk id="1045" creationId="{62756DA2-40EB-4C6F-B962-5822FFB54FB6}"/>
          </ac:spMkLst>
        </pc:spChg>
        <pc:picChg chg="mod ord">
          <ac:chgData name="Besart Sulejmani" userId="7900da4592410b95" providerId="LiveId" clId="{F40F4760-65C9-4079-8FFD-89F16DBC3FEC}" dt="2022-03-19T14:54:57.404" v="12246" actId="26606"/>
          <ac:picMkLst>
            <pc:docMk/>
            <pc:sldMk cId="336749121" sldId="274"/>
            <ac:picMk id="26" creationId="{51320A64-CDC2-4782-B7A7-AE90DB3FB930}"/>
          </ac:picMkLst>
        </pc:picChg>
        <pc:picChg chg="add del mod">
          <ac:chgData name="Besart Sulejmani" userId="7900da4592410b95" providerId="LiveId" clId="{F40F4760-65C9-4079-8FFD-89F16DBC3FEC}" dt="2022-03-19T14:48:04.413" v="12234" actId="478"/>
          <ac:picMkLst>
            <pc:docMk/>
            <pc:sldMk cId="336749121" sldId="274"/>
            <ac:picMk id="1026" creationId="{C072627A-EF19-4CBD-8771-7F76EF1E4DFB}"/>
          </ac:picMkLst>
        </pc:picChg>
        <pc:picChg chg="add del mod">
          <ac:chgData name="Besart Sulejmani" userId="7900da4592410b95" providerId="LiveId" clId="{F40F4760-65C9-4079-8FFD-89F16DBC3FEC}" dt="2022-03-19T14:54:00.523" v="12239" actId="478"/>
          <ac:picMkLst>
            <pc:docMk/>
            <pc:sldMk cId="336749121" sldId="274"/>
            <ac:picMk id="1028" creationId="{EA2BAD60-E53D-4B6F-8DC5-55D978A583F8}"/>
          </ac:picMkLst>
        </pc:picChg>
        <pc:picChg chg="add mod">
          <ac:chgData name="Besart Sulejmani" userId="7900da4592410b95" providerId="LiveId" clId="{F40F4760-65C9-4079-8FFD-89F16DBC3FEC}" dt="2022-03-19T14:54:57.404" v="12246" actId="26606"/>
          <ac:picMkLst>
            <pc:docMk/>
            <pc:sldMk cId="336749121" sldId="274"/>
            <ac:picMk id="1030" creationId="{E2D8E422-8687-422D-85B4-AFD751E5D014}"/>
          </ac:picMkLst>
        </pc:picChg>
        <pc:picChg chg="del">
          <ac:chgData name="Besart Sulejmani" userId="7900da4592410b95" providerId="LiveId" clId="{F40F4760-65C9-4079-8FFD-89F16DBC3FEC}" dt="2022-03-19T14:24:00.788" v="11675" actId="478"/>
          <ac:picMkLst>
            <pc:docMk/>
            <pc:sldMk cId="336749121" sldId="274"/>
            <ac:picMk id="2050" creationId="{24E6DDB2-85F3-4324-B0C1-ABA637AE98CF}"/>
          </ac:picMkLst>
        </pc:picChg>
      </pc:sldChg>
      <pc:sldChg chg="addSp delSp modSp add mod setClrOvrMap modNotesTx">
        <pc:chgData name="Besart Sulejmani" userId="7900da4592410b95" providerId="LiveId" clId="{F40F4760-65C9-4079-8FFD-89F16DBC3FEC}" dt="2022-03-19T21:08:03.812" v="13543" actId="20577"/>
        <pc:sldMkLst>
          <pc:docMk/>
          <pc:sldMk cId="3901181447" sldId="275"/>
        </pc:sldMkLst>
        <pc:spChg chg="mod">
          <ac:chgData name="Besart Sulejmani" userId="7900da4592410b95" providerId="LiveId" clId="{F40F4760-65C9-4079-8FFD-89F16DBC3FEC}" dt="2022-03-19T21:06:22.358" v="13520" actId="1076"/>
          <ac:spMkLst>
            <pc:docMk/>
            <pc:sldMk cId="3901181447" sldId="275"/>
            <ac:spMk id="2" creationId="{5FA1D6D8-1149-4F1A-AD9E-767A339149B8}"/>
          </ac:spMkLst>
        </pc:spChg>
        <pc:spChg chg="add del mod">
          <ac:chgData name="Besart Sulejmani" userId="7900da4592410b95" providerId="LiveId" clId="{F40F4760-65C9-4079-8FFD-89F16DBC3FEC}" dt="2022-03-19T21:06:49.409" v="13539" actId="27636"/>
          <ac:spMkLst>
            <pc:docMk/>
            <pc:sldMk cId="3901181447" sldId="275"/>
            <ac:spMk id="3" creationId="{7530E035-D113-495E-8FF7-B4B9322B96C1}"/>
          </ac:spMkLst>
        </pc:spChg>
        <pc:spChg chg="add del">
          <ac:chgData name="Besart Sulejmani" userId="7900da4592410b95" providerId="LiveId" clId="{F40F4760-65C9-4079-8FFD-89F16DBC3FEC}" dt="2022-03-19T15:01:29.799" v="12261" actId="26606"/>
          <ac:spMkLst>
            <pc:docMk/>
            <pc:sldMk cId="3901181447" sldId="275"/>
            <ac:spMk id="137" creationId="{C232B152-3720-4D3B-97ED-45CE5483F16F}"/>
          </ac:spMkLst>
        </pc:spChg>
        <pc:spChg chg="add del">
          <ac:chgData name="Besart Sulejmani" userId="7900da4592410b95" providerId="LiveId" clId="{F40F4760-65C9-4079-8FFD-89F16DBC3FEC}" dt="2022-03-19T15:01:29.799" v="12261" actId="26606"/>
          <ac:spMkLst>
            <pc:docMk/>
            <pc:sldMk cId="3901181447" sldId="275"/>
            <ac:spMk id="139" creationId="{11BAB570-FF10-4E96-8A3F-FA9804702B89}"/>
          </ac:spMkLst>
        </pc:spChg>
        <pc:spChg chg="add del">
          <ac:chgData name="Besart Sulejmani" userId="7900da4592410b95" providerId="LiveId" clId="{F40F4760-65C9-4079-8FFD-89F16DBC3FEC}" dt="2022-03-19T15:01:29.799" v="12261" actId="26606"/>
          <ac:spMkLst>
            <pc:docMk/>
            <pc:sldMk cId="3901181447" sldId="275"/>
            <ac:spMk id="141" creationId="{4B9FAFB2-BEB5-4848-8018-BCAD99E2E1AA}"/>
          </ac:spMkLst>
        </pc:spChg>
        <pc:spChg chg="add">
          <ac:chgData name="Besart Sulejmani" userId="7900da4592410b95" providerId="LiveId" clId="{F40F4760-65C9-4079-8FFD-89F16DBC3FEC}" dt="2022-03-19T15:01:58.271" v="12266" actId="26606"/>
          <ac:spMkLst>
            <pc:docMk/>
            <pc:sldMk cId="3901181447" sldId="275"/>
            <ac:spMk id="143" creationId="{5A55B759-31A7-423C-9BC2-A8BC09FE98B9}"/>
          </ac:spMkLst>
        </pc:spChg>
        <pc:spChg chg="add">
          <ac:chgData name="Besart Sulejmani" userId="7900da4592410b95" providerId="LiveId" clId="{F40F4760-65C9-4079-8FFD-89F16DBC3FEC}" dt="2022-03-19T15:01:58.271" v="12266" actId="26606"/>
          <ac:spMkLst>
            <pc:docMk/>
            <pc:sldMk cId="3901181447" sldId="275"/>
            <ac:spMk id="145" creationId="{617D17FB-975C-487E-8519-38E547609E33}"/>
          </ac:spMkLst>
        </pc:spChg>
        <pc:spChg chg="add del">
          <ac:chgData name="Besart Sulejmani" userId="7900da4592410b95" providerId="LiveId" clId="{F40F4760-65C9-4079-8FFD-89F16DBC3FEC}" dt="2022-03-19T15:01:58.271" v="12266" actId="26606"/>
          <ac:spMkLst>
            <pc:docMk/>
            <pc:sldMk cId="3901181447" sldId="275"/>
            <ac:spMk id="1044" creationId="{131BAD53-4E89-4F62-BBB7-26359763ED39}"/>
          </ac:spMkLst>
        </pc:spChg>
        <pc:spChg chg="add del">
          <ac:chgData name="Besart Sulejmani" userId="7900da4592410b95" providerId="LiveId" clId="{F40F4760-65C9-4079-8FFD-89F16DBC3FEC}" dt="2022-03-19T15:01:58.271" v="12266" actId="26606"/>
          <ac:spMkLst>
            <pc:docMk/>
            <pc:sldMk cId="3901181447" sldId="275"/>
            <ac:spMk id="1045" creationId="{62756DA2-40EB-4C6F-B962-5822FFB54FB6}"/>
          </ac:spMkLst>
        </pc:spChg>
        <pc:spChg chg="add">
          <ac:chgData name="Besart Sulejmani" userId="7900da4592410b95" providerId="LiveId" clId="{F40F4760-65C9-4079-8FFD-89F16DBC3FEC}" dt="2022-03-19T15:01:58.271" v="12266" actId="26606"/>
          <ac:spMkLst>
            <pc:docMk/>
            <pc:sldMk cId="3901181447" sldId="275"/>
            <ac:spMk id="2058" creationId="{0DE6A193-4755-479A-BC6F-A7EBCA73BE1A}"/>
          </ac:spMkLst>
        </pc:spChg>
        <pc:picChg chg="mod ord">
          <ac:chgData name="Besart Sulejmani" userId="7900da4592410b95" providerId="LiveId" clId="{F40F4760-65C9-4079-8FFD-89F16DBC3FEC}" dt="2022-03-19T15:01:58.271" v="12266" actId="26606"/>
          <ac:picMkLst>
            <pc:docMk/>
            <pc:sldMk cId="3901181447" sldId="275"/>
            <ac:picMk id="26" creationId="{51320A64-CDC2-4782-B7A7-AE90DB3FB930}"/>
          </ac:picMkLst>
        </pc:picChg>
        <pc:picChg chg="add del mod">
          <ac:chgData name="Besart Sulejmani" userId="7900da4592410b95" providerId="LiveId" clId="{F40F4760-65C9-4079-8FFD-89F16DBC3FEC}" dt="2022-03-19T15:00:49.579" v="12250"/>
          <ac:picMkLst>
            <pc:docMk/>
            <pc:sldMk cId="3901181447" sldId="275"/>
            <ac:picMk id="2050" creationId="{09B32E2E-EEB6-4A98-B9E3-9C8463CC5C52}"/>
          </ac:picMkLst>
        </pc:picChg>
        <pc:picChg chg="add del mod">
          <ac:chgData name="Besart Sulejmani" userId="7900da4592410b95" providerId="LiveId" clId="{F40F4760-65C9-4079-8FFD-89F16DBC3FEC}" dt="2022-03-19T15:01:46.976" v="12263" actId="478"/>
          <ac:picMkLst>
            <pc:docMk/>
            <pc:sldMk cId="3901181447" sldId="275"/>
            <ac:picMk id="2052" creationId="{A6936C1F-CD4F-45AC-8F01-051CF87924B8}"/>
          </ac:picMkLst>
        </pc:picChg>
        <pc:picChg chg="add del">
          <ac:chgData name="Besart Sulejmani" userId="7900da4592410b95" providerId="LiveId" clId="{F40F4760-65C9-4079-8FFD-89F16DBC3FEC}" dt="2022-03-19T15:01:46.976" v="12263" actId="478"/>
          <ac:picMkLst>
            <pc:docMk/>
            <pc:sldMk cId="3901181447" sldId="275"/>
            <ac:picMk id="2054" creationId="{BF34FDB1-6AF6-4968-A56D-D4E160FA6804}"/>
          </ac:picMkLst>
        </pc:picChg>
        <pc:picChg chg="add mod">
          <ac:chgData name="Besart Sulejmani" userId="7900da4592410b95" providerId="LiveId" clId="{F40F4760-65C9-4079-8FFD-89F16DBC3FEC}" dt="2022-03-19T15:01:58.271" v="12266" actId="26606"/>
          <ac:picMkLst>
            <pc:docMk/>
            <pc:sldMk cId="3901181447" sldId="275"/>
            <ac:picMk id="2056" creationId="{CBD6830D-045C-4AFB-9D01-80C065605CC1}"/>
          </ac:picMkLst>
        </pc:picChg>
      </pc:sldChg>
      <pc:sldChg chg="modSp add mod ord modNotesTx">
        <pc:chgData name="Besart Sulejmani" userId="7900da4592410b95" providerId="LiveId" clId="{F40F4760-65C9-4079-8FFD-89F16DBC3FEC}" dt="2022-03-19T21:08:55.771" v="13570" actId="20577"/>
        <pc:sldMkLst>
          <pc:docMk/>
          <pc:sldMk cId="497117887" sldId="276"/>
        </pc:sldMkLst>
        <pc:spChg chg="mod">
          <ac:chgData name="Besart Sulejmani" userId="7900da4592410b95" providerId="LiveId" clId="{F40F4760-65C9-4079-8FFD-89F16DBC3FEC}" dt="2022-03-19T21:01:55.867" v="13072" actId="20577"/>
          <ac:spMkLst>
            <pc:docMk/>
            <pc:sldMk cId="497117887" sldId="276"/>
            <ac:spMk id="2" creationId="{94C818C2-14C4-4AF8-9DEF-4340E3953F97}"/>
          </ac:spMkLst>
        </pc:spChg>
      </pc:sldChg>
      <pc:sldChg chg="modSp add mod ord modNotesTx">
        <pc:chgData name="Besart Sulejmani" userId="7900da4592410b95" providerId="LiveId" clId="{F40F4760-65C9-4079-8FFD-89F16DBC3FEC}" dt="2022-03-20T19:19:03.899" v="14055" actId="20577"/>
        <pc:sldMkLst>
          <pc:docMk/>
          <pc:sldMk cId="3702632845" sldId="277"/>
        </pc:sldMkLst>
        <pc:spChg chg="mod">
          <ac:chgData name="Besart Sulejmani" userId="7900da4592410b95" providerId="LiveId" clId="{F40F4760-65C9-4079-8FFD-89F16DBC3FEC}" dt="2022-03-20T19:17:19.321" v="13605" actId="20577"/>
          <ac:spMkLst>
            <pc:docMk/>
            <pc:sldMk cId="3702632845" sldId="277"/>
            <ac:spMk id="2" creationId="{CE88B8D6-74F4-489C-B204-0B25488E96E4}"/>
          </ac:spMkLst>
        </pc:spChg>
        <pc:spChg chg="mod">
          <ac:chgData name="Besart Sulejmani" userId="7900da4592410b95" providerId="LiveId" clId="{F40F4760-65C9-4079-8FFD-89F16DBC3FEC}" dt="2022-03-20T19:17:43.419" v="13662" actId="20577"/>
          <ac:spMkLst>
            <pc:docMk/>
            <pc:sldMk cId="3702632845" sldId="277"/>
            <ac:spMk id="3" creationId="{BBFB6356-2D62-478B-B8E3-AF5DDC129745}"/>
          </ac:spMkLst>
        </pc:spChg>
      </pc:sldChg>
      <pc:sldChg chg="addSp delSp modSp add mod ord setClrOvrMap modNotesTx">
        <pc:chgData name="Besart Sulejmani" userId="7900da4592410b95" providerId="LiveId" clId="{F40F4760-65C9-4079-8FFD-89F16DBC3FEC}" dt="2022-03-20T19:38:05.957" v="14826" actId="20577"/>
        <pc:sldMkLst>
          <pc:docMk/>
          <pc:sldMk cId="3641638721" sldId="278"/>
        </pc:sldMkLst>
        <pc:spChg chg="mod">
          <ac:chgData name="Besart Sulejmani" userId="7900da4592410b95" providerId="LiveId" clId="{F40F4760-65C9-4079-8FFD-89F16DBC3FEC}" dt="2022-03-20T19:21:08.743" v="14074" actId="26606"/>
          <ac:spMkLst>
            <pc:docMk/>
            <pc:sldMk cId="3641638721" sldId="278"/>
            <ac:spMk id="2" creationId="{5FA1D6D8-1149-4F1A-AD9E-767A339149B8}"/>
          </ac:spMkLst>
        </pc:spChg>
        <pc:spChg chg="mod">
          <ac:chgData name="Besart Sulejmani" userId="7900da4592410b95" providerId="LiveId" clId="{F40F4760-65C9-4079-8FFD-89F16DBC3FEC}" dt="2022-03-20T19:37:59.590" v="14824" actId="20577"/>
          <ac:spMkLst>
            <pc:docMk/>
            <pc:sldMk cId="3641638721" sldId="278"/>
            <ac:spMk id="3" creationId="{7530E035-D113-495E-8FF7-B4B9322B96C1}"/>
          </ac:spMkLst>
        </pc:spChg>
        <pc:spChg chg="add">
          <ac:chgData name="Besart Sulejmani" userId="7900da4592410b95" providerId="LiveId" clId="{F40F4760-65C9-4079-8FFD-89F16DBC3FEC}" dt="2022-03-20T19:21:08.743" v="14074" actId="26606"/>
          <ac:spMkLst>
            <pc:docMk/>
            <pc:sldMk cId="3641638721" sldId="278"/>
            <ac:spMk id="90" creationId="{68A4132F-DEC6-4332-A00C-A11AD4519B6C}"/>
          </ac:spMkLst>
        </pc:spChg>
        <pc:spChg chg="add">
          <ac:chgData name="Besart Sulejmani" userId="7900da4592410b95" providerId="LiveId" clId="{F40F4760-65C9-4079-8FFD-89F16DBC3FEC}" dt="2022-03-20T19:21:08.743" v="14074" actId="26606"/>
          <ac:spMkLst>
            <pc:docMk/>
            <pc:sldMk cId="3641638721" sldId="278"/>
            <ac:spMk id="92" creationId="{64965EAE-E41A-435F-B993-07E824B6C977}"/>
          </ac:spMkLst>
        </pc:spChg>
        <pc:spChg chg="add">
          <ac:chgData name="Besart Sulejmani" userId="7900da4592410b95" providerId="LiveId" clId="{F40F4760-65C9-4079-8FFD-89F16DBC3FEC}" dt="2022-03-20T19:21:08.743" v="14074" actId="26606"/>
          <ac:spMkLst>
            <pc:docMk/>
            <pc:sldMk cId="3641638721" sldId="278"/>
            <ac:spMk id="94" creationId="{152F8994-E6D4-4311-9548-C3607BC43645}"/>
          </ac:spMkLst>
        </pc:spChg>
        <pc:spChg chg="del">
          <ac:chgData name="Besart Sulejmani" userId="7900da4592410b95" providerId="LiveId" clId="{F40F4760-65C9-4079-8FFD-89F16DBC3FEC}" dt="2022-03-20T19:21:08.743" v="14074" actId="26606"/>
          <ac:spMkLst>
            <pc:docMk/>
            <pc:sldMk cId="3641638721" sldId="278"/>
            <ac:spMk id="1044" creationId="{131BAD53-4E89-4F62-BBB7-26359763ED39}"/>
          </ac:spMkLst>
        </pc:spChg>
        <pc:spChg chg="del">
          <ac:chgData name="Besart Sulejmani" userId="7900da4592410b95" providerId="LiveId" clId="{F40F4760-65C9-4079-8FFD-89F16DBC3FEC}" dt="2022-03-20T19:21:08.743" v="14074" actId="26606"/>
          <ac:spMkLst>
            <pc:docMk/>
            <pc:sldMk cId="3641638721" sldId="278"/>
            <ac:spMk id="1045" creationId="{62756DA2-40EB-4C6F-B962-5822FFB54FB6}"/>
          </ac:spMkLst>
        </pc:spChg>
        <pc:picChg chg="add mod">
          <ac:chgData name="Besart Sulejmani" userId="7900da4592410b95" providerId="LiveId" clId="{F40F4760-65C9-4079-8FFD-89F16DBC3FEC}" dt="2022-03-20T19:21:26.601" v="14077" actId="14100"/>
          <ac:picMkLst>
            <pc:docMk/>
            <pc:sldMk cId="3641638721" sldId="278"/>
            <ac:picMk id="5" creationId="{863F26DB-AA76-4AE6-8FE5-CEDE8885B774}"/>
          </ac:picMkLst>
        </pc:picChg>
        <pc:picChg chg="mod">
          <ac:chgData name="Besart Sulejmani" userId="7900da4592410b95" providerId="LiveId" clId="{F40F4760-65C9-4079-8FFD-89F16DBC3FEC}" dt="2022-03-20T19:21:08.743" v="14074" actId="26606"/>
          <ac:picMkLst>
            <pc:docMk/>
            <pc:sldMk cId="3641638721" sldId="278"/>
            <ac:picMk id="26" creationId="{51320A64-CDC2-4782-B7A7-AE90DB3FB930}"/>
          </ac:picMkLst>
        </pc:picChg>
        <pc:picChg chg="del">
          <ac:chgData name="Besart Sulejmani" userId="7900da4592410b95" providerId="LiveId" clId="{F40F4760-65C9-4079-8FFD-89F16DBC3FEC}" dt="2022-03-20T19:20:38.740" v="14062" actId="478"/>
          <ac:picMkLst>
            <pc:docMk/>
            <pc:sldMk cId="3641638721" sldId="278"/>
            <ac:picMk id="2050" creationId="{24E6DDB2-85F3-4324-B0C1-ABA637AE98CF}"/>
          </ac:picMkLst>
        </pc:picChg>
      </pc:sldChg>
      <pc:sldChg chg="addSp delSp modSp add mod setClrOvrMap modNotesTx">
        <pc:chgData name="Besart Sulejmani" userId="7900da4592410b95" providerId="LiveId" clId="{F40F4760-65C9-4079-8FFD-89F16DBC3FEC}" dt="2022-03-20T20:09:24.559" v="15289" actId="20577"/>
        <pc:sldMkLst>
          <pc:docMk/>
          <pc:sldMk cId="3864366927" sldId="279"/>
        </pc:sldMkLst>
        <pc:spChg chg="mod">
          <ac:chgData name="Besart Sulejmani" userId="7900da4592410b95" providerId="LiveId" clId="{F40F4760-65C9-4079-8FFD-89F16DBC3FEC}" dt="2022-03-20T20:07:05.277" v="14929" actId="20577"/>
          <ac:spMkLst>
            <pc:docMk/>
            <pc:sldMk cId="3864366927" sldId="279"/>
            <ac:spMk id="2" creationId="{5FA1D6D8-1149-4F1A-AD9E-767A339149B8}"/>
          </ac:spMkLst>
        </pc:spChg>
        <pc:spChg chg="mod ord">
          <ac:chgData name="Besart Sulejmani" userId="7900da4592410b95" providerId="LiveId" clId="{F40F4760-65C9-4079-8FFD-89F16DBC3FEC}" dt="2022-03-20T19:58:56.001" v="14921" actId="20577"/>
          <ac:spMkLst>
            <pc:docMk/>
            <pc:sldMk cId="3864366927" sldId="279"/>
            <ac:spMk id="3" creationId="{7530E035-D113-495E-8FF7-B4B9322B96C1}"/>
          </ac:spMkLst>
        </pc:spChg>
        <pc:spChg chg="add del">
          <ac:chgData name="Besart Sulejmani" userId="7900da4592410b95" providerId="LiveId" clId="{F40F4760-65C9-4079-8FFD-89F16DBC3FEC}" dt="2022-03-20T19:56:40.026" v="14836" actId="26606"/>
          <ac:spMkLst>
            <pc:docMk/>
            <pc:sldMk cId="3864366927" sldId="279"/>
            <ac:spMk id="90" creationId="{68A4132F-DEC6-4332-A00C-A11AD4519B6C}"/>
          </ac:spMkLst>
        </pc:spChg>
        <pc:spChg chg="add del">
          <ac:chgData name="Besart Sulejmani" userId="7900da4592410b95" providerId="LiveId" clId="{F40F4760-65C9-4079-8FFD-89F16DBC3FEC}" dt="2022-03-20T19:56:40.026" v="14836" actId="26606"/>
          <ac:spMkLst>
            <pc:docMk/>
            <pc:sldMk cId="3864366927" sldId="279"/>
            <ac:spMk id="92" creationId="{64965EAE-E41A-435F-B993-07E824B6C977}"/>
          </ac:spMkLst>
        </pc:spChg>
        <pc:spChg chg="add del">
          <ac:chgData name="Besart Sulejmani" userId="7900da4592410b95" providerId="LiveId" clId="{F40F4760-65C9-4079-8FFD-89F16DBC3FEC}" dt="2022-03-20T19:56:40.026" v="14836" actId="26606"/>
          <ac:spMkLst>
            <pc:docMk/>
            <pc:sldMk cId="3864366927" sldId="279"/>
            <ac:spMk id="94" creationId="{152F8994-E6D4-4311-9548-C3607BC43645}"/>
          </ac:spMkLst>
        </pc:spChg>
        <pc:spChg chg="add">
          <ac:chgData name="Besart Sulejmani" userId="7900da4592410b95" providerId="LiveId" clId="{F40F4760-65C9-4079-8FFD-89F16DBC3FEC}" dt="2022-03-20T19:56:40.026" v="14836" actId="26606"/>
          <ac:spMkLst>
            <pc:docMk/>
            <pc:sldMk cId="3864366927" sldId="279"/>
            <ac:spMk id="96" creationId="{FF9B822F-893E-44C8-963C-64F50ACECBB2}"/>
          </ac:spMkLst>
        </pc:spChg>
        <pc:spChg chg="add">
          <ac:chgData name="Besart Sulejmani" userId="7900da4592410b95" providerId="LiveId" clId="{F40F4760-65C9-4079-8FFD-89F16DBC3FEC}" dt="2022-03-20T19:56:40.026" v="14836" actId="26606"/>
          <ac:spMkLst>
            <pc:docMk/>
            <pc:sldMk cId="3864366927" sldId="279"/>
            <ac:spMk id="97" creationId="{EBF87945-A001-489F-9D9B-7D9435F0B9CA}"/>
          </ac:spMkLst>
        </pc:spChg>
        <pc:spChg chg="add del">
          <ac:chgData name="Besart Sulejmani" userId="7900da4592410b95" providerId="LiveId" clId="{F40F4760-65C9-4079-8FFD-89F16DBC3FEC}" dt="2022-03-20T19:56:37.415" v="14835" actId="26606"/>
          <ac:spMkLst>
            <pc:docMk/>
            <pc:sldMk cId="3864366927" sldId="279"/>
            <ac:spMk id="99" creationId="{FF9B822F-893E-44C8-963C-64F50ACECBB2}"/>
          </ac:spMkLst>
        </pc:spChg>
        <pc:spChg chg="add del">
          <ac:chgData name="Besart Sulejmani" userId="7900da4592410b95" providerId="LiveId" clId="{F40F4760-65C9-4079-8FFD-89F16DBC3FEC}" dt="2022-03-20T19:56:37.415" v="14835" actId="26606"/>
          <ac:spMkLst>
            <pc:docMk/>
            <pc:sldMk cId="3864366927" sldId="279"/>
            <ac:spMk id="101" creationId="{EBF87945-A001-489F-9D9B-7D9435F0B9CA}"/>
          </ac:spMkLst>
        </pc:spChg>
        <pc:picChg chg="del">
          <ac:chgData name="Besart Sulejmani" userId="7900da4592410b95" providerId="LiveId" clId="{F40F4760-65C9-4079-8FFD-89F16DBC3FEC}" dt="2022-03-20T19:56:21.849" v="14828" actId="478"/>
          <ac:picMkLst>
            <pc:docMk/>
            <pc:sldMk cId="3864366927" sldId="279"/>
            <ac:picMk id="5" creationId="{863F26DB-AA76-4AE6-8FE5-CEDE8885B774}"/>
          </ac:picMkLst>
        </pc:picChg>
        <pc:picChg chg="add del mod">
          <ac:chgData name="Besart Sulejmani" userId="7900da4592410b95" providerId="LiveId" clId="{F40F4760-65C9-4079-8FFD-89F16DBC3FEC}" dt="2022-03-20T19:56:45.540" v="14838" actId="478"/>
          <ac:picMkLst>
            <pc:docMk/>
            <pc:sldMk cId="3864366927" sldId="279"/>
            <ac:picMk id="6" creationId="{7103D204-5034-4433-A7C0-4108B66A7382}"/>
          </ac:picMkLst>
        </pc:picChg>
        <pc:picChg chg="add mod">
          <ac:chgData name="Besart Sulejmani" userId="7900da4592410b95" providerId="LiveId" clId="{F40F4760-65C9-4079-8FFD-89F16DBC3FEC}" dt="2022-03-20T19:56:52.010" v="14841" actId="14100"/>
          <ac:picMkLst>
            <pc:docMk/>
            <pc:sldMk cId="3864366927" sldId="279"/>
            <ac:picMk id="8" creationId="{AFC8C437-D182-444E-A9A8-518222C69C98}"/>
          </ac:picMkLst>
        </pc:picChg>
        <pc:picChg chg="del">
          <ac:chgData name="Besart Sulejmani" userId="7900da4592410b95" providerId="LiveId" clId="{F40F4760-65C9-4079-8FFD-89F16DBC3FEC}" dt="2022-03-20T19:56:23.965" v="14829" actId="478"/>
          <ac:picMkLst>
            <pc:docMk/>
            <pc:sldMk cId="3864366927" sldId="279"/>
            <ac:picMk id="26" creationId="{51320A64-CDC2-4782-B7A7-AE90DB3FB930}"/>
          </ac:picMkLst>
        </pc:picChg>
      </pc:sldChg>
      <pc:sldChg chg="modSp add mod ord modNotesTx">
        <pc:chgData name="Besart Sulejmani" userId="7900da4592410b95" providerId="LiveId" clId="{F40F4760-65C9-4079-8FFD-89F16DBC3FEC}" dt="2022-03-20T20:11:35.015" v="15342" actId="20577"/>
        <pc:sldMkLst>
          <pc:docMk/>
          <pc:sldMk cId="3149673570" sldId="280"/>
        </pc:sldMkLst>
        <pc:spChg chg="mod">
          <ac:chgData name="Besart Sulejmani" userId="7900da4592410b95" providerId="LiveId" clId="{F40F4760-65C9-4079-8FFD-89F16DBC3FEC}" dt="2022-03-20T20:11:25.718" v="15316" actId="14100"/>
          <ac:spMkLst>
            <pc:docMk/>
            <pc:sldMk cId="3149673570" sldId="280"/>
            <ac:spMk id="2" creationId="{94C818C2-14C4-4AF8-9DEF-4340E3953F97}"/>
          </ac:spMkLst>
        </pc:spChg>
      </pc:sldChg>
      <pc:sldChg chg="modSp add mod ord modNotesTx">
        <pc:chgData name="Besart Sulejmani" userId="7900da4592410b95" providerId="LiveId" clId="{F40F4760-65C9-4079-8FFD-89F16DBC3FEC}" dt="2022-03-21T08:16:06.035" v="17144" actId="20577"/>
        <pc:sldMkLst>
          <pc:docMk/>
          <pc:sldMk cId="1186469518" sldId="281"/>
        </pc:sldMkLst>
        <pc:spChg chg="mod">
          <ac:chgData name="Besart Sulejmani" userId="7900da4592410b95" providerId="LiveId" clId="{F40F4760-65C9-4079-8FFD-89F16DBC3FEC}" dt="2022-03-20T20:26:53.731" v="15371" actId="20577"/>
          <ac:spMkLst>
            <pc:docMk/>
            <pc:sldMk cId="1186469518" sldId="281"/>
            <ac:spMk id="2" creationId="{CE88B8D6-74F4-489C-B204-0B25488E96E4}"/>
          </ac:spMkLst>
        </pc:spChg>
        <pc:spChg chg="mod">
          <ac:chgData name="Besart Sulejmani" userId="7900da4592410b95" providerId="LiveId" clId="{F40F4760-65C9-4079-8FFD-89F16DBC3FEC}" dt="2022-03-20T20:27:14.282" v="15440" actId="20577"/>
          <ac:spMkLst>
            <pc:docMk/>
            <pc:sldMk cId="1186469518" sldId="281"/>
            <ac:spMk id="3" creationId="{BBFB6356-2D62-478B-B8E3-AF5DDC129745}"/>
          </ac:spMkLst>
        </pc:spChg>
      </pc:sldChg>
      <pc:sldChg chg="addSp delSp modSp add mod ord modNotesTx">
        <pc:chgData name="Besart Sulejmani" userId="7900da4592410b95" providerId="LiveId" clId="{F40F4760-65C9-4079-8FFD-89F16DBC3FEC}" dt="2022-03-21T07:29:18.058" v="17002" actId="20577"/>
        <pc:sldMkLst>
          <pc:docMk/>
          <pc:sldMk cId="2971490271" sldId="282"/>
        </pc:sldMkLst>
        <pc:spChg chg="mod">
          <ac:chgData name="Besart Sulejmani" userId="7900da4592410b95" providerId="LiveId" clId="{F40F4760-65C9-4079-8FFD-89F16DBC3FEC}" dt="2022-03-20T20:32:10.644" v="16188" actId="26606"/>
          <ac:spMkLst>
            <pc:docMk/>
            <pc:sldMk cId="2971490271" sldId="282"/>
            <ac:spMk id="2" creationId="{5FA1D6D8-1149-4F1A-AD9E-767A339149B8}"/>
          </ac:spMkLst>
        </pc:spChg>
        <pc:spChg chg="mod ord">
          <ac:chgData name="Besart Sulejmani" userId="7900da4592410b95" providerId="LiveId" clId="{F40F4760-65C9-4079-8FFD-89F16DBC3FEC}" dt="2022-03-20T20:34:01.966" v="16368" actId="20577"/>
          <ac:spMkLst>
            <pc:docMk/>
            <pc:sldMk cId="2971490271" sldId="282"/>
            <ac:spMk id="3" creationId="{7530E035-D113-495E-8FF7-B4B9322B96C1}"/>
          </ac:spMkLst>
        </pc:spChg>
        <pc:spChg chg="add del">
          <ac:chgData name="Besart Sulejmani" userId="7900da4592410b95" providerId="LiveId" clId="{F40F4760-65C9-4079-8FFD-89F16DBC3FEC}" dt="2022-03-20T20:32:10.639" v="16187" actId="26606"/>
          <ac:spMkLst>
            <pc:docMk/>
            <pc:sldMk cId="2971490271" sldId="282"/>
            <ac:spMk id="90" creationId="{CEB41C5C-0F34-4DDA-9D7C-5E717F35F60C}"/>
          </ac:spMkLst>
        </pc:spChg>
        <pc:spChg chg="add del">
          <ac:chgData name="Besart Sulejmani" userId="7900da4592410b95" providerId="LiveId" clId="{F40F4760-65C9-4079-8FFD-89F16DBC3FEC}" dt="2022-03-20T20:32:10.644" v="16188" actId="26606"/>
          <ac:spMkLst>
            <pc:docMk/>
            <pc:sldMk cId="2971490271" sldId="282"/>
            <ac:spMk id="1044" creationId="{131BAD53-4E89-4F62-BBB7-26359763ED39}"/>
          </ac:spMkLst>
        </pc:spChg>
        <pc:spChg chg="add del">
          <ac:chgData name="Besart Sulejmani" userId="7900da4592410b95" providerId="LiveId" clId="{F40F4760-65C9-4079-8FFD-89F16DBC3FEC}" dt="2022-03-20T20:32:10.644" v="16188" actId="26606"/>
          <ac:spMkLst>
            <pc:docMk/>
            <pc:sldMk cId="2971490271" sldId="282"/>
            <ac:spMk id="1045" creationId="{62756DA2-40EB-4C6F-B962-5822FFB54FB6}"/>
          </ac:spMkLst>
        </pc:spChg>
        <pc:spChg chg="add">
          <ac:chgData name="Besart Sulejmani" userId="7900da4592410b95" providerId="LiveId" clId="{F40F4760-65C9-4079-8FFD-89F16DBC3FEC}" dt="2022-03-20T20:32:10.644" v="16188" actId="26606"/>
          <ac:spMkLst>
            <pc:docMk/>
            <pc:sldMk cId="2971490271" sldId="282"/>
            <ac:spMk id="1047" creationId="{42A5316D-ED2F-4F89-B4B4-8D9240B1A348}"/>
          </ac:spMkLst>
        </pc:spChg>
        <pc:picChg chg="add mod">
          <ac:chgData name="Besart Sulejmani" userId="7900da4592410b95" providerId="LiveId" clId="{F40F4760-65C9-4079-8FFD-89F16DBC3FEC}" dt="2022-03-20T20:32:19.462" v="16190" actId="1076"/>
          <ac:picMkLst>
            <pc:docMk/>
            <pc:sldMk cId="2971490271" sldId="282"/>
            <ac:picMk id="4" creationId="{88C7B772-F013-4F28-B102-7F75C22ACDDD}"/>
          </ac:picMkLst>
        </pc:picChg>
        <pc:picChg chg="del">
          <ac:chgData name="Besart Sulejmani" userId="7900da4592410b95" providerId="LiveId" clId="{F40F4760-65C9-4079-8FFD-89F16DBC3FEC}" dt="2022-03-20T20:31:47.773" v="16184" actId="478"/>
          <ac:picMkLst>
            <pc:docMk/>
            <pc:sldMk cId="2971490271" sldId="282"/>
            <ac:picMk id="26" creationId="{51320A64-CDC2-4782-B7A7-AE90DB3FB930}"/>
          </ac:picMkLst>
        </pc:picChg>
        <pc:picChg chg="del">
          <ac:chgData name="Besart Sulejmani" userId="7900da4592410b95" providerId="LiveId" clId="{F40F4760-65C9-4079-8FFD-89F16DBC3FEC}" dt="2022-03-20T20:30:38.732" v="16121" actId="478"/>
          <ac:picMkLst>
            <pc:docMk/>
            <pc:sldMk cId="2971490271" sldId="282"/>
            <ac:picMk id="1026" creationId="{F1D1DBAA-5903-4E53-8A7D-C100F3FED222}"/>
          </ac:picMkLst>
        </pc:picChg>
        <pc:cxnChg chg="add del">
          <ac:chgData name="Besart Sulejmani" userId="7900da4592410b95" providerId="LiveId" clId="{F40F4760-65C9-4079-8FFD-89F16DBC3FEC}" dt="2022-03-20T20:32:10.639" v="16187" actId="26606"/>
          <ac:cxnSpMkLst>
            <pc:docMk/>
            <pc:sldMk cId="2971490271" sldId="282"/>
            <ac:cxnSpMk id="92" creationId="{57E1E5E6-F385-4E9C-B201-BA5BDE5CAD52}"/>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0T08:29:02.853"/>
    </inkml:context>
    <inkml:brush xml:id="br0">
      <inkml:brushProperty name="width" value="0.05" units="cm"/>
      <inkml:brushProperty name="height" value="0.05" units="cm"/>
      <inkml:brushProperty name="ignorePressure" value="1"/>
    </inkml:brush>
  </inkml:definitions>
  <inkml:trace contextRef="#ctx0" brushRef="#br0">0 0,'17340'0,"-17327"0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0T08:29:04.928"/>
    </inkml:context>
    <inkml:brush xml:id="br0">
      <inkml:brushProperty name="width" value="0.05" units="cm"/>
      <inkml:brushProperty name="height" value="0.05" units="cm"/>
      <inkml:brushProperty name="ignorePressure" value="1"/>
    </inkml:brush>
  </inkml:definitions>
  <inkml:trace contextRef="#ctx0" brushRef="#br0">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1D977C-E5CE-4510-A90D-9E63A4D5694A}" type="datetimeFigureOut">
              <a:rPr lang="nl-NL" smtClean="0"/>
              <a:t>14-4-2022</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1963AA-1655-44C1-A7A3-0B2F3C0E538C}" type="slidenum">
              <a:rPr lang="nl-NL" smtClean="0"/>
              <a:t>‹#›</a:t>
            </a:fld>
            <a:endParaRPr lang="nl-NL"/>
          </a:p>
        </p:txBody>
      </p:sp>
    </p:spTree>
    <p:extLst>
      <p:ext uri="{BB962C8B-B14F-4D97-AF65-F5344CB8AC3E}">
        <p14:creationId xmlns:p14="http://schemas.microsoft.com/office/powerpoint/2010/main" val="2548012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Imperative_programmi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erraform.io/language/resource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terraform.io/language/data-source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this presentation/workshop for Infrastructure as Code with Terraform. </a:t>
            </a:r>
            <a:br>
              <a:rPr lang="en-US" dirty="0"/>
            </a:br>
            <a:r>
              <a:rPr lang="en-US" dirty="0"/>
              <a:t>My name is Besart Sulejmani, I’m a </a:t>
            </a:r>
            <a:r>
              <a:rPr lang="en-US" dirty="0" err="1"/>
              <a:t>devops</a:t>
            </a:r>
            <a:r>
              <a:rPr lang="en-US" dirty="0"/>
              <a:t> engineer that focusses on CI/CD, Infrastructure-as-Code, Configuration-as-Code, containerization etc. All things that have to do with automation actually.</a:t>
            </a:r>
          </a:p>
          <a:p>
            <a:r>
              <a:rPr lang="en-US" dirty="0"/>
              <a:t>This workshop is designed for people that want to get a basic understanding of Terraform but also somewhat general information on Infrastructure-as-Code. </a:t>
            </a:r>
          </a:p>
          <a:p>
            <a:r>
              <a:rPr lang="en-US" dirty="0"/>
              <a:t>There are demos and configurations you can work with to give you the Terraform knowledge you need, so you can start working with Terraform in a development/production environment.</a:t>
            </a:r>
          </a:p>
        </p:txBody>
      </p:sp>
      <p:sp>
        <p:nvSpPr>
          <p:cNvPr id="4" name="Slide Number Placeholder 3"/>
          <p:cNvSpPr>
            <a:spLocks noGrp="1"/>
          </p:cNvSpPr>
          <p:nvPr>
            <p:ph type="sldNum" sz="quarter" idx="5"/>
          </p:nvPr>
        </p:nvSpPr>
        <p:spPr/>
        <p:txBody>
          <a:bodyPr/>
          <a:lstStyle/>
          <a:p>
            <a:fld id="{641963AA-1655-44C1-A7A3-0B2F3C0E538C}" type="slidenum">
              <a:rPr lang="nl-NL" smtClean="0"/>
              <a:t>1</a:t>
            </a:fld>
            <a:endParaRPr lang="nl-NL"/>
          </a:p>
        </p:txBody>
      </p:sp>
    </p:spTree>
    <p:extLst>
      <p:ext uri="{BB962C8B-B14F-4D97-AF65-F5344CB8AC3E}">
        <p14:creationId xmlns:p14="http://schemas.microsoft.com/office/powerpoint/2010/main" val="2674578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The four most known and used commands of terraform are </a:t>
            </a:r>
            <a:r>
              <a:rPr lang="en-US" dirty="0" err="1"/>
              <a:t>init</a:t>
            </a:r>
            <a:r>
              <a:rPr lang="en-US" dirty="0"/>
              <a:t>, plan, apply and destroy. I’ll explain what they do in this slide and then we’ll have another demo using these commands with the configuration we created in the first-resource demo.</a:t>
            </a:r>
          </a:p>
          <a:p>
            <a:pPr marL="171450" indent="-171450">
              <a:buFont typeface="Wingdings" panose="05000000000000000000" pitchFamily="2" charset="2"/>
              <a:buChar char="Ø"/>
            </a:pPr>
            <a:r>
              <a:rPr lang="en-US" dirty="0"/>
              <a:t>Before we can start using our terraform configuration we just created, we need to initialize the directory where our configuration files are stored in</a:t>
            </a:r>
          </a:p>
          <a:p>
            <a:pPr marL="171450" indent="-171450">
              <a:buFont typeface="Wingdings" panose="05000000000000000000" pitchFamily="2" charset="2"/>
              <a:buChar char="Ø"/>
            </a:pPr>
            <a:r>
              <a:rPr lang="en-US" dirty="0"/>
              <a:t>When Initializing the directory, It will pull the plugins of the providers you have declared and put them in a .Terraform directory. This way Terraform knows which types of resources to deploy for you as well.</a:t>
            </a:r>
          </a:p>
          <a:p>
            <a:pPr marL="171450" indent="-171450">
              <a:buFont typeface="Wingdings" panose="05000000000000000000" pitchFamily="2" charset="2"/>
              <a:buChar char="Ø"/>
            </a:pPr>
            <a:r>
              <a:rPr lang="en-US" dirty="0"/>
              <a:t>After </a:t>
            </a:r>
            <a:r>
              <a:rPr lang="en-US" dirty="0" err="1"/>
              <a:t>init</a:t>
            </a:r>
            <a:r>
              <a:rPr lang="en-US" dirty="0"/>
              <a:t>, you’ll want to plan out what we want to set up, using the command terraform plan.</a:t>
            </a:r>
          </a:p>
          <a:p>
            <a:pPr marL="171450" indent="-171450">
              <a:buFont typeface="Wingdings" panose="05000000000000000000" pitchFamily="2" charset="2"/>
              <a:buChar char="Ø"/>
            </a:pPr>
            <a:r>
              <a:rPr lang="en-US" dirty="0"/>
              <a:t>This command checks what is set up or what needs to be set up or what is changed and what needs to be changed.</a:t>
            </a:r>
          </a:p>
          <a:p>
            <a:pPr marL="171450" indent="-171450">
              <a:buFont typeface="Wingdings" panose="05000000000000000000" pitchFamily="2" charset="2"/>
              <a:buChar char="Ø"/>
            </a:pPr>
            <a:r>
              <a:rPr lang="en-US" dirty="0"/>
              <a:t>Terraform apply runs terraform plan first and shows you the changes that will be made and prompts you with a question if you want to perform the actions described in the plan so it can create or change the resources for you</a:t>
            </a:r>
          </a:p>
          <a:p>
            <a:pPr marL="171450" indent="-171450">
              <a:buFont typeface="Wingdings" panose="05000000000000000000" pitchFamily="2" charset="2"/>
              <a:buChar char="Ø"/>
            </a:pPr>
            <a:r>
              <a:rPr lang="en-US" dirty="0"/>
              <a:t>The first time running terraform apply, will create a terraform state file</a:t>
            </a:r>
          </a:p>
          <a:p>
            <a:pPr marL="171450" indent="-171450">
              <a:buFont typeface="Wingdings" panose="05000000000000000000" pitchFamily="2" charset="2"/>
              <a:buChar char="Ø"/>
            </a:pPr>
            <a:r>
              <a:rPr lang="en-US" dirty="0"/>
              <a:t>The state file keeps track of what’s been created and what hasn’t. It is the most important part of your “project” when using terraform to deploy an environment and keep track of changes</a:t>
            </a:r>
          </a:p>
          <a:p>
            <a:pPr marL="171450" indent="-171450">
              <a:buFont typeface="Wingdings" panose="05000000000000000000" pitchFamily="2" charset="2"/>
              <a:buChar char="Ø"/>
            </a:pPr>
            <a:r>
              <a:rPr lang="en-US" dirty="0"/>
              <a:t>Terraform destroy refreshes the state file and checks what has already been created. What terraform destroy does, is delete everything that is inside the state file</a:t>
            </a:r>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641963AA-1655-44C1-A7A3-0B2F3C0E538C}" type="slidenum">
              <a:rPr lang="nl-NL" smtClean="0"/>
              <a:t>10</a:t>
            </a:fld>
            <a:endParaRPr lang="nl-NL"/>
          </a:p>
        </p:txBody>
      </p:sp>
    </p:spTree>
    <p:extLst>
      <p:ext uri="{BB962C8B-B14F-4D97-AF65-F5344CB8AC3E}">
        <p14:creationId xmlns:p14="http://schemas.microsoft.com/office/powerpoint/2010/main" val="1301040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Terraform commands demo</a:t>
            </a:r>
          </a:p>
          <a:p>
            <a:endParaRPr lang="en-US" dirty="0"/>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Open first-resource in integrated terminal</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b="0" dirty="0">
                <a:effectLst/>
                <a:latin typeface="Calibri" panose="020F0502020204030204" pitchFamily="34" charset="0"/>
                <a:ea typeface="Calibri" panose="020F0502020204030204" pitchFamily="34" charset="0"/>
                <a:cs typeface="Arial" panose="020B0604020202020204" pitchFamily="34" charset="0"/>
              </a:rPr>
              <a:t>Run the command </a:t>
            </a:r>
            <a:r>
              <a:rPr lang="en-US" sz="1800" b="1" dirty="0">
                <a:effectLst/>
                <a:latin typeface="Calibri" panose="020F0502020204030204" pitchFamily="34" charset="0"/>
                <a:ea typeface="Calibri" panose="020F0502020204030204" pitchFamily="34" charset="0"/>
                <a:cs typeface="Arial" panose="020B0604020202020204" pitchFamily="34" charset="0"/>
              </a:rPr>
              <a:t>terraform </a:t>
            </a:r>
            <a:r>
              <a:rPr lang="en-US" sz="1800" b="1" dirty="0" err="1">
                <a:effectLst/>
                <a:latin typeface="Calibri" panose="020F0502020204030204" pitchFamily="34" charset="0"/>
                <a:ea typeface="Calibri" panose="020F0502020204030204" pitchFamily="34" charset="0"/>
                <a:cs typeface="Arial" panose="020B0604020202020204" pitchFamily="34" charset="0"/>
              </a:rPr>
              <a:t>init</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r>
              <a:rPr lang="en-US" sz="2800" b="0" dirty="0">
                <a:solidFill>
                  <a:srgbClr val="D4D4D4"/>
                </a:solidFill>
                <a:effectLst/>
                <a:latin typeface="Consolas" panose="020B0609020204030204" pitchFamily="49" charset="0"/>
              </a:rPr>
              <a:t>	This will initialize the project and download the </a:t>
            </a:r>
            <a:r>
              <a:rPr lang="en-US" sz="2800" b="0" dirty="0" err="1">
                <a:solidFill>
                  <a:srgbClr val="D4D4D4"/>
                </a:solidFill>
                <a:effectLst/>
                <a:latin typeface="Consolas" panose="020B0609020204030204" pitchFamily="49" charset="0"/>
              </a:rPr>
              <a:t>azurerm</a:t>
            </a:r>
            <a:r>
              <a:rPr lang="en-US" sz="2800" b="0" dirty="0">
                <a:solidFill>
                  <a:srgbClr val="D4D4D4"/>
                </a:solidFill>
                <a:effectLst/>
                <a:latin typeface="Consolas" panose="020B0609020204030204" pitchFamily="49" charset="0"/>
              </a:rPr>
              <a:t> provider. The provider is stored in the '.Terraform' folder that </a:t>
            </a:r>
            <a:r>
              <a:rPr lang="en-US" sz="2800" b="0" dirty="0" err="1">
                <a:solidFill>
                  <a:srgbClr val="D4D4D4"/>
                </a:solidFill>
                <a:effectLst/>
                <a:latin typeface="Consolas" panose="020B0609020204030204" pitchFamily="49" charset="0"/>
              </a:rPr>
              <a:t>wil</a:t>
            </a:r>
            <a:r>
              <a:rPr lang="en-US" sz="2800" b="0" dirty="0">
                <a:solidFill>
                  <a:srgbClr val="D4D4D4"/>
                </a:solidFill>
                <a:effectLst/>
                <a:latin typeface="Consolas" panose="020B0609020204030204" pitchFamily="49" charset="0"/>
              </a:rPr>
              <a:t> also be created after </a:t>
            </a:r>
            <a:r>
              <a:rPr lang="en-US" sz="2800" b="0" dirty="0" err="1">
                <a:solidFill>
                  <a:srgbClr val="D4D4D4"/>
                </a:solidFill>
                <a:effectLst/>
                <a:latin typeface="Consolas" panose="020B0609020204030204" pitchFamily="49" charset="0"/>
              </a:rPr>
              <a:t>init</a:t>
            </a:r>
            <a:r>
              <a:rPr lang="en-US" sz="2800" b="0" dirty="0">
                <a:solidFill>
                  <a:srgbClr val="D4D4D4"/>
                </a:solidFill>
                <a:effectLst/>
                <a:latin typeface="Consolas" panose="020B0609020204030204" pitchFamily="49" charset="0"/>
              </a:rPr>
              <a:t> has run </a:t>
            </a:r>
            <a:r>
              <a:rPr lang="en-US" sz="2800" b="0" dirty="0" err="1">
                <a:solidFill>
                  <a:srgbClr val="D4D4D4"/>
                </a:solidFill>
                <a:effectLst/>
                <a:latin typeface="Consolas" panose="020B0609020204030204" pitchFamily="49" charset="0"/>
              </a:rPr>
              <a:t>succesfully</a:t>
            </a:r>
            <a:r>
              <a:rPr lang="en-US" sz="2800" b="0" dirty="0">
                <a:solidFill>
                  <a:srgbClr val="D4D4D4"/>
                </a:solidFill>
                <a:effectLst/>
                <a:latin typeface="Consolas" panose="020B0609020204030204" pitchFamily="49" charset="0"/>
              </a:rPr>
              <a:t>. </a:t>
            </a:r>
          </a:p>
          <a:p>
            <a:pPr marL="342900" lvl="0" indent="-342900">
              <a:lnSpc>
                <a:spcPct val="107000"/>
              </a:lnSpc>
              <a:buFont typeface="Wingdings" panose="05000000000000000000" pitchFamily="2" charset="2"/>
              <a:buChar char=""/>
            </a:pP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b="0" dirty="0">
                <a:effectLst/>
                <a:latin typeface="Calibri" panose="020F0502020204030204" pitchFamily="34" charset="0"/>
                <a:ea typeface="Calibri" panose="020F0502020204030204" pitchFamily="34" charset="0"/>
                <a:cs typeface="Arial" panose="020B0604020202020204" pitchFamily="34" charset="0"/>
              </a:rPr>
              <a:t>Run the command </a:t>
            </a:r>
            <a:r>
              <a:rPr lang="en-US" sz="1800" b="1" dirty="0">
                <a:effectLst/>
                <a:latin typeface="Calibri" panose="020F0502020204030204" pitchFamily="34" charset="0"/>
                <a:ea typeface="Calibri" panose="020F0502020204030204" pitchFamily="34" charset="0"/>
                <a:cs typeface="Arial" panose="020B0604020202020204" pitchFamily="34" charset="0"/>
              </a:rPr>
              <a:t>terraform plan</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r>
              <a:rPr lang="en-US" sz="2800" b="0" dirty="0">
                <a:solidFill>
                  <a:srgbClr val="D4D4D4"/>
                </a:solidFill>
                <a:effectLst/>
                <a:latin typeface="Consolas" panose="020B0609020204030204" pitchFamily="49" charset="0"/>
              </a:rPr>
              <a:t>	This will check what has already been set up or what has been changed. In the plan you can see there are properties defined by you, the user.</a:t>
            </a:r>
          </a:p>
          <a:p>
            <a:r>
              <a:rPr lang="en-US" sz="2800" b="0" dirty="0">
                <a:solidFill>
                  <a:srgbClr val="D4D4D4"/>
                </a:solidFill>
                <a:effectLst/>
                <a:latin typeface="Consolas" panose="020B0609020204030204" pitchFamily="49" charset="0"/>
              </a:rPr>
              <a:t>   	You also see all these “known after apply” properties. These are compute generated resources that are only known after the resource has been created. </a:t>
            </a:r>
          </a:p>
          <a:p>
            <a:r>
              <a:rPr lang="en-US" sz="2800" b="0" dirty="0">
                <a:solidFill>
                  <a:srgbClr val="D4D4D4"/>
                </a:solidFill>
                <a:effectLst/>
                <a:latin typeface="Consolas" panose="020B0609020204030204" pitchFamily="49" charset="0"/>
              </a:rPr>
              <a:t>	You can see the plan to add, change and/or destroy resources. This way you can tell, what Terraform is going to create.</a:t>
            </a:r>
          </a:p>
          <a:p>
            <a:pPr marL="342900" lvl="0" indent="-342900">
              <a:lnSpc>
                <a:spcPct val="107000"/>
              </a:lnSpc>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b="0" dirty="0">
                <a:effectLst/>
                <a:latin typeface="Calibri" panose="020F0502020204030204" pitchFamily="34" charset="0"/>
                <a:ea typeface="Calibri" panose="020F0502020204030204" pitchFamily="34" charset="0"/>
                <a:cs typeface="Arial" panose="020B0604020202020204" pitchFamily="34" charset="0"/>
              </a:rPr>
              <a:t>Run the command </a:t>
            </a:r>
            <a:r>
              <a:rPr lang="en-US" sz="1800" b="1" dirty="0">
                <a:effectLst/>
                <a:latin typeface="Calibri" panose="020F0502020204030204" pitchFamily="34" charset="0"/>
                <a:ea typeface="Calibri" panose="020F0502020204030204" pitchFamily="34" charset="0"/>
                <a:cs typeface="Arial" panose="020B0604020202020204" pitchFamily="34" charset="0"/>
              </a:rPr>
              <a:t>terraform apply</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r>
              <a:rPr lang="en-US" sz="2800" b="0" dirty="0">
                <a:solidFill>
                  <a:srgbClr val="D4D4D4"/>
                </a:solidFill>
                <a:effectLst/>
                <a:latin typeface="Consolas" panose="020B0609020204030204" pitchFamily="49" charset="0"/>
              </a:rPr>
              <a:t>	Terraform apply runs terraform plan to confirm what it’s setting up and prompts you if you want to continue deploying.</a:t>
            </a:r>
          </a:p>
          <a:p>
            <a:r>
              <a:rPr lang="en-US" sz="2800" b="0" dirty="0">
                <a:solidFill>
                  <a:srgbClr val="D4D4D4"/>
                </a:solidFill>
                <a:effectLst/>
                <a:latin typeface="Consolas" panose="020B0609020204030204" pitchFamily="49" charset="0"/>
              </a:rPr>
              <a:t>   	Terraform apply then makes an API call to the Azure Resource Manager and sets up the resources (Azure account extension you have installed in VS Code, </a:t>
            </a:r>
          </a:p>
          <a:p>
            <a:r>
              <a:rPr lang="en-US" sz="2800" b="0" dirty="0">
                <a:solidFill>
                  <a:srgbClr val="D4D4D4"/>
                </a:solidFill>
                <a:effectLst/>
                <a:latin typeface="Consolas" panose="020B0609020204030204" pitchFamily="49" charset="0"/>
              </a:rPr>
              <a:t>	</a:t>
            </a:r>
            <a:r>
              <a:rPr lang="en-US" sz="2800" b="0" dirty="0">
                <a:solidFill>
                  <a:srgbClr val="808080"/>
                </a:solidFill>
                <a:effectLst/>
                <a:latin typeface="Consolas" panose="020B0609020204030204" pitchFamily="49" charset="0"/>
              </a:rPr>
              <a:t>i</a:t>
            </a:r>
            <a:r>
              <a:rPr lang="en-US" sz="2800" b="0" dirty="0">
                <a:solidFill>
                  <a:srgbClr val="D4D4D4"/>
                </a:solidFill>
                <a:effectLst/>
                <a:latin typeface="Consolas" panose="020B0609020204030204" pitchFamily="49" charset="0"/>
              </a:rPr>
              <a:t>s what makes the connection with your Azure subscription in this case).</a:t>
            </a:r>
          </a:p>
          <a:p>
            <a:r>
              <a:rPr lang="en-US" sz="2800" b="0" dirty="0">
                <a:solidFill>
                  <a:srgbClr val="D4D4D4"/>
                </a:solidFill>
                <a:effectLst/>
                <a:latin typeface="Consolas" panose="020B0609020204030204" pitchFamily="49" charset="0"/>
              </a:rPr>
              <a:t>   	After the apply is finished, you will see a </a:t>
            </a:r>
            <a:r>
              <a:rPr lang="en-US" sz="2800" b="0" dirty="0" err="1">
                <a:solidFill>
                  <a:srgbClr val="D4D4D4"/>
                </a:solidFill>
                <a:effectLst/>
                <a:latin typeface="Consolas" panose="020B0609020204030204" pitchFamily="49" charset="0"/>
              </a:rPr>
              <a:t>terraform.tfstate</a:t>
            </a:r>
            <a:r>
              <a:rPr lang="en-US" sz="2800" b="0" dirty="0">
                <a:solidFill>
                  <a:srgbClr val="D4D4D4"/>
                </a:solidFill>
                <a:effectLst/>
                <a:latin typeface="Consolas" panose="020B0609020204030204" pitchFamily="49" charset="0"/>
              </a:rPr>
              <a:t> file in your working directory. Open the state file and you’ll see in a json format, the resources that have been deployed with Terraform.</a:t>
            </a:r>
          </a:p>
          <a:p>
            <a:r>
              <a:rPr lang="en-US" sz="2800" b="0" dirty="0">
                <a:solidFill>
                  <a:srgbClr val="D4D4D4"/>
                </a:solidFill>
                <a:effectLst/>
                <a:latin typeface="Consolas" panose="020B0609020204030204" pitchFamily="49" charset="0"/>
              </a:rPr>
              <a:t>   	Check the Azure portal for the deployed resources.</a:t>
            </a:r>
          </a:p>
          <a:p>
            <a:pPr marL="342900" lvl="0" indent="-342900">
              <a:lnSpc>
                <a:spcPct val="107000"/>
              </a:lnSpc>
              <a:buFont typeface="Wingdings" panose="05000000000000000000" pitchFamily="2" charset="2"/>
              <a:buChar char=""/>
            </a:pP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b="0" dirty="0">
                <a:effectLst/>
                <a:latin typeface="Calibri" panose="020F0502020204030204" pitchFamily="34" charset="0"/>
                <a:ea typeface="Calibri" panose="020F0502020204030204" pitchFamily="34" charset="0"/>
                <a:cs typeface="Arial" panose="020B0604020202020204" pitchFamily="34" charset="0"/>
              </a:rPr>
              <a:t>Run the command </a:t>
            </a:r>
            <a:r>
              <a:rPr lang="en-US" sz="1800" b="1" dirty="0">
                <a:effectLst/>
                <a:latin typeface="Calibri" panose="020F0502020204030204" pitchFamily="34" charset="0"/>
                <a:ea typeface="Calibri" panose="020F0502020204030204" pitchFamily="34" charset="0"/>
                <a:cs typeface="Arial" panose="020B0604020202020204" pitchFamily="34" charset="0"/>
              </a:rPr>
              <a:t>terraform destroy</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r>
              <a:rPr lang="en-US" sz="2800" b="0" dirty="0">
                <a:solidFill>
                  <a:srgbClr val="D4D4D4"/>
                </a:solidFill>
                <a:effectLst/>
                <a:latin typeface="Consolas" panose="020B0609020204030204" pitchFamily="49" charset="0"/>
              </a:rPr>
              <a:t>	Destroy will delete all the resources declared in the state file.</a:t>
            </a:r>
          </a:p>
          <a:p>
            <a:r>
              <a:rPr lang="en-US" sz="2800" b="0" dirty="0">
                <a:solidFill>
                  <a:srgbClr val="D4D4D4"/>
                </a:solidFill>
                <a:effectLst/>
                <a:latin typeface="Consolas" panose="020B0609020204030204" pitchFamily="49" charset="0"/>
              </a:rPr>
              <a:t>   	When running destroy, it will also output a plan first and </a:t>
            </a:r>
            <a:r>
              <a:rPr lang="en-US" sz="2800" b="0" dirty="0" err="1">
                <a:solidFill>
                  <a:srgbClr val="D4D4D4"/>
                </a:solidFill>
                <a:effectLst/>
                <a:latin typeface="Consolas" panose="020B0609020204030204" pitchFamily="49" charset="0"/>
              </a:rPr>
              <a:t>promp</a:t>
            </a:r>
            <a:r>
              <a:rPr lang="en-US" sz="2800" b="0" dirty="0">
                <a:solidFill>
                  <a:srgbClr val="D4D4D4"/>
                </a:solidFill>
                <a:effectLst/>
                <a:latin typeface="Consolas" panose="020B0609020204030204" pitchFamily="49" charset="0"/>
              </a:rPr>
              <a:t> you if you want to continue. Before you do that, continue to the next step below. </a:t>
            </a:r>
          </a:p>
          <a:p>
            <a:r>
              <a:rPr lang="en-US" sz="2800" b="0" dirty="0">
                <a:solidFill>
                  <a:srgbClr val="D4D4D4"/>
                </a:solidFill>
                <a:effectLst/>
                <a:latin typeface="Consolas" panose="020B0609020204030204" pitchFamily="49" charset="0"/>
              </a:rPr>
              <a:t>   	Check state file during destroy. You should receive a locked error because the state file is not accessible when a command is running like apply or destroy. </a:t>
            </a:r>
          </a:p>
          <a:p>
            <a:r>
              <a:rPr lang="en-US" sz="2800" b="0" dirty="0">
                <a:solidFill>
                  <a:srgbClr val="D4D4D4"/>
                </a:solidFill>
                <a:effectLst/>
                <a:latin typeface="Consolas" panose="020B0609020204030204" pitchFamily="49" charset="0"/>
              </a:rPr>
              <a:t>   	Locking is used by Terraform as a “security” measure when working in a group on the same state. This way no parallel changes can occur on the state file.  </a:t>
            </a:r>
          </a:p>
          <a:p>
            <a:r>
              <a:rPr lang="en-US" sz="2800" b="0" dirty="0">
                <a:solidFill>
                  <a:srgbClr val="D4D4D4"/>
                </a:solidFill>
                <a:effectLst/>
                <a:latin typeface="Consolas" panose="020B0609020204030204" pitchFamily="49" charset="0"/>
              </a:rPr>
              <a:t>   	If parallel changes would be made, it can mess up the state file and with that your environment becomes </a:t>
            </a:r>
            <a:r>
              <a:rPr lang="en-US" sz="2800" b="0" dirty="0" err="1">
                <a:solidFill>
                  <a:srgbClr val="D4D4D4"/>
                </a:solidFill>
                <a:effectLst/>
                <a:latin typeface="Consolas" panose="020B0609020204030204" pitchFamily="49" charset="0"/>
              </a:rPr>
              <a:t>unmanagable</a:t>
            </a:r>
            <a:r>
              <a:rPr lang="en-US" sz="2800" b="0" dirty="0">
                <a:solidFill>
                  <a:srgbClr val="D4D4D4"/>
                </a:solidFill>
                <a:effectLst/>
                <a:latin typeface="Consolas" panose="020B0609020204030204" pitchFamily="49" charset="0"/>
              </a:rPr>
              <a:t> through Terraform.</a:t>
            </a:r>
          </a:p>
          <a:p>
            <a:endParaRPr lang="en-US" sz="2800" b="0" dirty="0">
              <a:solidFill>
                <a:srgbClr val="D4D4D4"/>
              </a:solidFill>
              <a:effectLst/>
              <a:latin typeface="Consolas" panose="020B0609020204030204" pitchFamily="49" charset="0"/>
            </a:endParaRPr>
          </a:p>
          <a:p>
            <a:pPr marL="342900" lvl="0" indent="-342900">
              <a:lnSpc>
                <a:spcPct val="107000"/>
              </a:lnSpc>
              <a:buFont typeface="Wingdings" panose="05000000000000000000" pitchFamily="2" charset="2"/>
              <a:buChar char=""/>
            </a:pPr>
            <a:endParaRPr lang="en-NL" sz="4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4000" b="0" dirty="0">
                <a:solidFill>
                  <a:srgbClr val="D4D4D4"/>
                </a:solidFill>
                <a:effectLst/>
                <a:latin typeface="Consolas" panose="020B0609020204030204" pitchFamily="49" charset="0"/>
              </a:rPr>
              <a:t>Approve terraform destroy and check state file again after destroy is done. You’ll see that the state file is empty and doesn’t contain any resources anymore.</a:t>
            </a:r>
          </a:p>
          <a:p>
            <a:pPr marL="0" lvl="0" indent="0">
              <a:lnSpc>
                <a:spcPct val="107000"/>
              </a:lnSpc>
              <a:buFont typeface="Wingdings" panose="05000000000000000000" pitchFamily="2" charset="2"/>
              <a:buNone/>
            </a:pPr>
            <a:r>
              <a:rPr lang="en-US" sz="4000" b="0" dirty="0">
                <a:solidFill>
                  <a:srgbClr val="D4D4D4"/>
                </a:solidFill>
                <a:effectLst/>
                <a:latin typeface="Consolas" panose="020B0609020204030204" pitchFamily="49" charset="0"/>
              </a:rPr>
              <a:t>   	The resources should have also been deleted in your Azure subscription.</a:t>
            </a:r>
          </a:p>
          <a:p>
            <a:endParaRPr lang="en-US" sz="2800"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641963AA-1655-44C1-A7A3-0B2F3C0E538C}" type="slidenum">
              <a:rPr lang="nl-NL" smtClean="0"/>
              <a:t>11</a:t>
            </a:fld>
            <a:endParaRPr lang="nl-NL"/>
          </a:p>
        </p:txBody>
      </p:sp>
    </p:spTree>
    <p:extLst>
      <p:ext uri="{BB962C8B-B14F-4D97-AF65-F5344CB8AC3E}">
        <p14:creationId xmlns:p14="http://schemas.microsoft.com/office/powerpoint/2010/main" val="2668167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The state file is the most important file in Terraform</a:t>
            </a:r>
          </a:p>
          <a:p>
            <a:pPr marL="171450" indent="-171450">
              <a:buFont typeface="Wingdings" panose="05000000000000000000" pitchFamily="2" charset="2"/>
              <a:buChar char="Ø"/>
            </a:pPr>
            <a:r>
              <a:rPr lang="en-US" dirty="0"/>
              <a:t>It describes the current state of your environment, and we should make sure to never lose it</a:t>
            </a:r>
          </a:p>
          <a:p>
            <a:pPr marL="171450" indent="-171450">
              <a:buFont typeface="Wingdings" panose="05000000000000000000" pitchFamily="2" charset="2"/>
              <a:buChar char="Ø"/>
            </a:pPr>
            <a:r>
              <a:rPr lang="en-US" dirty="0"/>
              <a:t>Terraform uses this file to keep track of what it has created and what hasn’t</a:t>
            </a:r>
          </a:p>
          <a:p>
            <a:pPr marL="171450" indent="-171450">
              <a:buFont typeface="Wingdings" panose="05000000000000000000" pitchFamily="2" charset="2"/>
              <a:buChar char="Ø"/>
            </a:pPr>
            <a:r>
              <a:rPr lang="en-US" dirty="0"/>
              <a:t>We’re not going over managing secrets/passwords used in terraform configurations in this workshop but it’s very important to know for future configurations that the terraform state file stores all secrets/passwords in plain text and there is no way you can change this. The state file is stored on the local machine where you’re working on your terraform project. Later in this workshop, we’re going to go through backends which is ways we can install the file securely and remotely by defining a backend to our configuration.</a:t>
            </a:r>
          </a:p>
          <a:p>
            <a:endParaRPr lang="en-US" dirty="0"/>
          </a:p>
        </p:txBody>
      </p:sp>
      <p:sp>
        <p:nvSpPr>
          <p:cNvPr id="4" name="Slide Number Placeholder 3"/>
          <p:cNvSpPr>
            <a:spLocks noGrp="1"/>
          </p:cNvSpPr>
          <p:nvPr>
            <p:ph type="sldNum" sz="quarter" idx="5"/>
          </p:nvPr>
        </p:nvSpPr>
        <p:spPr/>
        <p:txBody>
          <a:bodyPr/>
          <a:lstStyle/>
          <a:p>
            <a:fld id="{641963AA-1655-44C1-A7A3-0B2F3C0E538C}" type="slidenum">
              <a:rPr lang="nl-NL" smtClean="0"/>
              <a:t>12</a:t>
            </a:fld>
            <a:endParaRPr lang="nl-NL"/>
          </a:p>
        </p:txBody>
      </p:sp>
    </p:spTree>
    <p:extLst>
      <p:ext uri="{BB962C8B-B14F-4D97-AF65-F5344CB8AC3E}">
        <p14:creationId xmlns:p14="http://schemas.microsoft.com/office/powerpoint/2010/main" val="200961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We got to deploy our configuration during this demo. We used the four most common commands but there are a lot more of course. We’re not going to go through those commands in this workshop because it would become too advanced and we’re trying to keep things simple here.</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dirty="0"/>
              <a:t>We also looked at the </a:t>
            </a:r>
            <a:r>
              <a:rPr lang="en-US" dirty="0" err="1"/>
              <a:t>tfstate</a:t>
            </a:r>
            <a:r>
              <a:rPr lang="en-US" dirty="0"/>
              <a:t> file which is the most important file in terraform and this file describes the current state of your environment (repetition is key to mastery so I can not help but keep repeating that the state file is important).</a:t>
            </a:r>
            <a:endParaRPr lang="en-NL" dirty="0"/>
          </a:p>
        </p:txBody>
      </p:sp>
      <p:sp>
        <p:nvSpPr>
          <p:cNvPr id="4" name="Slide Number Placeholder 3"/>
          <p:cNvSpPr>
            <a:spLocks noGrp="1"/>
          </p:cNvSpPr>
          <p:nvPr>
            <p:ph type="sldNum" sz="quarter" idx="5"/>
          </p:nvPr>
        </p:nvSpPr>
        <p:spPr/>
        <p:txBody>
          <a:bodyPr/>
          <a:lstStyle/>
          <a:p>
            <a:fld id="{641963AA-1655-44C1-A7A3-0B2F3C0E538C}" type="slidenum">
              <a:rPr lang="nl-NL" smtClean="0"/>
              <a:t>13</a:t>
            </a:fld>
            <a:endParaRPr lang="nl-NL"/>
          </a:p>
        </p:txBody>
      </p:sp>
    </p:spTree>
    <p:extLst>
      <p:ext uri="{BB962C8B-B14F-4D97-AF65-F5344CB8AC3E}">
        <p14:creationId xmlns:p14="http://schemas.microsoft.com/office/powerpoint/2010/main" val="1457838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Variables are way for setting a </a:t>
            </a:r>
            <a:r>
              <a:rPr lang="en-US" dirty="0" err="1"/>
              <a:t>a</a:t>
            </a:r>
            <a:r>
              <a:rPr lang="en-US" dirty="0"/>
              <a:t> value that you can use multiple times</a:t>
            </a:r>
          </a:p>
          <a:p>
            <a:pPr marL="171450" indent="-171450">
              <a:buFontTx/>
              <a:buChar char="-"/>
            </a:pPr>
            <a:r>
              <a:rPr lang="en-US" dirty="0"/>
              <a:t>They serve as parameters for a Terraform configuration, so users can customize behavior without editing the source</a:t>
            </a:r>
          </a:p>
          <a:p>
            <a:pPr marL="171450" indent="-171450">
              <a:buFontTx/>
              <a:buChar char="-"/>
            </a:pPr>
            <a:r>
              <a:rPr lang="en-US" dirty="0"/>
              <a:t>Terraform knows the following type of constraints you can use for your variable types and constructors you can use to specify complex types such as collections. There are also other constructors that are not mentioned here but can be used in Terraform</a:t>
            </a:r>
          </a:p>
          <a:p>
            <a:pPr marL="171450" indent="-171450">
              <a:buFontTx/>
              <a:buChar char="-"/>
            </a:pPr>
            <a:r>
              <a:rPr lang="en-US" dirty="0"/>
              <a:t>We’re also going to look into different ways how to set the values for terraform variables like input variables and </a:t>
            </a:r>
            <a:r>
              <a:rPr lang="en-US" dirty="0" err="1"/>
              <a:t>tfvars</a:t>
            </a:r>
            <a:r>
              <a:rPr lang="en-US" dirty="0"/>
              <a:t> files</a:t>
            </a:r>
          </a:p>
          <a:p>
            <a:pPr marL="171450" indent="-171450">
              <a:buFontTx/>
              <a:buChar char="-"/>
            </a:pPr>
            <a:r>
              <a:rPr lang="en-US" dirty="0"/>
              <a:t>Last but not least I’m going to show you how you can make use of outputs, to retrieve information on a resource that you want to know the compute generated attribute of. Remember the “known after apply” attributes</a:t>
            </a:r>
          </a:p>
        </p:txBody>
      </p:sp>
      <p:sp>
        <p:nvSpPr>
          <p:cNvPr id="4" name="Slide Number Placeholder 3"/>
          <p:cNvSpPr>
            <a:spLocks noGrp="1"/>
          </p:cNvSpPr>
          <p:nvPr>
            <p:ph type="sldNum" sz="quarter" idx="5"/>
          </p:nvPr>
        </p:nvSpPr>
        <p:spPr/>
        <p:txBody>
          <a:bodyPr/>
          <a:lstStyle/>
          <a:p>
            <a:fld id="{641963AA-1655-44C1-A7A3-0B2F3C0E538C}" type="slidenum">
              <a:rPr lang="nl-NL" smtClean="0"/>
              <a:t>14</a:t>
            </a:fld>
            <a:endParaRPr lang="nl-NL"/>
          </a:p>
        </p:txBody>
      </p:sp>
    </p:spTree>
    <p:extLst>
      <p:ext uri="{BB962C8B-B14F-4D97-AF65-F5344CB8AC3E}">
        <p14:creationId xmlns:p14="http://schemas.microsoft.com/office/powerpoint/2010/main" val="3336128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Variables &amp; Outputs demo</a:t>
            </a:r>
          </a:p>
          <a:p>
            <a:endParaRPr lang="en-US" dirty="0"/>
          </a:p>
          <a:p>
            <a:r>
              <a:rPr lang="en-US" dirty="0"/>
              <a:t>Section 1</a:t>
            </a: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Create a folder called “</a:t>
            </a:r>
            <a:r>
              <a:rPr lang="en-US" sz="1800" dirty="0" err="1">
                <a:effectLst/>
                <a:latin typeface="Calibri" panose="020F0502020204030204" pitchFamily="34" charset="0"/>
                <a:ea typeface="Calibri" panose="020F0502020204030204" pitchFamily="34" charset="0"/>
                <a:cs typeface="Arial" panose="020B0604020202020204" pitchFamily="34" charset="0"/>
              </a:rPr>
              <a:t>variables&amp;outputs</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Create a “main.tf” file </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Copy provider block from the earlier </a:t>
            </a:r>
            <a:r>
              <a:rPr lang="en-US" sz="1800" dirty="0" err="1">
                <a:effectLst/>
                <a:latin typeface="Calibri" panose="020F0502020204030204" pitchFamily="34" charset="0"/>
                <a:ea typeface="Calibri" panose="020F0502020204030204" pitchFamily="34" charset="0"/>
                <a:cs typeface="Arial" panose="020B0604020202020204" pitchFamily="34" charset="0"/>
              </a:rPr>
              <a:t>configuraton</a:t>
            </a:r>
            <a:r>
              <a:rPr lang="en-US" sz="1800" dirty="0">
                <a:effectLst/>
                <a:latin typeface="Calibri" panose="020F0502020204030204" pitchFamily="34" charset="0"/>
                <a:ea typeface="Calibri" panose="020F0502020204030204" pitchFamily="34" charset="0"/>
                <a:cs typeface="Arial" panose="020B0604020202020204" pitchFamily="34" charset="0"/>
              </a:rPr>
              <a:t> into your main.tf</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Copy resources from earlier </a:t>
            </a:r>
            <a:r>
              <a:rPr lang="en-US" sz="1800" dirty="0" err="1">
                <a:effectLst/>
                <a:latin typeface="Calibri" panose="020F0502020204030204" pitchFamily="34" charset="0"/>
                <a:ea typeface="Calibri" panose="020F0502020204030204" pitchFamily="34" charset="0"/>
                <a:cs typeface="Arial" panose="020B0604020202020204" pitchFamily="34" charset="0"/>
              </a:rPr>
              <a:t>configuraton</a:t>
            </a:r>
            <a:r>
              <a:rPr lang="en-US" sz="1800" dirty="0">
                <a:effectLst/>
                <a:latin typeface="Calibri" panose="020F0502020204030204" pitchFamily="34" charset="0"/>
                <a:ea typeface="Calibri" panose="020F0502020204030204" pitchFamily="34" charset="0"/>
                <a:cs typeface="Arial" panose="020B0604020202020204" pitchFamily="34" charset="0"/>
              </a:rPr>
              <a:t> into your main.tf</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Add the following variable blocks with the </a:t>
            </a:r>
            <a:r>
              <a:rPr lang="en-US" sz="1800" b="1" dirty="0">
                <a:effectLst/>
                <a:latin typeface="Calibri" panose="020F0502020204030204" pitchFamily="34" charset="0"/>
                <a:ea typeface="Calibri" panose="020F0502020204030204" pitchFamily="34" charset="0"/>
                <a:cs typeface="Arial" panose="020B0604020202020204" pitchFamily="34" charset="0"/>
              </a:rPr>
              <a:t>type</a:t>
            </a:r>
            <a:r>
              <a:rPr lang="en-US" sz="1800" dirty="0">
                <a:effectLst/>
                <a:latin typeface="Calibri" panose="020F0502020204030204" pitchFamily="34" charset="0"/>
                <a:ea typeface="Calibri" panose="020F0502020204030204" pitchFamily="34" charset="0"/>
                <a:cs typeface="Arial" panose="020B0604020202020204" pitchFamily="34" charset="0"/>
              </a:rPr>
              <a:t> of </a:t>
            </a:r>
            <a:r>
              <a:rPr lang="en-US" sz="1800" b="1" dirty="0">
                <a:effectLst/>
                <a:latin typeface="Calibri" panose="020F0502020204030204" pitchFamily="34" charset="0"/>
                <a:ea typeface="Calibri" panose="020F0502020204030204" pitchFamily="34" charset="0"/>
                <a:cs typeface="Arial" panose="020B0604020202020204" pitchFamily="34" charset="0"/>
              </a:rPr>
              <a:t>string </a:t>
            </a:r>
            <a:r>
              <a:rPr lang="en-US" sz="1800" b="0" dirty="0">
                <a:effectLst/>
                <a:latin typeface="Calibri" panose="020F0502020204030204" pitchFamily="34" charset="0"/>
                <a:ea typeface="Calibri" panose="020F0502020204030204" pitchFamily="34" charset="0"/>
                <a:cs typeface="Arial" panose="020B0604020202020204" pitchFamily="34" charset="0"/>
              </a:rPr>
              <a:t>to your variables.tf</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location – </a:t>
            </a:r>
            <a:r>
              <a:rPr lang="en-US" sz="1800" b="1" dirty="0" err="1">
                <a:effectLst/>
                <a:latin typeface="Calibri" panose="020F0502020204030204" pitchFamily="34" charset="0"/>
                <a:ea typeface="Calibri" panose="020F0502020204030204" pitchFamily="34" charset="0"/>
                <a:cs typeface="Arial" panose="020B0604020202020204" pitchFamily="34" charset="0"/>
              </a:rPr>
              <a:t>rgname</a:t>
            </a:r>
            <a:r>
              <a:rPr lang="en-US" sz="1800" b="1" dirty="0">
                <a:effectLst/>
                <a:latin typeface="Calibri" panose="020F0502020204030204" pitchFamily="34" charset="0"/>
                <a:ea typeface="Calibri" panose="020F0502020204030204" pitchFamily="34" charset="0"/>
                <a:cs typeface="Arial" panose="020B0604020202020204" pitchFamily="34" charset="0"/>
              </a:rPr>
              <a:t> – </a:t>
            </a:r>
            <a:r>
              <a:rPr lang="en-US" sz="1800" b="1" dirty="0" err="1">
                <a:effectLst/>
                <a:latin typeface="Calibri" panose="020F0502020204030204" pitchFamily="34" charset="0"/>
                <a:ea typeface="Calibri" panose="020F0502020204030204" pitchFamily="34" charset="0"/>
                <a:cs typeface="Arial" panose="020B0604020202020204" pitchFamily="34" charset="0"/>
              </a:rPr>
              <a:t>vnetname</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Add variable with the </a:t>
            </a:r>
            <a:r>
              <a:rPr lang="en-US" sz="1800" b="1" dirty="0">
                <a:effectLst/>
                <a:latin typeface="Calibri" panose="020F0502020204030204" pitchFamily="34" charset="0"/>
                <a:ea typeface="Calibri" panose="020F0502020204030204" pitchFamily="34" charset="0"/>
                <a:cs typeface="Arial" panose="020B0604020202020204" pitchFamily="34" charset="0"/>
              </a:rPr>
              <a:t>type </a:t>
            </a:r>
            <a:r>
              <a:rPr lang="en-US" sz="1800" b="0" dirty="0">
                <a:effectLst/>
                <a:latin typeface="Calibri" panose="020F0502020204030204" pitchFamily="34" charset="0"/>
                <a:ea typeface="Calibri" panose="020F0502020204030204" pitchFamily="34" charset="0"/>
                <a:cs typeface="Arial" panose="020B0604020202020204" pitchFamily="34" charset="0"/>
              </a:rPr>
              <a:t>of </a:t>
            </a:r>
            <a:r>
              <a:rPr lang="en-US" sz="1800" b="1" dirty="0">
                <a:effectLst/>
                <a:latin typeface="Calibri" panose="020F0502020204030204" pitchFamily="34" charset="0"/>
                <a:ea typeface="Calibri" panose="020F0502020204030204" pitchFamily="34" charset="0"/>
                <a:cs typeface="Arial" panose="020B0604020202020204" pitchFamily="34" charset="0"/>
              </a:rPr>
              <a:t>bool</a:t>
            </a:r>
            <a:r>
              <a:rPr lang="en-US" sz="1800" b="0" dirty="0">
                <a:effectLst/>
                <a:latin typeface="Calibri" panose="020F0502020204030204" pitchFamily="34" charset="0"/>
                <a:ea typeface="Calibri" panose="020F0502020204030204" pitchFamily="34" charset="0"/>
                <a:cs typeface="Arial" panose="020B0604020202020204" pitchFamily="34" charset="0"/>
              </a:rPr>
              <a:t> to your variables.tf:</a:t>
            </a:r>
            <a:endParaRPr lang="en-NL" sz="1800" b="1"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lang="en-US" sz="2800" b="1" dirty="0" err="1">
                <a:solidFill>
                  <a:srgbClr val="4FC1FF"/>
                </a:solidFill>
                <a:effectLst/>
                <a:latin typeface="Consolas" panose="020B0609020204030204" pitchFamily="49" charset="0"/>
              </a:rPr>
              <a:t>Vmprotection</a:t>
            </a:r>
            <a:endParaRPr lang="en-US" sz="2800" b="1" dirty="0">
              <a:solidFill>
                <a:srgbClr val="4FC1FF"/>
              </a:solidFill>
              <a:effectLst/>
              <a:latin typeface="Consolas" panose="020B0609020204030204" pitchFamily="49" charset="0"/>
            </a:endParaRPr>
          </a:p>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lang="en-US" sz="2800" b="0" dirty="0">
                <a:solidFill>
                  <a:srgbClr val="4FC1FF"/>
                </a:solidFill>
                <a:effectLst/>
                <a:latin typeface="Consolas" panose="020B0609020204030204" pitchFamily="49" charset="0"/>
              </a:rPr>
              <a:t>Add default = false</a:t>
            </a:r>
          </a:p>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Add variable with the </a:t>
            </a:r>
            <a:r>
              <a:rPr lang="en-US" sz="1800" b="1" dirty="0">
                <a:effectLst/>
                <a:latin typeface="Calibri" panose="020F0502020204030204" pitchFamily="34" charset="0"/>
                <a:ea typeface="Calibri" panose="020F0502020204030204" pitchFamily="34" charset="0"/>
                <a:cs typeface="Arial" panose="020B0604020202020204" pitchFamily="34" charset="0"/>
              </a:rPr>
              <a:t>type </a:t>
            </a:r>
            <a:r>
              <a:rPr lang="en-US" sz="1800" b="0" dirty="0">
                <a:effectLst/>
                <a:latin typeface="Calibri" panose="020F0502020204030204" pitchFamily="34" charset="0"/>
                <a:ea typeface="Calibri" panose="020F0502020204030204" pitchFamily="34" charset="0"/>
                <a:cs typeface="Arial" panose="020B0604020202020204" pitchFamily="34" charset="0"/>
              </a:rPr>
              <a:t>of </a:t>
            </a:r>
            <a:r>
              <a:rPr lang="en-US" sz="1800" b="1" dirty="0">
                <a:effectLst/>
                <a:latin typeface="Calibri" panose="020F0502020204030204" pitchFamily="34" charset="0"/>
                <a:ea typeface="Calibri" panose="020F0502020204030204" pitchFamily="34" charset="0"/>
                <a:cs typeface="Arial" panose="020B0604020202020204" pitchFamily="34" charset="0"/>
              </a:rPr>
              <a:t>list(string)</a:t>
            </a:r>
            <a:r>
              <a:rPr lang="en-US" sz="1800" b="0" dirty="0">
                <a:effectLst/>
                <a:latin typeface="Calibri" panose="020F0502020204030204" pitchFamily="34" charset="0"/>
                <a:ea typeface="Calibri" panose="020F0502020204030204" pitchFamily="34" charset="0"/>
                <a:cs typeface="Arial" panose="020B0604020202020204" pitchFamily="34" charset="0"/>
              </a:rPr>
              <a:t> to your variables.tf:</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b="1" dirty="0" err="1">
                <a:effectLst/>
                <a:latin typeface="Calibri" panose="020F0502020204030204" pitchFamily="34" charset="0"/>
                <a:ea typeface="Calibri" panose="020F0502020204030204" pitchFamily="34" charset="0"/>
                <a:cs typeface="Arial" panose="020B0604020202020204" pitchFamily="34" charset="0"/>
              </a:rPr>
              <a:t>Vnetaddress</a:t>
            </a:r>
            <a:r>
              <a:rPr lang="en-US" sz="1800" b="1" dirty="0">
                <a:effectLst/>
                <a:latin typeface="Calibri" panose="020F0502020204030204" pitchFamily="34" charset="0"/>
                <a:ea typeface="Calibri" panose="020F0502020204030204" pitchFamily="34" charset="0"/>
                <a:cs typeface="Arial" panose="020B0604020202020204" pitchFamily="34" charset="0"/>
              </a:rPr>
              <a:t> [“10.0.0.0/16”, “10.1.0.0/16”]</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Add variable with the </a:t>
            </a:r>
            <a:r>
              <a:rPr lang="en-US" sz="1800" b="1" dirty="0">
                <a:effectLst/>
                <a:latin typeface="Calibri" panose="020F0502020204030204" pitchFamily="34" charset="0"/>
                <a:ea typeface="Calibri" panose="020F0502020204030204" pitchFamily="34" charset="0"/>
                <a:cs typeface="Arial" panose="020B0604020202020204" pitchFamily="34" charset="0"/>
              </a:rPr>
              <a:t>type </a:t>
            </a:r>
            <a:r>
              <a:rPr lang="en-US" sz="1800" b="0" dirty="0">
                <a:effectLst/>
                <a:latin typeface="Calibri" panose="020F0502020204030204" pitchFamily="34" charset="0"/>
                <a:ea typeface="Calibri" panose="020F0502020204030204" pitchFamily="34" charset="0"/>
                <a:cs typeface="Arial" panose="020B0604020202020204" pitchFamily="34" charset="0"/>
              </a:rPr>
              <a:t>of </a:t>
            </a:r>
            <a:r>
              <a:rPr lang="en-US" sz="1800" b="1" dirty="0">
                <a:effectLst/>
                <a:latin typeface="Calibri" panose="020F0502020204030204" pitchFamily="34" charset="0"/>
                <a:ea typeface="Calibri" panose="020F0502020204030204" pitchFamily="34" charset="0"/>
                <a:cs typeface="Arial" panose="020B0604020202020204" pitchFamily="34" charset="0"/>
              </a:rPr>
              <a:t>map </a:t>
            </a:r>
            <a:r>
              <a:rPr lang="en-US" sz="1800" b="0" dirty="0">
                <a:effectLst/>
                <a:latin typeface="Calibri" panose="020F0502020204030204" pitchFamily="34" charset="0"/>
                <a:ea typeface="Calibri" panose="020F0502020204030204" pitchFamily="34" charset="0"/>
                <a:cs typeface="Arial" panose="020B0604020202020204" pitchFamily="34" charset="0"/>
              </a:rPr>
              <a:t>to your variables.tf:</a:t>
            </a:r>
            <a:endParaRPr lang="en-NL" sz="1800" b="1"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US" sz="1800" b="1" dirty="0" err="1">
                <a:effectLst/>
                <a:latin typeface="Calibri" panose="020F0502020204030204" pitchFamily="34" charset="0"/>
                <a:ea typeface="Calibri" panose="020F0502020204030204" pitchFamily="34" charset="0"/>
                <a:cs typeface="Arial" panose="020B0604020202020204" pitchFamily="34" charset="0"/>
              </a:rPr>
              <a:t>Subnetmap</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US" sz="1800" b="0" dirty="0">
                <a:effectLst/>
                <a:latin typeface="Calibri" panose="020F0502020204030204" pitchFamily="34" charset="0"/>
                <a:ea typeface="Calibri" panose="020F0502020204030204" pitchFamily="34" charset="0"/>
                <a:cs typeface="Arial" panose="020B0604020202020204" pitchFamily="34" charset="0"/>
              </a:rPr>
              <a:t>Add default = {</a:t>
            </a:r>
          </a:p>
          <a:p>
            <a:pPr marL="457200" lvl="1" indent="0">
              <a:lnSpc>
                <a:spcPct val="107000"/>
              </a:lnSpc>
              <a:spcAft>
                <a:spcPts val="800"/>
              </a:spcAft>
              <a:buFont typeface="Wingdings" panose="05000000000000000000" pitchFamily="2" charset="2"/>
              <a:buNone/>
            </a:pPr>
            <a:r>
              <a:rPr lang="en-US" sz="2800" b="0" dirty="0">
                <a:solidFill>
                  <a:srgbClr val="9CDCFE"/>
                </a:solidFill>
                <a:effectLst/>
                <a:latin typeface="Calibri" panose="020F0502020204030204" pitchFamily="34" charset="0"/>
                <a:cs typeface="Arial" panose="020B0604020202020204" pitchFamily="34" charset="0"/>
              </a:rPr>
              <a:t>	</a:t>
            </a:r>
            <a:r>
              <a:rPr lang="en-US" sz="2800" b="0" dirty="0">
                <a:solidFill>
                  <a:srgbClr val="9CDCFE"/>
                </a:solidFill>
                <a:effectLst/>
                <a:latin typeface="Consolas" panose="020B0609020204030204" pitchFamily="49" charset="0"/>
              </a:rPr>
              <a:t>subnet01_name</a:t>
            </a:r>
            <a:r>
              <a:rPr lang="en-US" sz="2800" b="0" dirty="0">
                <a:solidFill>
                  <a:srgbClr val="D4D4D4"/>
                </a:solidFill>
                <a:effectLst/>
                <a:latin typeface="Consolas" panose="020B0609020204030204" pitchFamily="49" charset="0"/>
              </a:rPr>
              <a:t> = </a:t>
            </a:r>
            <a:r>
              <a:rPr lang="en-US" sz="2800" b="0" dirty="0">
                <a:solidFill>
                  <a:srgbClr val="CE9178"/>
                </a:solidFill>
                <a:effectLst/>
                <a:latin typeface="Consolas" panose="020B0609020204030204" pitchFamily="49" charset="0"/>
              </a:rPr>
              <a:t>"subnet01“</a:t>
            </a:r>
            <a:endParaRPr lang="en-US" sz="2800" b="0" dirty="0">
              <a:solidFill>
                <a:srgbClr val="D4D4D4"/>
              </a:solidFill>
              <a:effectLst/>
              <a:latin typeface="Consolas" panose="020B0609020204030204" pitchFamily="49" charset="0"/>
            </a:endParaRPr>
          </a:p>
          <a:p>
            <a:pPr marL="457200" lvl="1" indent="0">
              <a:lnSpc>
                <a:spcPct val="107000"/>
              </a:lnSpc>
              <a:spcAft>
                <a:spcPts val="800"/>
              </a:spcAft>
              <a:buFont typeface="Wingdings" panose="05000000000000000000" pitchFamily="2" charset="2"/>
              <a:buNone/>
            </a:pPr>
            <a:r>
              <a:rPr lang="en-US" sz="2800" b="0" dirty="0">
                <a:solidFill>
                  <a:srgbClr val="D4D4D4"/>
                </a:solidFill>
                <a:effectLst/>
                <a:latin typeface="Consolas" panose="020B0609020204030204" pitchFamily="49" charset="0"/>
              </a:rPr>
              <a:t>	</a:t>
            </a:r>
            <a:r>
              <a:rPr lang="en-US" sz="2800" b="0" dirty="0">
                <a:solidFill>
                  <a:srgbClr val="9CDCFE"/>
                </a:solidFill>
                <a:effectLst/>
                <a:latin typeface="Consolas" panose="020B0609020204030204" pitchFamily="49" charset="0"/>
              </a:rPr>
              <a:t>subnet01_prefix</a:t>
            </a:r>
            <a:r>
              <a:rPr lang="en-US" sz="2800" b="0" dirty="0">
                <a:solidFill>
                  <a:srgbClr val="D4D4D4"/>
                </a:solidFill>
                <a:effectLst/>
                <a:latin typeface="Consolas" panose="020B0609020204030204" pitchFamily="49" charset="0"/>
              </a:rPr>
              <a:t> = </a:t>
            </a:r>
            <a:r>
              <a:rPr lang="en-US" sz="2800" b="0" dirty="0">
                <a:solidFill>
                  <a:srgbClr val="CE9178"/>
                </a:solidFill>
                <a:effectLst/>
                <a:latin typeface="Consolas" panose="020B0609020204030204" pitchFamily="49" charset="0"/>
              </a:rPr>
              <a:t>"10.0.0.0/24"</a:t>
            </a:r>
            <a:endParaRPr lang="en-US" sz="2800" b="0" dirty="0">
              <a:solidFill>
                <a:srgbClr val="D4D4D4"/>
              </a:solidFill>
              <a:effectLst/>
              <a:latin typeface="Consolas" panose="020B0609020204030204" pitchFamily="49" charset="0"/>
            </a:endParaRPr>
          </a:p>
          <a:p>
            <a:pPr lvl="1"/>
            <a:r>
              <a:rPr lang="en-US" sz="2800" b="0" dirty="0">
                <a:solidFill>
                  <a:srgbClr val="D4D4D4"/>
                </a:solidFill>
                <a:effectLst/>
                <a:latin typeface="Consolas" panose="020B0609020204030204" pitchFamily="49" charset="0"/>
              </a:rPr>
              <a:t>      	</a:t>
            </a:r>
            <a:r>
              <a:rPr lang="en-US" sz="2800" b="0" dirty="0">
                <a:solidFill>
                  <a:srgbClr val="9CDCFE"/>
                </a:solidFill>
                <a:effectLst/>
                <a:latin typeface="Consolas" panose="020B0609020204030204" pitchFamily="49" charset="0"/>
              </a:rPr>
              <a:t>subnet02_name</a:t>
            </a:r>
            <a:r>
              <a:rPr lang="en-US" sz="2800" b="0" dirty="0">
                <a:solidFill>
                  <a:srgbClr val="D4D4D4"/>
                </a:solidFill>
                <a:effectLst/>
                <a:latin typeface="Consolas" panose="020B0609020204030204" pitchFamily="49" charset="0"/>
              </a:rPr>
              <a:t> = </a:t>
            </a:r>
            <a:r>
              <a:rPr lang="en-US" sz="2800" b="0" dirty="0">
                <a:solidFill>
                  <a:srgbClr val="CE9178"/>
                </a:solidFill>
                <a:effectLst/>
                <a:latin typeface="Consolas" panose="020B0609020204030204" pitchFamily="49" charset="0"/>
              </a:rPr>
              <a:t>"subnet02"</a:t>
            </a:r>
            <a:endParaRPr lang="en-US" sz="2800" b="0" dirty="0">
              <a:solidFill>
                <a:srgbClr val="D4D4D4"/>
              </a:solidFill>
              <a:effectLst/>
              <a:latin typeface="Consolas" panose="020B0609020204030204" pitchFamily="49" charset="0"/>
            </a:endParaRPr>
          </a:p>
          <a:p>
            <a:pPr lvl="1"/>
            <a:r>
              <a:rPr lang="en-US" sz="2800" b="0" dirty="0">
                <a:solidFill>
                  <a:srgbClr val="D4D4D4"/>
                </a:solidFill>
                <a:effectLst/>
                <a:latin typeface="Consolas" panose="020B0609020204030204" pitchFamily="49" charset="0"/>
              </a:rPr>
              <a:t>      	</a:t>
            </a:r>
            <a:r>
              <a:rPr lang="en-US" sz="2800" b="0" dirty="0">
                <a:solidFill>
                  <a:srgbClr val="9CDCFE"/>
                </a:solidFill>
                <a:effectLst/>
                <a:latin typeface="Consolas" panose="020B0609020204030204" pitchFamily="49" charset="0"/>
              </a:rPr>
              <a:t>subnet02_prefix</a:t>
            </a:r>
            <a:r>
              <a:rPr lang="en-US" sz="2800" b="0" dirty="0">
                <a:solidFill>
                  <a:srgbClr val="D4D4D4"/>
                </a:solidFill>
                <a:effectLst/>
                <a:latin typeface="Consolas" panose="020B0609020204030204" pitchFamily="49" charset="0"/>
              </a:rPr>
              <a:t> = </a:t>
            </a:r>
            <a:r>
              <a:rPr lang="en-US" sz="2800" b="0" dirty="0">
                <a:solidFill>
                  <a:srgbClr val="CE9178"/>
                </a:solidFill>
                <a:effectLst/>
                <a:latin typeface="Consolas" panose="020B0609020204030204" pitchFamily="49" charset="0"/>
              </a:rPr>
              <a:t>"10.1.0.0/24"</a:t>
            </a:r>
            <a:endParaRPr lang="en-US" sz="1800" b="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US" sz="1800" b="0" dirty="0">
                <a:effectLst/>
                <a:latin typeface="Calibri" panose="020F0502020204030204" pitchFamily="34" charset="0"/>
                <a:ea typeface="Calibri" panose="020F0502020204030204" pitchFamily="34" charset="0"/>
                <a:cs typeface="Arial" panose="020B0604020202020204" pitchFamily="34" charset="0"/>
              </a:rPr>
              <a:t>}</a:t>
            </a:r>
          </a:p>
          <a:p>
            <a:pPr marL="342900" lvl="0" indent="-342900">
              <a:lnSpc>
                <a:spcPct val="107000"/>
              </a:lnSpc>
              <a:spcAft>
                <a:spcPts val="800"/>
              </a:spcAft>
              <a:buFont typeface="Wingdings" panose="05000000000000000000" pitchFamily="2" charset="2"/>
              <a:buChar char=""/>
            </a:pPr>
            <a:r>
              <a:rPr lang="en-US" sz="1800" b="0" dirty="0">
                <a:effectLst/>
                <a:latin typeface="Calibri" panose="020F0502020204030204" pitchFamily="34" charset="0"/>
                <a:ea typeface="Calibri" panose="020F0502020204030204" pitchFamily="34" charset="0"/>
                <a:cs typeface="Arial" panose="020B0604020202020204" pitchFamily="34" charset="0"/>
              </a:rPr>
              <a:t>Change the resources in your main.tf to use the variables (see the source code on GitHub as an example)</a:t>
            </a:r>
          </a:p>
          <a:p>
            <a:pPr marL="342900" lvl="0" indent="-342900">
              <a:lnSpc>
                <a:spcPct val="107000"/>
              </a:lnSpc>
              <a:spcAft>
                <a:spcPts val="800"/>
              </a:spcAft>
              <a:buFont typeface="Wingdings" panose="05000000000000000000" pitchFamily="2" charset="2"/>
              <a:buChar char=""/>
            </a:pPr>
            <a:r>
              <a:rPr lang="en-US" sz="1800" b="0" dirty="0">
                <a:effectLst/>
                <a:latin typeface="Calibri" panose="020F0502020204030204" pitchFamily="34" charset="0"/>
                <a:ea typeface="Calibri" panose="020F0502020204030204" pitchFamily="34" charset="0"/>
                <a:cs typeface="Arial" panose="020B0604020202020204" pitchFamily="34" charset="0"/>
              </a:rPr>
              <a:t>Add the </a:t>
            </a:r>
            <a:r>
              <a:rPr lang="en-US" sz="1800" b="0" dirty="0" err="1">
                <a:effectLst/>
                <a:latin typeface="Calibri" panose="020F0502020204030204" pitchFamily="34" charset="0"/>
                <a:ea typeface="Calibri" panose="020F0502020204030204" pitchFamily="34" charset="0"/>
                <a:cs typeface="Arial" panose="020B0604020202020204" pitchFamily="34" charset="0"/>
              </a:rPr>
              <a:t>ouput</a:t>
            </a:r>
            <a:r>
              <a:rPr lang="en-US" sz="1800" b="0" dirty="0">
                <a:effectLst/>
                <a:latin typeface="Calibri" panose="020F0502020204030204" pitchFamily="34" charset="0"/>
                <a:ea typeface="Calibri" panose="020F0502020204030204" pitchFamily="34" charset="0"/>
                <a:cs typeface="Arial" panose="020B0604020202020204" pitchFamily="34" charset="0"/>
              </a:rPr>
              <a:t> block for </a:t>
            </a:r>
            <a:r>
              <a:rPr lang="en-US" sz="1800" b="0" dirty="0" err="1">
                <a:effectLst/>
                <a:latin typeface="Calibri" panose="020F0502020204030204" pitchFamily="34" charset="0"/>
                <a:ea typeface="Calibri" panose="020F0502020204030204" pitchFamily="34" charset="0"/>
                <a:cs typeface="Arial" panose="020B0604020202020204" pitchFamily="34" charset="0"/>
              </a:rPr>
              <a:t>vnetid</a:t>
            </a:r>
            <a:r>
              <a:rPr lang="en-US" sz="1800" b="0" dirty="0">
                <a:effectLst/>
                <a:latin typeface="Calibri" panose="020F0502020204030204" pitchFamily="34" charset="0"/>
                <a:ea typeface="Calibri" panose="020F0502020204030204" pitchFamily="34" charset="0"/>
                <a:cs typeface="Arial" panose="020B0604020202020204" pitchFamily="34" charset="0"/>
              </a:rPr>
              <a:t> like in the source code on GitHub</a:t>
            </a:r>
          </a:p>
          <a:p>
            <a:pPr marL="342900" lvl="0" indent="-342900">
              <a:lnSpc>
                <a:spcPct val="107000"/>
              </a:lnSpc>
              <a:spcAft>
                <a:spcPts val="800"/>
              </a:spcAft>
              <a:buFont typeface="Wingdings" panose="05000000000000000000" pitchFamily="2" charset="2"/>
              <a:buChar char=""/>
            </a:pPr>
            <a:r>
              <a:rPr lang="en-US" sz="1800" b="0" dirty="0">
                <a:effectLst/>
                <a:latin typeface="Calibri" panose="020F0502020204030204" pitchFamily="34" charset="0"/>
                <a:ea typeface="Calibri" panose="020F0502020204030204" pitchFamily="34" charset="0"/>
                <a:cs typeface="Arial" panose="020B0604020202020204" pitchFamily="34" charset="0"/>
              </a:rPr>
              <a:t>An output block outputs information in your terminal about a specific attribute of a resource that is only known after the resource is created</a:t>
            </a:r>
          </a:p>
          <a:p>
            <a:pPr marL="342900" lvl="0" indent="-342900">
              <a:lnSpc>
                <a:spcPct val="107000"/>
              </a:lnSpc>
              <a:spcAft>
                <a:spcPts val="800"/>
              </a:spcAft>
              <a:buFont typeface="Wingdings" panose="05000000000000000000" pitchFamily="2" charset="2"/>
              <a:buChar char=""/>
            </a:pPr>
            <a:endParaRPr lang="en-US" sz="1800" b="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Open this folder in integrated terminal</a:t>
            </a:r>
          </a:p>
          <a:p>
            <a:pPr marL="342900" lvl="0" indent="-34290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Run </a:t>
            </a:r>
            <a:r>
              <a:rPr lang="en-US" sz="1800" b="0" dirty="0">
                <a:effectLst/>
                <a:latin typeface="Calibri" panose="020F0502020204030204" pitchFamily="34" charset="0"/>
                <a:ea typeface="Calibri" panose="020F0502020204030204" pitchFamily="34" charset="0"/>
                <a:cs typeface="Arial" panose="020B0604020202020204" pitchFamily="34" charset="0"/>
              </a:rPr>
              <a:t>terraform </a:t>
            </a:r>
            <a:r>
              <a:rPr lang="en-US" sz="1800" b="0" dirty="0" err="1">
                <a:effectLst/>
                <a:latin typeface="Calibri" panose="020F0502020204030204" pitchFamily="34" charset="0"/>
                <a:ea typeface="Calibri" panose="020F0502020204030204" pitchFamily="34" charset="0"/>
                <a:cs typeface="Arial" panose="020B0604020202020204" pitchFamily="34" charset="0"/>
              </a:rPr>
              <a:t>init</a:t>
            </a:r>
            <a:endParaRPr lang="en-US" sz="1800" b="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US" sz="1800" b="0" dirty="0">
                <a:effectLst/>
                <a:latin typeface="Calibri" panose="020F0502020204030204" pitchFamily="34" charset="0"/>
                <a:ea typeface="Calibri" panose="020F0502020204030204" pitchFamily="34" charset="0"/>
                <a:cs typeface="Arial" panose="020B0604020202020204" pitchFamily="34" charset="0"/>
              </a:rPr>
              <a:t>Run terraform apply --auto-approve and you should see the attributes like </a:t>
            </a:r>
            <a:r>
              <a:rPr lang="en-US" sz="1800" b="0" dirty="0" err="1">
                <a:effectLst/>
                <a:latin typeface="Calibri" panose="020F0502020204030204" pitchFamily="34" charset="0"/>
                <a:ea typeface="Calibri" panose="020F0502020204030204" pitchFamily="34" charset="0"/>
                <a:cs typeface="Arial" panose="020B0604020202020204" pitchFamily="34" charset="0"/>
              </a:rPr>
              <a:t>vnet</a:t>
            </a:r>
            <a:r>
              <a:rPr lang="en-US" sz="1800" b="0" dirty="0">
                <a:effectLst/>
                <a:latin typeface="Calibri" panose="020F0502020204030204" pitchFamily="34" charset="0"/>
                <a:ea typeface="Calibri" panose="020F0502020204030204" pitchFamily="34" charset="0"/>
                <a:cs typeface="Arial" panose="020B0604020202020204" pitchFamily="34" charset="0"/>
              </a:rPr>
              <a:t> name and address spaces etc. Also an output of the </a:t>
            </a:r>
            <a:r>
              <a:rPr lang="en-US" sz="1800" b="0" dirty="0" err="1">
                <a:effectLst/>
                <a:latin typeface="Calibri" panose="020F0502020204030204" pitchFamily="34" charset="0"/>
                <a:ea typeface="Calibri" panose="020F0502020204030204" pitchFamily="34" charset="0"/>
                <a:cs typeface="Arial" panose="020B0604020202020204" pitchFamily="34" charset="0"/>
              </a:rPr>
              <a:t>vnetid</a:t>
            </a:r>
            <a:r>
              <a:rPr lang="en-US" sz="1800" b="0" dirty="0">
                <a:effectLst/>
                <a:latin typeface="Calibri" panose="020F0502020204030204" pitchFamily="34" charset="0"/>
                <a:ea typeface="Calibri" panose="020F0502020204030204" pitchFamily="34" charset="0"/>
                <a:cs typeface="Arial" panose="020B0604020202020204" pitchFamily="34" charset="0"/>
              </a:rPr>
              <a:t> is shown which is only known after apply</a:t>
            </a:r>
          </a:p>
          <a:p>
            <a:pPr marL="342900" lvl="0" indent="-342900">
              <a:lnSpc>
                <a:spcPct val="107000"/>
              </a:lnSpc>
              <a:spcAft>
                <a:spcPts val="800"/>
              </a:spcAft>
              <a:buFont typeface="Wingdings" panose="05000000000000000000" pitchFamily="2" charset="2"/>
              <a:buChar char=""/>
            </a:pPr>
            <a:r>
              <a:rPr lang="en-US" sz="1800" b="0" dirty="0">
                <a:effectLst/>
                <a:latin typeface="Calibri" panose="020F0502020204030204" pitchFamily="34" charset="0"/>
                <a:ea typeface="Calibri" panose="020F0502020204030204" pitchFamily="34" charset="0"/>
                <a:cs typeface="Arial" panose="020B0604020202020204" pitchFamily="34" charset="0"/>
              </a:rPr>
              <a:t>Before continuing run terraform destroy --auto-approve</a:t>
            </a:r>
          </a:p>
          <a:p>
            <a:pPr marL="0" lvl="0" indent="0">
              <a:lnSpc>
                <a:spcPct val="107000"/>
              </a:lnSpc>
              <a:spcAft>
                <a:spcPts val="800"/>
              </a:spcAft>
              <a:buFont typeface="Wingdings" panose="05000000000000000000" pitchFamily="2" charset="2"/>
              <a:buNone/>
            </a:pPr>
            <a:r>
              <a:rPr lang="en-US" sz="1800" b="0" dirty="0">
                <a:effectLst/>
                <a:latin typeface="Calibri" panose="020F0502020204030204" pitchFamily="34" charset="0"/>
                <a:ea typeface="Calibri" panose="020F0502020204030204" pitchFamily="34" charset="0"/>
                <a:cs typeface="Arial" panose="020B0604020202020204" pitchFamily="34" charset="0"/>
              </a:rPr>
              <a:t>------------------------------</a:t>
            </a:r>
          </a:p>
          <a:p>
            <a:pPr marL="342900" lvl="0" indent="-342900">
              <a:lnSpc>
                <a:spcPct val="107000"/>
              </a:lnSpc>
              <a:spcAft>
                <a:spcPts val="800"/>
              </a:spcAft>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spcAft>
                <a:spcPts val="800"/>
              </a:spcAft>
              <a:buFont typeface="Wingdings" panose="05000000000000000000" pitchFamily="2" charset="2"/>
              <a:buNone/>
            </a:pPr>
            <a:r>
              <a:rPr lang="en-US" sz="1800" dirty="0"/>
              <a:t>Section 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Remove the default input of the </a:t>
            </a:r>
            <a:r>
              <a:rPr lang="en-US" sz="1800" dirty="0" err="1">
                <a:effectLst/>
                <a:latin typeface="Calibri" panose="020F0502020204030204" pitchFamily="34" charset="0"/>
                <a:ea typeface="Calibri" panose="020F0502020204030204" pitchFamily="34" charset="0"/>
                <a:cs typeface="Arial" panose="020B0604020202020204" pitchFamily="34" charset="0"/>
              </a:rPr>
              <a:t>vnetname</a:t>
            </a:r>
            <a:r>
              <a:rPr lang="en-US" sz="1800" dirty="0">
                <a:effectLst/>
                <a:latin typeface="Calibri" panose="020F0502020204030204" pitchFamily="34" charset="0"/>
                <a:ea typeface="Calibri" panose="020F0502020204030204" pitchFamily="34" charset="0"/>
                <a:cs typeface="Arial" panose="020B0604020202020204" pitchFamily="34" charset="0"/>
              </a:rPr>
              <a:t> variable leaving only the description and the type.</a:t>
            </a: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Run terraform plan again and it will ask for input during the run. You have created an input variable and you can see the description of that variable in the terminal.</a:t>
            </a:r>
          </a:p>
          <a:p>
            <a:pPr marL="0" lvl="0" indent="0">
              <a:lnSpc>
                <a:spcPct val="107000"/>
              </a:lnSpc>
              <a:buFont typeface="Wingdings" panose="05000000000000000000" pitchFamily="2" charset="2"/>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p>
          <a:p>
            <a:pPr marL="0" lvl="0" indent="0">
              <a:lnSpc>
                <a:spcPct val="107000"/>
              </a:lnSpc>
              <a:buFont typeface="Wingdings" panose="05000000000000000000" pitchFamily="2" charset="2"/>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buFont typeface="Wingdings" panose="05000000000000000000" pitchFamily="2" charset="2"/>
              <a:buNone/>
            </a:pPr>
            <a:r>
              <a:rPr lang="en-US" sz="1800" dirty="0"/>
              <a:t>Section 3</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Create a .</a:t>
            </a:r>
            <a:r>
              <a:rPr lang="en-US" sz="1800" dirty="0" err="1">
                <a:effectLst/>
                <a:latin typeface="Calibri" panose="020F0502020204030204" pitchFamily="34" charset="0"/>
                <a:ea typeface="Calibri" panose="020F0502020204030204" pitchFamily="34" charset="0"/>
                <a:cs typeface="Arial" panose="020B0604020202020204" pitchFamily="34" charset="0"/>
              </a:rPr>
              <a:t>tfvars</a:t>
            </a:r>
            <a:r>
              <a:rPr lang="en-US" sz="1800" dirty="0">
                <a:effectLst/>
                <a:latin typeface="Calibri" panose="020F0502020204030204" pitchFamily="34" charset="0"/>
                <a:ea typeface="Calibri" panose="020F0502020204030204" pitchFamily="34" charset="0"/>
                <a:cs typeface="Arial" panose="020B0604020202020204" pitchFamily="34" charset="0"/>
              </a:rPr>
              <a:t> file and add the value of the </a:t>
            </a:r>
            <a:r>
              <a:rPr lang="en-US" sz="1800" dirty="0" err="1">
                <a:effectLst/>
                <a:latin typeface="Calibri" panose="020F0502020204030204" pitchFamily="34" charset="0"/>
                <a:ea typeface="Calibri" panose="020F0502020204030204" pitchFamily="34" charset="0"/>
                <a:cs typeface="Arial" panose="020B0604020202020204" pitchFamily="34" charset="0"/>
              </a:rPr>
              <a:t>vnet</a:t>
            </a:r>
            <a:r>
              <a:rPr lang="en-US" sz="1800" dirty="0">
                <a:effectLst/>
                <a:latin typeface="Calibri" panose="020F0502020204030204" pitchFamily="34" charset="0"/>
                <a:ea typeface="Calibri" panose="020F0502020204030204" pitchFamily="34" charset="0"/>
                <a:cs typeface="Arial" panose="020B0604020202020204" pitchFamily="34" charset="0"/>
              </a:rPr>
              <a:t> name in there called “tf-workshop-vnet01”</a:t>
            </a:r>
          </a:p>
          <a:p>
            <a:pPr marL="342900" lvl="0" indent="-34290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Run terraform plan again and you’ll see that terraform picks up the value from the </a:t>
            </a:r>
            <a:r>
              <a:rPr lang="en-US" sz="1800" dirty="0" err="1">
                <a:effectLst/>
                <a:latin typeface="Calibri" panose="020F0502020204030204" pitchFamily="34" charset="0"/>
                <a:ea typeface="Calibri" panose="020F0502020204030204" pitchFamily="34" charset="0"/>
                <a:cs typeface="Arial" panose="020B0604020202020204" pitchFamily="34" charset="0"/>
              </a:rPr>
              <a:t>tfvars</a:t>
            </a:r>
            <a:r>
              <a:rPr lang="en-US" sz="1800" dirty="0">
                <a:effectLst/>
                <a:latin typeface="Calibri" panose="020F0502020204030204" pitchFamily="34" charset="0"/>
                <a:ea typeface="Calibri" panose="020F0502020204030204" pitchFamily="34" charset="0"/>
                <a:cs typeface="Arial" panose="020B0604020202020204" pitchFamily="34" charset="0"/>
              </a:rPr>
              <a:t> file automatically because it recognizes these files and combines them with your variables declared in your variables.tf</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endParaRPr lang="en-NL" dirty="0"/>
          </a:p>
        </p:txBody>
      </p:sp>
      <p:sp>
        <p:nvSpPr>
          <p:cNvPr id="4" name="Slide Number Placeholder 3"/>
          <p:cNvSpPr>
            <a:spLocks noGrp="1"/>
          </p:cNvSpPr>
          <p:nvPr>
            <p:ph type="sldNum" sz="quarter" idx="5"/>
          </p:nvPr>
        </p:nvSpPr>
        <p:spPr/>
        <p:txBody>
          <a:bodyPr/>
          <a:lstStyle/>
          <a:p>
            <a:fld id="{641963AA-1655-44C1-A7A3-0B2F3C0E538C}" type="slidenum">
              <a:rPr lang="nl-NL" smtClean="0"/>
              <a:t>15</a:t>
            </a:fld>
            <a:endParaRPr lang="nl-NL"/>
          </a:p>
        </p:txBody>
      </p:sp>
    </p:spTree>
    <p:extLst>
      <p:ext uri="{BB962C8B-B14F-4D97-AF65-F5344CB8AC3E}">
        <p14:creationId xmlns:p14="http://schemas.microsoft.com/office/powerpoint/2010/main" val="3415253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We’ve created variables of the type string, bool, list of string and a map. We also defined default inputs for those variables and used them to create resources.</a:t>
            </a:r>
          </a:p>
          <a:p>
            <a:pPr marL="171450" indent="-171450">
              <a:buFont typeface="Wingdings" panose="05000000000000000000" pitchFamily="2" charset="2"/>
              <a:buChar char="Ø"/>
            </a:pPr>
            <a:r>
              <a:rPr lang="en-US" dirty="0"/>
              <a:t>Other ways we looked at, is the use of input variables and a </a:t>
            </a:r>
            <a:r>
              <a:rPr lang="en-US" dirty="0" err="1"/>
              <a:t>tfvars</a:t>
            </a:r>
            <a:r>
              <a:rPr lang="en-US" dirty="0"/>
              <a:t> file where terraform automatically picks up the values for set variables mentioned in the </a:t>
            </a:r>
            <a:r>
              <a:rPr lang="en-US" dirty="0" err="1"/>
              <a:t>tfvars</a:t>
            </a:r>
            <a:r>
              <a:rPr lang="en-US" dirty="0"/>
              <a:t> file</a:t>
            </a:r>
          </a:p>
          <a:p>
            <a:pPr marL="171450" indent="-171450">
              <a:buFont typeface="Wingdings" panose="05000000000000000000" pitchFamily="2" charset="2"/>
              <a:buChar char="Ø"/>
            </a:pPr>
            <a:r>
              <a:rPr lang="en-US" dirty="0"/>
              <a:t>Outputs are a way to show you an attribute reference after a resource has been created. This comes in handy when you need to know an attribute that is only generated after the creation of a resource, remember the “known after apply” attributes</a:t>
            </a:r>
            <a:endParaRPr lang="en-NL" dirty="0"/>
          </a:p>
        </p:txBody>
      </p:sp>
      <p:sp>
        <p:nvSpPr>
          <p:cNvPr id="4" name="Slide Number Placeholder 3"/>
          <p:cNvSpPr>
            <a:spLocks noGrp="1"/>
          </p:cNvSpPr>
          <p:nvPr>
            <p:ph type="sldNum" sz="quarter" idx="5"/>
          </p:nvPr>
        </p:nvSpPr>
        <p:spPr/>
        <p:txBody>
          <a:bodyPr/>
          <a:lstStyle/>
          <a:p>
            <a:fld id="{641963AA-1655-44C1-A7A3-0B2F3C0E538C}" type="slidenum">
              <a:rPr lang="nl-NL" smtClean="0"/>
              <a:t>16</a:t>
            </a:fld>
            <a:endParaRPr lang="nl-NL"/>
          </a:p>
        </p:txBody>
      </p:sp>
    </p:spTree>
    <p:extLst>
      <p:ext uri="{BB962C8B-B14F-4D97-AF65-F5344CB8AC3E}">
        <p14:creationId xmlns:p14="http://schemas.microsoft.com/office/powerpoint/2010/main" val="257533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Implicit dependencies are the primary way that Terraform understands the relationships between your resources</a:t>
            </a:r>
          </a:p>
          <a:p>
            <a:pPr marL="171450" indent="-171450">
              <a:buFont typeface="Wingdings" panose="05000000000000000000" pitchFamily="2" charset="2"/>
              <a:buChar char="Ø"/>
            </a:pPr>
            <a:r>
              <a:rPr lang="en-US" dirty="0"/>
              <a:t>You write your configuration in a declarative way and Terraform knows for the most part which resources have dependencies and what needs to be created first</a:t>
            </a:r>
          </a:p>
          <a:p>
            <a:pPr marL="171450" indent="-171450">
              <a:buFont typeface="Wingdings" panose="05000000000000000000" pitchFamily="2" charset="2"/>
              <a:buChar char="Ø"/>
            </a:pPr>
            <a:r>
              <a:rPr lang="en-US" dirty="0"/>
              <a:t>Sometimes there are dependencies between resources that are not visible to Terraform, however, a depends on argument is accepted by any resource block and accepts a list of resources to create Explicit dependencies for</a:t>
            </a:r>
          </a:p>
          <a:p>
            <a:pPr marL="171450" indent="-171450">
              <a:buFont typeface="Wingdings" panose="05000000000000000000" pitchFamily="2" charset="2"/>
              <a:buChar char="Ø"/>
            </a:pPr>
            <a:r>
              <a:rPr lang="en-US" dirty="0"/>
              <a:t>To illustrate this, we will do this in a demo later but first we’re going over to the following slide and talk about data sources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41963AA-1655-44C1-A7A3-0B2F3C0E538C}" type="slidenum">
              <a:rPr lang="nl-NL" smtClean="0"/>
              <a:t>17</a:t>
            </a:fld>
            <a:endParaRPr lang="nl-NL"/>
          </a:p>
        </p:txBody>
      </p:sp>
    </p:spTree>
    <p:extLst>
      <p:ext uri="{BB962C8B-B14F-4D97-AF65-F5344CB8AC3E}">
        <p14:creationId xmlns:p14="http://schemas.microsoft.com/office/powerpoint/2010/main" val="2612693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Data sources are a way to retrieve information outside of a Terraform configuration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a:t>A data source is accessed via a special kind of resource known as a data resource, using a data block</a:t>
            </a:r>
          </a:p>
          <a:p>
            <a:pPr marL="171450" indent="-171450">
              <a:buFont typeface="Wingdings" panose="05000000000000000000" pitchFamily="2" charset="2"/>
              <a:buChar char="Ø"/>
            </a:pPr>
            <a:r>
              <a:rPr lang="en-US" dirty="0"/>
              <a:t>What data sources do is make an API request to the provider to get information, they don’t set anything up like a resource does</a:t>
            </a:r>
          </a:p>
          <a:p>
            <a:pPr marL="171450" indent="-171450">
              <a:buFont typeface="Wingdings" panose="05000000000000000000" pitchFamily="2" charset="2"/>
              <a:buChar char="Ø"/>
            </a:pPr>
            <a:r>
              <a:rPr lang="en-US" dirty="0"/>
              <a:t>You can query existing resources from the Azure provider or query a resource defined by another separate terraform configuration</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41963AA-1655-44C1-A7A3-0B2F3C0E538C}" type="slidenum">
              <a:rPr lang="nl-NL" smtClean="0"/>
              <a:t>18</a:t>
            </a:fld>
            <a:endParaRPr lang="nl-NL"/>
          </a:p>
        </p:txBody>
      </p:sp>
    </p:spTree>
    <p:extLst>
      <p:ext uri="{BB962C8B-B14F-4D97-AF65-F5344CB8AC3E}">
        <p14:creationId xmlns:p14="http://schemas.microsoft.com/office/powerpoint/2010/main" val="291387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Dependencies &amp; data sources demo</a:t>
            </a:r>
          </a:p>
          <a:p>
            <a:endParaRPr lang="en-US" dirty="0"/>
          </a:p>
          <a:p>
            <a:r>
              <a:rPr lang="en-US" dirty="0"/>
              <a:t>Section 1</a:t>
            </a: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Create a new folder “</a:t>
            </a:r>
            <a:r>
              <a:rPr lang="en-US" sz="1800" dirty="0" err="1">
                <a:effectLst/>
                <a:latin typeface="Calibri" panose="020F0502020204030204" pitchFamily="34" charset="0"/>
                <a:ea typeface="Calibri" panose="020F0502020204030204" pitchFamily="34" charset="0"/>
                <a:cs typeface="Arial" panose="020B0604020202020204" pitchFamily="34" charset="0"/>
              </a:rPr>
              <a:t>dependencies&amp;datasources</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Create a new main.tf and copy the provider and resource group of an earlier configuration</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Add an </a:t>
            </a:r>
            <a:r>
              <a:rPr lang="en-US" sz="1800" b="1" dirty="0">
                <a:effectLst/>
                <a:latin typeface="Calibri" panose="020F0502020204030204" pitchFamily="34" charset="0"/>
                <a:ea typeface="Calibri" panose="020F0502020204030204" pitchFamily="34" charset="0"/>
                <a:cs typeface="Arial" panose="020B0604020202020204" pitchFamily="34" charset="0"/>
              </a:rPr>
              <a:t>App Service Plan and App service </a:t>
            </a:r>
            <a:r>
              <a:rPr lang="en-US" sz="1800" b="0" dirty="0">
                <a:effectLst/>
                <a:latin typeface="Calibri" panose="020F0502020204030204" pitchFamily="34" charset="0"/>
                <a:ea typeface="Calibri" panose="020F0502020204030204" pitchFamily="34" charset="0"/>
                <a:cs typeface="Arial" panose="020B0604020202020204" pitchFamily="34" charset="0"/>
              </a:rPr>
              <a:t>to your main.tf</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Add the </a:t>
            </a:r>
            <a:r>
              <a:rPr lang="en-US" sz="1800" dirty="0" err="1">
                <a:effectLst/>
                <a:latin typeface="Calibri" panose="020F0502020204030204" pitchFamily="34" charset="0"/>
                <a:ea typeface="Calibri" panose="020F0502020204030204" pitchFamily="34" charset="0"/>
                <a:cs typeface="Arial" panose="020B0604020202020204" pitchFamily="34" charset="0"/>
              </a:rPr>
              <a:t>depends_on</a:t>
            </a:r>
            <a:r>
              <a:rPr lang="en-US" sz="1800" dirty="0">
                <a:effectLst/>
                <a:latin typeface="Calibri" panose="020F0502020204030204" pitchFamily="34" charset="0"/>
                <a:ea typeface="Calibri" panose="020F0502020204030204" pitchFamily="34" charset="0"/>
                <a:cs typeface="Arial" panose="020B0604020202020204" pitchFamily="34" charset="0"/>
              </a:rPr>
              <a:t> argument to the app service referring to the plan (remember to refer to the source code on GitHub if needed)</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Terraform knows that an app plan belongs to an app service but for the purpose of learning, we’re adding this explicit dependency</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Run terraform apply and approve the changes</a:t>
            </a:r>
          </a:p>
          <a:p>
            <a:pPr marL="0" lvl="0" indent="0">
              <a:lnSpc>
                <a:spcPct val="107000"/>
              </a:lnSpc>
              <a:buFont typeface="Wingdings" panose="05000000000000000000" pitchFamily="2" charset="2"/>
              <a:buNone/>
            </a:pPr>
            <a:r>
              <a:rPr lang="en-US" sz="1800" b="0" dirty="0">
                <a:solidFill>
                  <a:srgbClr val="D4D4D4"/>
                </a:solidFill>
                <a:effectLst/>
                <a:latin typeface="Calibri" panose="020F0502020204030204" pitchFamily="34" charset="0"/>
                <a:cs typeface="Arial" panose="020B0604020202020204" pitchFamily="34" charset="0"/>
              </a:rPr>
              <a:t>	</a:t>
            </a:r>
            <a:r>
              <a:rPr lang="en-US" sz="2800" b="0" dirty="0">
                <a:solidFill>
                  <a:srgbClr val="D4D4D4"/>
                </a:solidFill>
                <a:effectLst/>
                <a:latin typeface="Consolas" panose="020B0609020204030204" pitchFamily="49" charset="0"/>
              </a:rPr>
              <a:t>Without the explicit </a:t>
            </a:r>
            <a:r>
              <a:rPr lang="en-US" sz="2800" b="0" dirty="0" err="1">
                <a:solidFill>
                  <a:srgbClr val="D4D4D4"/>
                </a:solidFill>
                <a:effectLst/>
                <a:latin typeface="Consolas" panose="020B0609020204030204" pitchFamily="49" charset="0"/>
              </a:rPr>
              <a:t>dependancy</a:t>
            </a:r>
            <a:r>
              <a:rPr lang="en-US" sz="2800" b="0" dirty="0">
                <a:solidFill>
                  <a:srgbClr val="D4D4D4"/>
                </a:solidFill>
                <a:effectLst/>
                <a:latin typeface="Consolas" panose="020B0609020204030204" pitchFamily="49" charset="0"/>
              </a:rPr>
              <a:t>, terraform creates multiple resources in parallel. But, with the explicit 	dependency defined in this configuration, Terraform creates the resources one by one. This means 	that it waits till the first resource is created, before the other one comes in that has an explicit</a:t>
            </a:r>
          </a:p>
          <a:p>
            <a:pPr marL="0" lvl="0" indent="0">
              <a:lnSpc>
                <a:spcPct val="107000"/>
              </a:lnSpc>
              <a:buFont typeface="Wingdings" panose="05000000000000000000" pitchFamily="2" charset="2"/>
              <a:buNone/>
            </a:pPr>
            <a:r>
              <a:rPr lang="en-US" sz="2800" b="0" dirty="0">
                <a:solidFill>
                  <a:srgbClr val="D4D4D4"/>
                </a:solidFill>
                <a:effectLst/>
                <a:latin typeface="Consolas" panose="020B0609020204030204" pitchFamily="49" charset="0"/>
              </a:rPr>
              <a:t>	dependency defined.</a:t>
            </a:r>
          </a:p>
          <a:p>
            <a:pPr marL="0" marR="0" lvl="0" indent="0" algn="l"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1800" b="0" dirty="0">
                <a:effectLst/>
                <a:latin typeface="Calibri" panose="020F0502020204030204" pitchFamily="34" charset="0"/>
                <a:ea typeface="Calibri" panose="020F0502020204030204" pitchFamily="34" charset="0"/>
                <a:cs typeface="Arial" panose="020B0604020202020204" pitchFamily="34" charset="0"/>
              </a:rPr>
              <a:t>------------------------------</a:t>
            </a:r>
          </a:p>
          <a:p>
            <a:pPr marL="0" lvl="0" indent="0">
              <a:lnSpc>
                <a:spcPct val="107000"/>
              </a:lnSpc>
              <a:buFont typeface="Wingdings" panose="05000000000000000000" pitchFamily="2" charset="2"/>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buFont typeface="Wingdings" panose="05000000000000000000" pitchFamily="2" charset="2"/>
              <a:buNone/>
            </a:pPr>
            <a:r>
              <a:rPr lang="en-US" sz="1800" dirty="0">
                <a:effectLst/>
                <a:latin typeface="Calibri" panose="020F0502020204030204" pitchFamily="34" charset="0"/>
                <a:ea typeface="Calibri" panose="020F0502020204030204" pitchFamily="34" charset="0"/>
                <a:cs typeface="Arial" panose="020B0604020202020204" pitchFamily="34" charset="0"/>
              </a:rPr>
              <a:t>Section 2</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Create a new resource group and storage account </a:t>
            </a:r>
            <a:r>
              <a:rPr lang="en-US" sz="1800" b="1" dirty="0">
                <a:effectLst/>
                <a:latin typeface="Calibri" panose="020F0502020204030204" pitchFamily="34" charset="0"/>
                <a:ea typeface="Calibri" panose="020F0502020204030204" pitchFamily="34" charset="0"/>
                <a:cs typeface="Arial" panose="020B0604020202020204" pitchFamily="34" charset="0"/>
              </a:rPr>
              <a:t>manually</a:t>
            </a:r>
            <a:r>
              <a:rPr lang="en-US" sz="1800" dirty="0">
                <a:effectLst/>
                <a:latin typeface="Calibri" panose="020F0502020204030204" pitchFamily="34" charset="0"/>
                <a:ea typeface="Calibri" panose="020F0502020204030204" pitchFamily="34" charset="0"/>
                <a:cs typeface="Arial" panose="020B0604020202020204" pitchFamily="34" charset="0"/>
              </a:rPr>
              <a:t> in the azure portal</a:t>
            </a:r>
          </a:p>
          <a:p>
            <a:pPr marL="800100" lvl="1"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Remember that a storage account name must be globally unique</a:t>
            </a:r>
          </a:p>
          <a:p>
            <a:pPr marL="800100" marR="0" lvl="1"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Create a container in the storage account called “</a:t>
            </a:r>
            <a:r>
              <a:rPr lang="en-US" sz="2800" b="0" i="1" dirty="0" err="1">
                <a:solidFill>
                  <a:srgbClr val="00FF22"/>
                </a:solidFill>
                <a:effectLst/>
                <a:latin typeface="Consolas" panose="020B0609020204030204" pitchFamily="49" charset="0"/>
              </a:rPr>
              <a:t>containerformyapp</a:t>
            </a:r>
            <a:r>
              <a:rPr lang="en-US" sz="2800" b="1" i="1" dirty="0">
                <a:solidFill>
                  <a:srgbClr val="D4D4D4"/>
                </a:solidFill>
                <a:effectLst/>
                <a:latin typeface="Consolas" panose="020B0609020204030204" pitchFamily="49" charset="0"/>
                <a:ea typeface="+mn-ea"/>
                <a:cs typeface="+mn-cs"/>
              </a:rPr>
              <a:t>”</a:t>
            </a:r>
          </a:p>
          <a:p>
            <a:pPr marL="800100" marR="0" lvl="1"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Go back to your main </a:t>
            </a:r>
            <a:r>
              <a:rPr lang="en-US" sz="1800" dirty="0" err="1">
                <a:effectLst/>
                <a:latin typeface="Calibri" panose="020F0502020204030204" pitchFamily="34" charset="0"/>
                <a:ea typeface="Calibri" panose="020F0502020204030204" pitchFamily="34" charset="0"/>
                <a:cs typeface="Arial" panose="020B0604020202020204" pitchFamily="34" charset="0"/>
              </a:rPr>
              <a:t>tf</a:t>
            </a:r>
            <a:r>
              <a:rPr lang="en-US" sz="1800" dirty="0">
                <a:effectLst/>
                <a:latin typeface="Calibri" panose="020F0502020204030204" pitchFamily="34" charset="0"/>
                <a:ea typeface="Calibri" panose="020F0502020204030204" pitchFamily="34" charset="0"/>
                <a:cs typeface="Arial" panose="020B0604020202020204" pitchFamily="34" charset="0"/>
              </a:rPr>
              <a:t> and add a data source for the storage account you just created manually</a:t>
            </a:r>
          </a:p>
          <a:p>
            <a:pPr marL="800100" lvl="1"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When referring to my source code on GitHub, keep in mind here to set the name of your own storage account you just created</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Configure an output with the storage account tier</a:t>
            </a:r>
          </a:p>
          <a:p>
            <a:pPr marL="342900" lvl="0" indent="-342900">
              <a:lnSpc>
                <a:spcPct val="107000"/>
              </a:lnSpc>
              <a:buFont typeface="Wingdings" panose="05000000000000000000" pitchFamily="2" charset="2"/>
              <a:buChar char=""/>
            </a:pP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Uncomment the storage account sub block in the azure app service configuration (you’ll see the reference in this block to the data source)</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Run terraform apply and approve the changes</a:t>
            </a:r>
          </a:p>
          <a:p>
            <a:pPr marL="342900" lvl="0" indent="-34290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Open the app service in Azure</a:t>
            </a:r>
          </a:p>
          <a:p>
            <a:pPr marL="800100" lvl="1" indent="-34290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Go to the “configuration” tab</a:t>
            </a:r>
          </a:p>
          <a:p>
            <a:pPr marL="800100" lvl="1" indent="-34290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Open “path mappings”</a:t>
            </a:r>
          </a:p>
          <a:p>
            <a:pPr marL="800100" lvl="1" indent="-342900">
              <a:lnSpc>
                <a:spcPct val="107000"/>
              </a:lnSpc>
              <a:spcAft>
                <a:spcPts val="800"/>
              </a:spcAft>
              <a:buFont typeface="Wingdings" panose="05000000000000000000" pitchFamily="2" charset="2"/>
              <a:buChar char=""/>
            </a:pPr>
            <a:r>
              <a:rPr lang="en-US" sz="2800" b="0" dirty="0">
                <a:solidFill>
                  <a:srgbClr val="D4D4D4"/>
                </a:solidFill>
                <a:effectLst/>
                <a:latin typeface="Consolas" panose="020B0609020204030204" pitchFamily="49" charset="0"/>
              </a:rPr>
              <a:t>You’ll see the storage account container that was created manually. It's now configured in the app service, that was created by Terraform with the use of a data source block, to retrieve the information on a resource that was outside your Terraform configuration.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effectLst/>
                <a:latin typeface="Calibri" panose="020F0502020204030204" pitchFamily="34" charset="0"/>
                <a:ea typeface="Calibri" panose="020F0502020204030204" pitchFamily="34" charset="0"/>
                <a:cs typeface="Arial" panose="020B0604020202020204" pitchFamily="34" charset="0"/>
              </a:rPr>
              <a:t>------------------------------</a:t>
            </a:r>
          </a:p>
          <a:p>
            <a:endParaRPr lang="en-US" dirty="0"/>
          </a:p>
          <a:p>
            <a:r>
              <a:rPr lang="en-US" b="1" dirty="0"/>
              <a:t>Note!:</a:t>
            </a:r>
          </a:p>
          <a:p>
            <a:r>
              <a:rPr lang="en-US" dirty="0"/>
              <a:t>Run terraform destroy to delete the resources from your Azure subscription. </a:t>
            </a:r>
            <a:r>
              <a:rPr lang="en-US" b="1" dirty="0"/>
              <a:t>Leave the storage account that you created manually</a:t>
            </a:r>
            <a:r>
              <a:rPr lang="en-US" dirty="0"/>
              <a:t> for the next section of this PowerPoint presentation.</a:t>
            </a:r>
            <a:endParaRPr lang="en-NL" dirty="0"/>
          </a:p>
        </p:txBody>
      </p:sp>
      <p:sp>
        <p:nvSpPr>
          <p:cNvPr id="4" name="Slide Number Placeholder 3"/>
          <p:cNvSpPr>
            <a:spLocks noGrp="1"/>
          </p:cNvSpPr>
          <p:nvPr>
            <p:ph type="sldNum" sz="quarter" idx="5"/>
          </p:nvPr>
        </p:nvSpPr>
        <p:spPr/>
        <p:txBody>
          <a:bodyPr/>
          <a:lstStyle/>
          <a:p>
            <a:fld id="{641963AA-1655-44C1-A7A3-0B2F3C0E538C}" type="slidenum">
              <a:rPr lang="nl-NL" smtClean="0"/>
              <a:t>19</a:t>
            </a:fld>
            <a:endParaRPr lang="nl-NL"/>
          </a:p>
        </p:txBody>
      </p:sp>
    </p:spTree>
    <p:extLst>
      <p:ext uri="{BB962C8B-B14F-4D97-AF65-F5344CB8AC3E}">
        <p14:creationId xmlns:p14="http://schemas.microsoft.com/office/powerpoint/2010/main" val="2987298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this slide deck and check the notes in each slide for information. </a:t>
            </a:r>
          </a:p>
          <a:p>
            <a:r>
              <a:rPr lang="en-US" dirty="0"/>
              <a:t>In the demo slides you’ll find instructions, or you can also read the markdown files in each of the configuration sections in the “Terraform” folder on GitHub.</a:t>
            </a:r>
          </a:p>
          <a:p>
            <a:endParaRPr lang="en-NL" dirty="0"/>
          </a:p>
        </p:txBody>
      </p:sp>
      <p:sp>
        <p:nvSpPr>
          <p:cNvPr id="4" name="Slide Number Placeholder 3"/>
          <p:cNvSpPr>
            <a:spLocks noGrp="1"/>
          </p:cNvSpPr>
          <p:nvPr>
            <p:ph type="sldNum" sz="quarter" idx="5"/>
          </p:nvPr>
        </p:nvSpPr>
        <p:spPr/>
        <p:txBody>
          <a:bodyPr/>
          <a:lstStyle/>
          <a:p>
            <a:fld id="{641963AA-1655-44C1-A7A3-0B2F3C0E538C}" type="slidenum">
              <a:rPr lang="nl-NL" smtClean="0"/>
              <a:t>2</a:t>
            </a:fld>
            <a:endParaRPr lang="nl-NL"/>
          </a:p>
        </p:txBody>
      </p:sp>
    </p:spTree>
    <p:extLst>
      <p:ext uri="{BB962C8B-B14F-4D97-AF65-F5344CB8AC3E}">
        <p14:creationId xmlns:p14="http://schemas.microsoft.com/office/powerpoint/2010/main" val="1549627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You created an explicit dependency for an azure app service to depend on an app service plan, by providing the ‘depends_on’ argument in our configuration. This way Terraform won’t create these resources in parallel, but it will create the app service plan first. After the creation of the app service plan is finished, the app service is created.</a:t>
            </a:r>
          </a:p>
          <a:p>
            <a:pPr marL="171450" indent="-171450">
              <a:buFont typeface="Wingdings" panose="05000000000000000000" pitchFamily="2" charset="2"/>
              <a:buChar char="Ø"/>
            </a:pPr>
            <a:r>
              <a:rPr lang="en-US" dirty="0"/>
              <a:t>You created a storage account manually in the portal (outside our Terraform configuration) and used a data source to retrieve all the information needed on that storage account, to be able to mount it to the azure app service.</a:t>
            </a:r>
            <a:endParaRPr lang="en-NL" dirty="0"/>
          </a:p>
        </p:txBody>
      </p:sp>
      <p:sp>
        <p:nvSpPr>
          <p:cNvPr id="4" name="Slide Number Placeholder 3"/>
          <p:cNvSpPr>
            <a:spLocks noGrp="1"/>
          </p:cNvSpPr>
          <p:nvPr>
            <p:ph type="sldNum" sz="quarter" idx="5"/>
          </p:nvPr>
        </p:nvSpPr>
        <p:spPr/>
        <p:txBody>
          <a:bodyPr/>
          <a:lstStyle/>
          <a:p>
            <a:fld id="{641963AA-1655-44C1-A7A3-0B2F3C0E538C}" type="slidenum">
              <a:rPr lang="nl-NL" smtClean="0"/>
              <a:t>20</a:t>
            </a:fld>
            <a:endParaRPr lang="nl-NL"/>
          </a:p>
        </p:txBody>
      </p:sp>
    </p:spTree>
    <p:extLst>
      <p:ext uri="{BB962C8B-B14F-4D97-AF65-F5344CB8AC3E}">
        <p14:creationId xmlns:p14="http://schemas.microsoft.com/office/powerpoint/2010/main" val="3226253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A module is a container for multiple resources that are used together</a:t>
            </a:r>
          </a:p>
          <a:p>
            <a:pPr marL="171450" indent="-171450">
              <a:buFont typeface="Wingdings" panose="05000000000000000000" pitchFamily="2" charset="2"/>
              <a:buChar char="Ø"/>
            </a:pPr>
            <a:r>
              <a:rPr lang="en-US" dirty="0"/>
              <a:t>Modules are used to create configurations that have a repeatable use, that you don’t want to configure or copy/paste repeatedly when creating new configurations</a:t>
            </a:r>
          </a:p>
          <a:p>
            <a:pPr marL="171450" indent="-171450">
              <a:buFont typeface="Wingdings" panose="05000000000000000000" pitchFamily="2" charset="2"/>
              <a:buChar char="Ø"/>
            </a:pPr>
            <a:r>
              <a:rPr lang="en-US" dirty="0"/>
              <a:t>Modules can also be called multiple times, either within the same configuration or in separate configurations, allowing resource configurations to be packaged and re-used</a:t>
            </a:r>
          </a:p>
          <a:p>
            <a:pPr marL="171450" indent="-171450">
              <a:buFont typeface="Wingdings" panose="05000000000000000000" pitchFamily="2" charset="2"/>
              <a:buChar char="Ø"/>
            </a:pPr>
            <a:r>
              <a:rPr lang="en-US" dirty="0"/>
              <a:t>Until now we have seen a resource block and a data source block in our configurations. In the demo that follows, we’re going to create a module and use a module block in our configuration.</a:t>
            </a:r>
          </a:p>
        </p:txBody>
      </p:sp>
      <p:sp>
        <p:nvSpPr>
          <p:cNvPr id="4" name="Slide Number Placeholder 3"/>
          <p:cNvSpPr>
            <a:spLocks noGrp="1"/>
          </p:cNvSpPr>
          <p:nvPr>
            <p:ph type="sldNum" sz="quarter" idx="5"/>
          </p:nvPr>
        </p:nvSpPr>
        <p:spPr/>
        <p:txBody>
          <a:bodyPr/>
          <a:lstStyle/>
          <a:p>
            <a:fld id="{641963AA-1655-44C1-A7A3-0B2F3C0E538C}" type="slidenum">
              <a:rPr lang="nl-NL" smtClean="0"/>
              <a:t>21</a:t>
            </a:fld>
            <a:endParaRPr lang="nl-NL"/>
          </a:p>
        </p:txBody>
      </p:sp>
    </p:spTree>
    <p:extLst>
      <p:ext uri="{BB962C8B-B14F-4D97-AF65-F5344CB8AC3E}">
        <p14:creationId xmlns:p14="http://schemas.microsoft.com/office/powerpoint/2010/main" val="576359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Backends define where Terraforms state file snapshots are stored.</a:t>
            </a:r>
          </a:p>
          <a:p>
            <a:pPr marL="171450" indent="-171450">
              <a:buFont typeface="Wingdings" panose="05000000000000000000" pitchFamily="2" charset="2"/>
              <a:buChar char="Ø"/>
            </a:pPr>
            <a:r>
              <a:rPr lang="en-US" dirty="0"/>
              <a:t>By default, Terraform implicitly uses a backend called local to store the state as a local file on disk (your local machine)</a:t>
            </a:r>
          </a:p>
          <a:p>
            <a:pPr marL="171450" indent="-171450">
              <a:buFont typeface="Wingdings" panose="05000000000000000000" pitchFamily="2" charset="2"/>
              <a:buChar char="Ø"/>
            </a:pPr>
            <a:r>
              <a:rPr lang="en-US" dirty="0"/>
              <a:t>Every other backend stores the state file in a remote service of some kind, which allows multiple people to access it</a:t>
            </a:r>
          </a:p>
          <a:p>
            <a:pPr marL="171450" indent="-171450">
              <a:buFont typeface="Wingdings" panose="05000000000000000000" pitchFamily="2" charset="2"/>
              <a:buChar char="Ø"/>
            </a:pPr>
            <a:r>
              <a:rPr lang="en-US" b="0" i="0" dirty="0">
                <a:solidFill>
                  <a:srgbClr val="343536"/>
                </a:solidFill>
                <a:effectLst/>
                <a:latin typeface="metro-web"/>
              </a:rPr>
              <a:t>Accessing the state file in a remote service generally requires access credentials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41963AA-1655-44C1-A7A3-0B2F3C0E538C}" type="slidenum">
              <a:rPr lang="nl-NL" smtClean="0"/>
              <a:t>22</a:t>
            </a:fld>
            <a:endParaRPr lang="nl-NL"/>
          </a:p>
        </p:txBody>
      </p:sp>
    </p:spTree>
    <p:extLst>
      <p:ext uri="{BB962C8B-B14F-4D97-AF65-F5344CB8AC3E}">
        <p14:creationId xmlns:p14="http://schemas.microsoft.com/office/powerpoint/2010/main" val="155084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Modules &amp; remote backends demo</a:t>
            </a:r>
          </a:p>
          <a:p>
            <a:endParaRPr lang="en-US" dirty="0"/>
          </a:p>
          <a:p>
            <a:r>
              <a:rPr lang="en-US" dirty="0"/>
              <a:t>Section 1</a:t>
            </a: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Create a new folder “</a:t>
            </a:r>
            <a:r>
              <a:rPr lang="en-US" sz="1800" dirty="0" err="1">
                <a:effectLst/>
                <a:latin typeface="Calibri" panose="020F0502020204030204" pitchFamily="34" charset="0"/>
                <a:ea typeface="Calibri" panose="020F0502020204030204" pitchFamily="34" charset="0"/>
                <a:cs typeface="Arial" panose="020B0604020202020204" pitchFamily="34" charset="0"/>
              </a:rPr>
              <a:t>modules&amp;remotebackends</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Create a main.tf file and copy the provider and resource group from the previous configuration</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Create a folder “</a:t>
            </a:r>
            <a:r>
              <a:rPr lang="en-US" sz="1800" dirty="0" err="1">
                <a:effectLst/>
                <a:latin typeface="Calibri" panose="020F0502020204030204" pitchFamily="34" charset="0"/>
                <a:ea typeface="Calibri" panose="020F0502020204030204" pitchFamily="34" charset="0"/>
                <a:cs typeface="Arial" panose="020B0604020202020204" pitchFamily="34" charset="0"/>
              </a:rPr>
              <a:t>myapp</a:t>
            </a:r>
            <a:r>
              <a:rPr lang="en-US" sz="1800" dirty="0">
                <a:effectLst/>
                <a:latin typeface="Calibri" panose="020F0502020204030204" pitchFamily="34" charset="0"/>
                <a:ea typeface="Calibri" panose="020F0502020204030204" pitchFamily="34" charset="0"/>
                <a:cs typeface="Arial" panose="020B0604020202020204" pitchFamily="34" charset="0"/>
              </a:rPr>
              <a:t>” within the folder “</a:t>
            </a:r>
            <a:r>
              <a:rPr lang="en-US" sz="1800" dirty="0" err="1">
                <a:effectLst/>
                <a:latin typeface="Calibri" panose="020F0502020204030204" pitchFamily="34" charset="0"/>
                <a:ea typeface="Calibri" panose="020F0502020204030204" pitchFamily="34" charset="0"/>
                <a:cs typeface="Arial" panose="020B0604020202020204" pitchFamily="34" charset="0"/>
              </a:rPr>
              <a:t>modules&amp;remotebackends</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Create a main.tf for </a:t>
            </a:r>
            <a:r>
              <a:rPr lang="en-US" sz="1800" dirty="0" err="1">
                <a:effectLst/>
                <a:latin typeface="Calibri" panose="020F0502020204030204" pitchFamily="34" charset="0"/>
                <a:ea typeface="Calibri" panose="020F0502020204030204" pitchFamily="34" charset="0"/>
                <a:cs typeface="Arial" panose="020B0604020202020204" pitchFamily="34" charset="0"/>
              </a:rPr>
              <a:t>myapp</a:t>
            </a:r>
            <a:r>
              <a:rPr lang="en-US" sz="1800" dirty="0">
                <a:effectLst/>
                <a:latin typeface="Calibri" panose="020F0502020204030204" pitchFamily="34" charset="0"/>
                <a:ea typeface="Calibri" panose="020F0502020204030204" pitchFamily="34" charset="0"/>
                <a:cs typeface="Arial" panose="020B0604020202020204" pitchFamily="34" charset="0"/>
              </a:rPr>
              <a:t> folder</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Copy and paste the configuration from the source code on GitHub (app plan, app service and 2 variables)</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Declare the module block in the root main.tf file</a:t>
            </a:r>
          </a:p>
          <a:p>
            <a:pPr marL="800100" lvl="1" indent="-34290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Configure the source of the module</a:t>
            </a:r>
          </a:p>
          <a:p>
            <a:pPr marL="800100" lvl="1" indent="-34290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Configure the two variables that you have set</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b="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Section 2</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In the root main.tf add to the terraform block:</a:t>
            </a:r>
          </a:p>
          <a:p>
            <a:pPr marL="342900" lvl="0" indent="-342900">
              <a:lnSpc>
                <a:spcPct val="107000"/>
              </a:lnSpc>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backend “</a:t>
            </a:r>
            <a:r>
              <a:rPr lang="en-US" sz="1800" b="1" dirty="0" err="1">
                <a:effectLst/>
                <a:latin typeface="Calibri" panose="020F0502020204030204" pitchFamily="34" charset="0"/>
                <a:ea typeface="Calibri" panose="020F0502020204030204" pitchFamily="34" charset="0"/>
                <a:cs typeface="Arial" panose="020B0604020202020204" pitchFamily="34" charset="0"/>
              </a:rPr>
              <a:t>azurerm</a:t>
            </a:r>
            <a:r>
              <a:rPr lang="en-US" sz="1800" b="1" dirty="0">
                <a:effectLst/>
                <a:latin typeface="Calibri" panose="020F0502020204030204" pitchFamily="34" charset="0"/>
                <a:ea typeface="Calibri" panose="020F0502020204030204" pitchFamily="34" charset="0"/>
                <a:cs typeface="Arial" panose="020B0604020202020204" pitchFamily="34" charset="0"/>
              </a:rPr>
              <a:t>” {</a:t>
            </a:r>
          </a:p>
          <a:p>
            <a:r>
              <a:rPr lang="en-US" sz="2800" b="0" dirty="0">
                <a:solidFill>
                  <a:srgbClr val="9CDCFE"/>
                </a:solidFill>
                <a:effectLst/>
                <a:latin typeface="Consolas" panose="020B0609020204030204" pitchFamily="49" charset="0"/>
              </a:rPr>
              <a:t>	</a:t>
            </a:r>
            <a:r>
              <a:rPr lang="en-US" sz="2800" b="1" dirty="0" err="1">
                <a:solidFill>
                  <a:srgbClr val="9CDCFE"/>
                </a:solidFill>
                <a:effectLst/>
                <a:latin typeface="Consolas" panose="020B0609020204030204" pitchFamily="49" charset="0"/>
              </a:rPr>
              <a:t>resource_group_name</a:t>
            </a:r>
            <a:r>
              <a:rPr lang="en-US" sz="2800" b="1" dirty="0">
                <a:solidFill>
                  <a:srgbClr val="9CDCFE"/>
                </a:solidFill>
                <a:effectLst/>
                <a:latin typeface="Consolas" panose="020B0609020204030204" pitchFamily="49" charset="0"/>
              </a:rPr>
              <a:t>  	</a:t>
            </a:r>
            <a:r>
              <a:rPr lang="en-US" sz="2800" b="1" dirty="0">
                <a:solidFill>
                  <a:srgbClr val="D4D4D4"/>
                </a:solidFill>
                <a:effectLst/>
                <a:latin typeface="Consolas" panose="020B0609020204030204" pitchFamily="49" charset="0"/>
              </a:rPr>
              <a:t>=</a:t>
            </a:r>
            <a:r>
              <a:rPr lang="en-US" sz="2800" b="1" dirty="0">
                <a:solidFill>
                  <a:srgbClr val="9CDCFE"/>
                </a:solidFill>
                <a:effectLst/>
                <a:latin typeface="Consolas" panose="020B0609020204030204" pitchFamily="49" charset="0"/>
              </a:rPr>
              <a:t> </a:t>
            </a:r>
            <a:r>
              <a:rPr lang="en-US" sz="2800" b="1" dirty="0">
                <a:solidFill>
                  <a:srgbClr val="CE9178"/>
                </a:solidFill>
                <a:effectLst/>
                <a:latin typeface="Consolas" panose="020B0609020204030204" pitchFamily="49" charset="0"/>
              </a:rPr>
              <a:t>"</a:t>
            </a:r>
            <a:r>
              <a:rPr lang="en-US" sz="2800" b="1" dirty="0" err="1">
                <a:solidFill>
                  <a:srgbClr val="CE9178"/>
                </a:solidFill>
                <a:effectLst/>
                <a:latin typeface="Consolas" panose="020B0609020204030204" pitchFamily="49" charset="0"/>
              </a:rPr>
              <a:t>tfstate-rg</a:t>
            </a:r>
            <a:r>
              <a:rPr lang="en-US" sz="2800" b="1" dirty="0">
                <a:solidFill>
                  <a:srgbClr val="CE9178"/>
                </a:solidFill>
                <a:effectLst/>
                <a:latin typeface="Consolas" panose="020B0609020204030204" pitchFamily="49" charset="0"/>
              </a:rPr>
              <a:t>“ 	# name of the resource group in Azure you created manually</a:t>
            </a:r>
            <a:endParaRPr lang="en-US" sz="2800" b="1" dirty="0">
              <a:solidFill>
                <a:srgbClr val="D4D4D4"/>
              </a:solidFill>
              <a:effectLst/>
              <a:latin typeface="Consolas" panose="020B0609020204030204" pitchFamily="49" charset="0"/>
            </a:endParaRPr>
          </a:p>
          <a:p>
            <a:r>
              <a:rPr lang="en-US" sz="2800" b="1" dirty="0">
                <a:solidFill>
                  <a:srgbClr val="D4D4D4"/>
                </a:solidFill>
                <a:effectLst/>
                <a:latin typeface="Consolas" panose="020B0609020204030204" pitchFamily="49" charset="0"/>
              </a:rPr>
              <a:t>    	</a:t>
            </a:r>
            <a:r>
              <a:rPr lang="en-US" sz="2800" b="1" dirty="0" err="1">
                <a:solidFill>
                  <a:srgbClr val="9CDCFE"/>
                </a:solidFill>
                <a:effectLst/>
                <a:latin typeface="Consolas" panose="020B0609020204030204" pitchFamily="49" charset="0"/>
              </a:rPr>
              <a:t>storage_account_name</a:t>
            </a:r>
            <a:r>
              <a:rPr lang="en-US" sz="2800" b="1" dirty="0">
                <a:solidFill>
                  <a:srgbClr val="9CDCFE"/>
                </a:solidFill>
                <a:effectLst/>
                <a:latin typeface="Consolas" panose="020B0609020204030204" pitchFamily="49" charset="0"/>
              </a:rPr>
              <a:t> 	</a:t>
            </a:r>
            <a:r>
              <a:rPr lang="en-US" sz="2800" b="1" dirty="0">
                <a:solidFill>
                  <a:srgbClr val="D4D4D4"/>
                </a:solidFill>
                <a:effectLst/>
                <a:latin typeface="Consolas" panose="020B0609020204030204" pitchFamily="49" charset="0"/>
              </a:rPr>
              <a:t>=</a:t>
            </a:r>
            <a:r>
              <a:rPr lang="en-US" sz="2800" b="1" dirty="0">
                <a:solidFill>
                  <a:srgbClr val="9CDCFE"/>
                </a:solidFill>
                <a:effectLst/>
                <a:latin typeface="Consolas" panose="020B0609020204030204" pitchFamily="49" charset="0"/>
              </a:rPr>
              <a:t> </a:t>
            </a:r>
            <a:r>
              <a:rPr lang="en-US" sz="2800" b="1" dirty="0">
                <a:solidFill>
                  <a:srgbClr val="CE9178"/>
                </a:solidFill>
                <a:effectLst/>
                <a:latin typeface="Consolas" panose="020B0609020204030204" pitchFamily="49" charset="0"/>
              </a:rPr>
              <a:t>"</a:t>
            </a:r>
            <a:r>
              <a:rPr lang="en-US" sz="2800" b="1" dirty="0" err="1">
                <a:solidFill>
                  <a:srgbClr val="CE9178"/>
                </a:solidFill>
                <a:effectLst/>
                <a:latin typeface="Consolas" panose="020B0609020204030204" pitchFamily="49" charset="0"/>
              </a:rPr>
              <a:t>tfstatebesart</a:t>
            </a:r>
            <a:r>
              <a:rPr lang="en-US" sz="2800" b="1" dirty="0">
                <a:solidFill>
                  <a:srgbClr val="CE9178"/>
                </a:solidFill>
                <a:effectLst/>
                <a:latin typeface="Consolas" panose="020B0609020204030204" pitchFamily="49" charset="0"/>
              </a:rPr>
              <a:t>“	# name of the storage account in Azure you created manually</a:t>
            </a:r>
            <a:endParaRPr lang="en-US" sz="2800" b="1" dirty="0">
              <a:solidFill>
                <a:srgbClr val="D4D4D4"/>
              </a:solidFill>
              <a:effectLst/>
              <a:latin typeface="Consolas" panose="020B0609020204030204" pitchFamily="49" charset="0"/>
            </a:endParaRPr>
          </a:p>
          <a:p>
            <a:r>
              <a:rPr lang="en-US" sz="2800" b="1" dirty="0">
                <a:solidFill>
                  <a:srgbClr val="D4D4D4"/>
                </a:solidFill>
                <a:effectLst/>
                <a:latin typeface="Consolas" panose="020B0609020204030204" pitchFamily="49" charset="0"/>
              </a:rPr>
              <a:t>    	</a:t>
            </a:r>
            <a:r>
              <a:rPr lang="en-US" sz="2800" b="1" dirty="0" err="1">
                <a:solidFill>
                  <a:srgbClr val="9CDCFE"/>
                </a:solidFill>
                <a:effectLst/>
                <a:latin typeface="Consolas" panose="020B0609020204030204" pitchFamily="49" charset="0"/>
              </a:rPr>
              <a:t>container_name</a:t>
            </a:r>
            <a:r>
              <a:rPr lang="en-US" sz="2800" b="1" dirty="0">
                <a:solidFill>
                  <a:srgbClr val="9CDCFE"/>
                </a:solidFill>
                <a:effectLst/>
                <a:latin typeface="Consolas" panose="020B0609020204030204" pitchFamily="49" charset="0"/>
              </a:rPr>
              <a:t>       	</a:t>
            </a:r>
            <a:r>
              <a:rPr lang="en-US" sz="2800" b="1" dirty="0">
                <a:solidFill>
                  <a:srgbClr val="D4D4D4"/>
                </a:solidFill>
                <a:effectLst/>
                <a:latin typeface="Consolas" panose="020B0609020204030204" pitchFamily="49" charset="0"/>
              </a:rPr>
              <a:t>=</a:t>
            </a:r>
            <a:r>
              <a:rPr lang="en-US" sz="2800" b="1" dirty="0">
                <a:solidFill>
                  <a:srgbClr val="9CDCFE"/>
                </a:solidFill>
                <a:effectLst/>
                <a:latin typeface="Consolas" panose="020B0609020204030204" pitchFamily="49" charset="0"/>
              </a:rPr>
              <a:t> </a:t>
            </a:r>
            <a:r>
              <a:rPr lang="en-US" sz="2800" b="1" dirty="0">
                <a:solidFill>
                  <a:srgbClr val="CE9178"/>
                </a:solidFill>
                <a:effectLst/>
                <a:latin typeface="Consolas" panose="020B0609020204030204" pitchFamily="49" charset="0"/>
              </a:rPr>
              <a:t>"</a:t>
            </a:r>
            <a:r>
              <a:rPr lang="en-US" sz="2800" b="1" dirty="0" err="1">
                <a:solidFill>
                  <a:srgbClr val="CE9178"/>
                </a:solidFill>
                <a:effectLst/>
                <a:latin typeface="Consolas" panose="020B0609020204030204" pitchFamily="49" charset="0"/>
              </a:rPr>
              <a:t>tfstate</a:t>
            </a:r>
            <a:r>
              <a:rPr lang="en-US" sz="2800" b="1" dirty="0">
                <a:solidFill>
                  <a:srgbClr val="CE9178"/>
                </a:solidFill>
                <a:effectLst/>
                <a:latin typeface="Consolas" panose="020B0609020204030204" pitchFamily="49" charset="0"/>
              </a:rPr>
              <a:t>“		# create a container if you don’t have one or use “</a:t>
            </a:r>
            <a:r>
              <a:rPr lang="en-US" sz="2800" b="1" dirty="0" err="1">
                <a:solidFill>
                  <a:srgbClr val="CE9178"/>
                </a:solidFill>
                <a:effectLst/>
                <a:latin typeface="Consolas" panose="020B0609020204030204" pitchFamily="49" charset="0"/>
              </a:rPr>
              <a:t>mycontainerapp</a:t>
            </a:r>
            <a:r>
              <a:rPr lang="en-US" sz="2800" b="1" dirty="0">
                <a:solidFill>
                  <a:srgbClr val="CE9178"/>
                </a:solidFill>
                <a:effectLst/>
                <a:latin typeface="Consolas" panose="020B0609020204030204" pitchFamily="49" charset="0"/>
              </a:rPr>
              <a:t>” you created earlier</a:t>
            </a:r>
            <a:endParaRPr lang="en-US" sz="2800" b="1" dirty="0">
              <a:solidFill>
                <a:srgbClr val="D4D4D4"/>
              </a:solidFill>
              <a:effectLst/>
              <a:latin typeface="Consolas" panose="020B0609020204030204" pitchFamily="49" charset="0"/>
            </a:endParaRPr>
          </a:p>
          <a:p>
            <a:r>
              <a:rPr lang="en-US" sz="2800" b="1" dirty="0">
                <a:solidFill>
                  <a:srgbClr val="D4D4D4"/>
                </a:solidFill>
                <a:effectLst/>
                <a:latin typeface="Consolas" panose="020B0609020204030204" pitchFamily="49" charset="0"/>
              </a:rPr>
              <a:t>    	</a:t>
            </a:r>
            <a:r>
              <a:rPr lang="en-US" sz="2800" b="1" dirty="0">
                <a:solidFill>
                  <a:srgbClr val="9CDCFE"/>
                </a:solidFill>
                <a:effectLst/>
                <a:latin typeface="Consolas" panose="020B0609020204030204" pitchFamily="49" charset="0"/>
              </a:rPr>
              <a:t>key                  	</a:t>
            </a:r>
            <a:r>
              <a:rPr lang="en-US" sz="2800" b="1" dirty="0">
                <a:solidFill>
                  <a:srgbClr val="D4D4D4"/>
                </a:solidFill>
                <a:effectLst/>
                <a:latin typeface="Consolas" panose="020B0609020204030204" pitchFamily="49" charset="0"/>
              </a:rPr>
              <a:t>=</a:t>
            </a:r>
            <a:r>
              <a:rPr lang="en-US" sz="2800" b="1" dirty="0">
                <a:solidFill>
                  <a:srgbClr val="9CDCFE"/>
                </a:solidFill>
                <a:effectLst/>
                <a:latin typeface="Consolas" panose="020B0609020204030204" pitchFamily="49" charset="0"/>
              </a:rPr>
              <a:t> </a:t>
            </a:r>
            <a:r>
              <a:rPr lang="en-US" sz="2800" b="1" dirty="0">
                <a:solidFill>
                  <a:srgbClr val="CE9178"/>
                </a:solidFill>
                <a:effectLst/>
                <a:latin typeface="Consolas" panose="020B0609020204030204" pitchFamily="49" charset="0"/>
              </a:rPr>
              <a:t>"</a:t>
            </a:r>
            <a:r>
              <a:rPr lang="en-US" sz="2800" b="1" dirty="0" err="1">
                <a:solidFill>
                  <a:srgbClr val="CE9178"/>
                </a:solidFill>
                <a:effectLst/>
                <a:latin typeface="Consolas" panose="020B0609020204030204" pitchFamily="49" charset="0"/>
              </a:rPr>
              <a:t>workshop.tfstate</a:t>
            </a:r>
            <a:r>
              <a:rPr lang="en-US" sz="2800" b="1" dirty="0">
                <a:solidFill>
                  <a:srgbClr val="CE9178"/>
                </a:solidFill>
                <a:effectLst/>
                <a:latin typeface="Consolas" panose="020B0609020204030204" pitchFamily="49" charset="0"/>
              </a:rPr>
              <a:t>“	# the name of the </a:t>
            </a:r>
            <a:r>
              <a:rPr lang="en-US" sz="2800" b="1" dirty="0" err="1">
                <a:solidFill>
                  <a:srgbClr val="CE9178"/>
                </a:solidFill>
                <a:effectLst/>
                <a:latin typeface="Consolas" panose="020B0609020204030204" pitchFamily="49" charset="0"/>
              </a:rPr>
              <a:t>terraform.tfstate</a:t>
            </a:r>
            <a:r>
              <a:rPr lang="en-US" sz="2800" b="1" dirty="0">
                <a:solidFill>
                  <a:srgbClr val="CE9178"/>
                </a:solidFill>
                <a:effectLst/>
                <a:latin typeface="Consolas" panose="020B0609020204030204" pitchFamily="49" charset="0"/>
              </a:rPr>
              <a:t> file (can be any name as long as it ends in .</a:t>
            </a:r>
            <a:r>
              <a:rPr lang="en-US" sz="2800" b="1" dirty="0" err="1">
                <a:solidFill>
                  <a:srgbClr val="CE9178"/>
                </a:solidFill>
                <a:effectLst/>
                <a:latin typeface="Consolas" panose="020B0609020204030204" pitchFamily="49" charset="0"/>
              </a:rPr>
              <a:t>tfstate</a:t>
            </a:r>
            <a:r>
              <a:rPr lang="en-US" sz="2800" b="1" dirty="0">
                <a:solidFill>
                  <a:srgbClr val="CE9178"/>
                </a:solidFill>
                <a:effectLst/>
                <a:latin typeface="Consolas" panose="020B0609020204030204" pitchFamily="49" charset="0"/>
              </a:rPr>
              <a:t>)</a:t>
            </a:r>
            <a:endParaRPr lang="en-US" sz="2800" b="1" dirty="0">
              <a:solidFill>
                <a:srgbClr val="D4D4D4"/>
              </a:solidFill>
              <a:effectLst/>
              <a:latin typeface="Consolas" panose="020B0609020204030204" pitchFamily="49" charset="0"/>
            </a:endParaRPr>
          </a:p>
          <a:p>
            <a:pPr marL="342900" lvl="0" indent="-342900">
              <a:lnSpc>
                <a:spcPct val="107000"/>
              </a:lnSpc>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 </a:t>
            </a:r>
          </a:p>
          <a:p>
            <a:pPr marL="342900" lvl="0" indent="-342900">
              <a:lnSpc>
                <a:spcPct val="107000"/>
              </a:lnSpc>
              <a:buFont typeface="Wingdings" panose="05000000000000000000" pitchFamily="2" charset="2"/>
              <a:buChar char=""/>
            </a:pP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Run terraform </a:t>
            </a:r>
            <a:r>
              <a:rPr lang="en-US" sz="1800" dirty="0" err="1">
                <a:effectLst/>
                <a:latin typeface="Calibri" panose="020F0502020204030204" pitchFamily="34" charset="0"/>
                <a:ea typeface="Calibri" panose="020F0502020204030204" pitchFamily="34" charset="0"/>
                <a:cs typeface="Arial" panose="020B0604020202020204" pitchFamily="34" charset="0"/>
              </a:rPr>
              <a:t>init</a:t>
            </a:r>
            <a:r>
              <a:rPr lang="en-US" sz="1800" dirty="0">
                <a:effectLst/>
                <a:latin typeface="Calibri" panose="020F0502020204030204" pitchFamily="34" charset="0"/>
                <a:ea typeface="Calibri" panose="020F0502020204030204" pitchFamily="34" charset="0"/>
                <a:cs typeface="Arial" panose="020B0604020202020204" pitchFamily="34" charset="0"/>
              </a:rPr>
              <a:t> to initialize the backend and you’ll receive the message:</a:t>
            </a:r>
          </a:p>
          <a:p>
            <a:pPr marL="800100" lvl="1"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Successfully configured the backend "</a:t>
            </a:r>
            <a:r>
              <a:rPr lang="en-US" sz="1800" dirty="0" err="1">
                <a:effectLst/>
                <a:latin typeface="Calibri" panose="020F0502020204030204" pitchFamily="34" charset="0"/>
                <a:ea typeface="Calibri" panose="020F0502020204030204" pitchFamily="34" charset="0"/>
                <a:cs typeface="Arial" panose="020B0604020202020204" pitchFamily="34" charset="0"/>
              </a:rPr>
              <a:t>azurerm</a:t>
            </a:r>
            <a:r>
              <a:rPr lang="en-US" sz="1800" dirty="0">
                <a:effectLst/>
                <a:latin typeface="Calibri" panose="020F0502020204030204" pitchFamily="34" charset="0"/>
                <a:ea typeface="Calibri" panose="020F0502020204030204" pitchFamily="34" charset="0"/>
                <a:cs typeface="Arial" panose="020B0604020202020204" pitchFamily="34" charset="0"/>
              </a:rPr>
              <a:t>"! Terraform will automatically use this backend unless the backend configuration changes.</a:t>
            </a: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Run terraform apply and approve the changes</a:t>
            </a: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Check the storage container in your Azure subscription and you should see the “</a:t>
            </a:r>
            <a:r>
              <a:rPr lang="en-US" sz="1800" dirty="0" err="1">
                <a:effectLst/>
                <a:latin typeface="Calibri" panose="020F0502020204030204" pitchFamily="34" charset="0"/>
                <a:ea typeface="Calibri" panose="020F0502020204030204" pitchFamily="34" charset="0"/>
                <a:cs typeface="Arial" panose="020B0604020202020204" pitchFamily="34" charset="0"/>
              </a:rPr>
              <a:t>workshop.tfstate</a:t>
            </a:r>
            <a:r>
              <a:rPr lang="en-US" sz="1800" dirty="0">
                <a:effectLst/>
                <a:latin typeface="Calibri" panose="020F0502020204030204" pitchFamily="34" charset="0"/>
                <a:ea typeface="Calibri" panose="020F0502020204030204" pitchFamily="34" charset="0"/>
                <a:cs typeface="Arial" panose="020B0604020202020204" pitchFamily="34" charset="0"/>
              </a:rPr>
              <a:t>” file there instead of it being locally on your machine. Everyone who gets access or has access to this storage account and when working with version control (Git) on the same source code, can access this state file. In this way you can work together with others on the same project.</a:t>
            </a:r>
          </a:p>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It’s also a best practice to store the state file in a remote backend!</a:t>
            </a:r>
            <a:r>
              <a:rPr lang="en-US" sz="2800" b="0" dirty="0">
                <a:solidFill>
                  <a:srgbClr val="D4D4D4"/>
                </a:solidFill>
                <a:effectLst/>
                <a:latin typeface="Consolas" panose="020B0609020204030204" pitchFamily="49" charset="0"/>
              </a:rPr>
              <a:t> For AWS you could use for example an S3 bucket.</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endParaRPr lang="en-NL" dirty="0"/>
          </a:p>
        </p:txBody>
      </p:sp>
      <p:sp>
        <p:nvSpPr>
          <p:cNvPr id="4" name="Slide Number Placeholder 3"/>
          <p:cNvSpPr>
            <a:spLocks noGrp="1"/>
          </p:cNvSpPr>
          <p:nvPr>
            <p:ph type="sldNum" sz="quarter" idx="5"/>
          </p:nvPr>
        </p:nvSpPr>
        <p:spPr/>
        <p:txBody>
          <a:bodyPr/>
          <a:lstStyle/>
          <a:p>
            <a:fld id="{641963AA-1655-44C1-A7A3-0B2F3C0E538C}" type="slidenum">
              <a:rPr lang="nl-NL" smtClean="0"/>
              <a:t>23</a:t>
            </a:fld>
            <a:endParaRPr lang="nl-NL"/>
          </a:p>
        </p:txBody>
      </p:sp>
    </p:spTree>
    <p:extLst>
      <p:ext uri="{BB962C8B-B14F-4D97-AF65-F5344CB8AC3E}">
        <p14:creationId xmlns:p14="http://schemas.microsoft.com/office/powerpoint/2010/main" val="25035692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You created a terraform module of an azure app service and an app service plan that you can call upon when you want to create those resources.  You have a reusable Terraform module</a:t>
            </a:r>
          </a:p>
          <a:p>
            <a:pPr marL="171450" indent="-171450">
              <a:buFont typeface="Wingdings" panose="05000000000000000000" pitchFamily="2" charset="2"/>
              <a:buChar char="Ø"/>
            </a:pPr>
            <a:r>
              <a:rPr lang="en-US" dirty="0"/>
              <a:t>The state file has been stored in a secure place in your Azure subscription (remote backend)</a:t>
            </a:r>
          </a:p>
          <a:p>
            <a:pPr marL="171450" indent="-171450">
              <a:buFont typeface="Wingdings" panose="05000000000000000000" pitchFamily="2" charset="2"/>
              <a:buChar char="Ø"/>
            </a:pPr>
            <a:r>
              <a:rPr lang="en-US" dirty="0"/>
              <a:t>The state file can be accessed by multiple people if they have access to the storage and we can produce all kinds of security measures in place for the storage account like a resource lock or geo-redundancy or backup options which keeps the state file even more secure</a:t>
            </a:r>
          </a:p>
          <a:p>
            <a:pPr marL="171450" indent="-171450">
              <a:buFont typeface="Wingdings" panose="05000000000000000000" pitchFamily="2" charset="2"/>
              <a:buChar char="Ø"/>
            </a:pPr>
            <a:r>
              <a:rPr lang="en-US" dirty="0"/>
              <a:t>It’s a best practice when working in a team to store the state file in a remote backend</a:t>
            </a:r>
          </a:p>
          <a:p>
            <a:pPr marL="171450" indent="-171450">
              <a:buFont typeface="Wingdings" panose="05000000000000000000" pitchFamily="2" charset="2"/>
              <a:buChar char="Ø"/>
            </a:pPr>
            <a:r>
              <a:rPr lang="en-US" dirty="0"/>
              <a:t>For Azure you used a storage account, but you can also store the state file in other remote backends. Take AWS for example. You could use an S3 bucket as the backend for the state file.</a:t>
            </a:r>
          </a:p>
        </p:txBody>
      </p:sp>
      <p:sp>
        <p:nvSpPr>
          <p:cNvPr id="4" name="Slide Number Placeholder 3"/>
          <p:cNvSpPr>
            <a:spLocks noGrp="1"/>
          </p:cNvSpPr>
          <p:nvPr>
            <p:ph type="sldNum" sz="quarter" idx="5"/>
          </p:nvPr>
        </p:nvSpPr>
        <p:spPr/>
        <p:txBody>
          <a:bodyPr/>
          <a:lstStyle/>
          <a:p>
            <a:fld id="{641963AA-1655-44C1-A7A3-0B2F3C0E538C}" type="slidenum">
              <a:rPr lang="nl-NL" smtClean="0"/>
              <a:t>24</a:t>
            </a:fld>
            <a:endParaRPr lang="nl-NL"/>
          </a:p>
        </p:txBody>
      </p:sp>
    </p:spTree>
    <p:extLst>
      <p:ext uri="{BB962C8B-B14F-4D97-AF65-F5344CB8AC3E}">
        <p14:creationId xmlns:p14="http://schemas.microsoft.com/office/powerpoint/2010/main" val="1771454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You had a real crash course on Terraform going through these slides and demo’s</a:t>
            </a:r>
          </a:p>
          <a:p>
            <a:pPr marL="171450" indent="-171450">
              <a:buFont typeface="Wingdings" panose="05000000000000000000" pitchFamily="2" charset="2"/>
              <a:buChar char="Ø"/>
            </a:pPr>
            <a:r>
              <a:rPr lang="en-US" dirty="0"/>
              <a:t>You have learned the needed basics and somewhat more advanced topics on Terraform</a:t>
            </a:r>
          </a:p>
          <a:p>
            <a:pPr marL="171450" indent="-171450">
              <a:buFont typeface="Wingdings" panose="05000000000000000000" pitchFamily="2" charset="2"/>
              <a:buChar char="Ø"/>
            </a:pPr>
            <a:r>
              <a:rPr lang="en-US" dirty="0"/>
              <a:t>There is A LOT MORE to learn on Terraform that we won’t go through in this training but it’s worth diving deeper the more you get comfortable with Terraform</a:t>
            </a:r>
          </a:p>
          <a:p>
            <a:pPr marL="171450" indent="-171450">
              <a:buFont typeface="Wingdings" panose="05000000000000000000" pitchFamily="2" charset="2"/>
              <a:buChar char="Ø"/>
            </a:pPr>
            <a:r>
              <a:rPr lang="en-US" dirty="0"/>
              <a:t>Continue with the last demo and set up a CI/CD multi-stage pipeline in Azure DevOps to automatically deploy a Terraform configuration</a:t>
            </a:r>
          </a:p>
        </p:txBody>
      </p:sp>
      <p:sp>
        <p:nvSpPr>
          <p:cNvPr id="4" name="Slide Number Placeholder 3"/>
          <p:cNvSpPr>
            <a:spLocks noGrp="1"/>
          </p:cNvSpPr>
          <p:nvPr>
            <p:ph type="sldNum" sz="quarter" idx="5"/>
          </p:nvPr>
        </p:nvSpPr>
        <p:spPr/>
        <p:txBody>
          <a:bodyPr/>
          <a:lstStyle/>
          <a:p>
            <a:fld id="{641963AA-1655-44C1-A7A3-0B2F3C0E538C}" type="slidenum">
              <a:rPr lang="nl-NL" smtClean="0"/>
              <a:t>25</a:t>
            </a:fld>
            <a:endParaRPr lang="nl-NL"/>
          </a:p>
        </p:txBody>
      </p:sp>
    </p:spTree>
    <p:extLst>
      <p:ext uri="{BB962C8B-B14F-4D97-AF65-F5344CB8AC3E}">
        <p14:creationId xmlns:p14="http://schemas.microsoft.com/office/powerpoint/2010/main" val="145015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Automation with Azure DevOps demo</a:t>
            </a:r>
            <a:endParaRPr lang="en-US" b="0" dirty="0">
              <a:solidFill>
                <a:srgbClr val="D4D4D4"/>
              </a:solidFill>
              <a:effectLst/>
              <a:latin typeface="Consolas" panose="020B0609020204030204" pitchFamily="49" charset="0"/>
            </a:endParaRPr>
          </a:p>
          <a:p>
            <a:endParaRPr lang="en-US" dirty="0"/>
          </a:p>
          <a:p>
            <a:r>
              <a:rPr lang="en-US" dirty="0"/>
              <a:t>Section 1</a:t>
            </a:r>
          </a:p>
          <a:p>
            <a:pPr marL="457200" indent="-457200">
              <a:buFont typeface="Wingdings" panose="05000000000000000000" pitchFamily="2" charset="2"/>
              <a:buChar char="Ø"/>
            </a:pPr>
            <a:r>
              <a:rPr lang="en-US" sz="2800" b="0" dirty="0">
                <a:solidFill>
                  <a:srgbClr val="D4D4D4"/>
                </a:solidFill>
                <a:effectLst/>
                <a:latin typeface="Consolas" panose="020B0609020204030204" pitchFamily="49" charset="0"/>
              </a:rPr>
              <a:t>Set up an Azure DevOps organization for free to get started </a:t>
            </a:r>
            <a:r>
              <a:rPr lang="en-US" sz="2800" b="0" u="sng" dirty="0">
                <a:solidFill>
                  <a:srgbClr val="D4D4D4"/>
                </a:solidFill>
                <a:effectLst/>
                <a:latin typeface="Consolas" panose="020B0609020204030204" pitchFamily="49" charset="0"/>
              </a:rPr>
              <a:t>https://azure.microsoft.com/en-us/services/devops/?nav=min</a:t>
            </a:r>
            <a:r>
              <a:rPr lang="en-US" sz="2800" b="0" dirty="0">
                <a:solidFill>
                  <a:srgbClr val="D4D4D4"/>
                </a:solidFill>
                <a:effectLst/>
                <a:latin typeface="Consolas" panose="020B0609020204030204" pitchFamily="49" charset="0"/>
              </a:rPr>
              <a:t> on this page</a:t>
            </a:r>
          </a:p>
          <a:p>
            <a:pPr marL="457200" indent="-457200">
              <a:buFont typeface="Wingdings" panose="05000000000000000000" pitchFamily="2" charset="2"/>
              <a:buChar char="Ø"/>
            </a:pPr>
            <a:r>
              <a:rPr lang="en-US" sz="2800" b="0" dirty="0">
                <a:solidFill>
                  <a:srgbClr val="D4D4D4"/>
                </a:solidFill>
                <a:effectLst/>
                <a:latin typeface="Consolas" panose="020B0609020204030204" pitchFamily="49" charset="0"/>
              </a:rPr>
              <a:t>Give your organization a name</a:t>
            </a:r>
          </a:p>
          <a:p>
            <a:pPr marL="457200" indent="-457200">
              <a:buFont typeface="Wingdings" panose="05000000000000000000" pitchFamily="2" charset="2"/>
              <a:buChar char="Ø"/>
            </a:pPr>
            <a:r>
              <a:rPr lang="en-US" sz="2800" b="0" dirty="0">
                <a:solidFill>
                  <a:srgbClr val="D4D4D4"/>
                </a:solidFill>
                <a:effectLst/>
                <a:latin typeface="Consolas" panose="020B0609020204030204" pitchFamily="49" charset="0"/>
              </a:rPr>
              <a:t>Choose the location that is most close to you where your project will be hosted (Azure Region)</a:t>
            </a:r>
          </a:p>
          <a:p>
            <a:pPr marL="457200" indent="-457200">
              <a:buFont typeface="Wingdings" panose="05000000000000000000" pitchFamily="2" charset="2"/>
              <a:buChar char="Ø"/>
            </a:pPr>
            <a:r>
              <a:rPr lang="en-US" sz="2800" b="0" dirty="0">
                <a:solidFill>
                  <a:srgbClr val="D4D4D4"/>
                </a:solidFill>
                <a:effectLst/>
                <a:latin typeface="Consolas" panose="020B0609020204030204" pitchFamily="49" charset="0"/>
              </a:rPr>
              <a:t>Create a new project and give that a name as well (leave everything else default)</a:t>
            </a:r>
          </a:p>
          <a:p>
            <a:pPr marL="457200" indent="-457200">
              <a:buFont typeface="Wingdings" panose="05000000000000000000" pitchFamily="2" charset="2"/>
              <a:buChar char="Ø"/>
            </a:pPr>
            <a:endParaRPr lang="en-US" sz="2800" b="0" dirty="0">
              <a:solidFill>
                <a:srgbClr val="D4D4D4"/>
              </a:solidFill>
              <a:effectLst/>
              <a:latin typeface="Consolas" panose="020B0609020204030204" pitchFamily="49" charset="0"/>
            </a:endParaRPr>
          </a:p>
          <a:p>
            <a:pPr marL="457200" indent="-457200">
              <a:buFont typeface="Wingdings" panose="05000000000000000000" pitchFamily="2" charset="2"/>
              <a:buChar char="Ø"/>
            </a:pPr>
            <a:r>
              <a:rPr lang="en-US" sz="2800" b="0" dirty="0">
                <a:solidFill>
                  <a:srgbClr val="D4D4D4"/>
                </a:solidFill>
                <a:effectLst/>
                <a:latin typeface="Consolas" panose="020B0609020204030204" pitchFamily="49" charset="0"/>
              </a:rPr>
              <a:t>In your project, go to project settings</a:t>
            </a:r>
          </a:p>
          <a:p>
            <a:pPr marL="457200" indent="-457200">
              <a:buFont typeface="Wingdings" panose="05000000000000000000" pitchFamily="2" charset="2"/>
              <a:buChar char="Ø"/>
            </a:pPr>
            <a:r>
              <a:rPr lang="en-US" sz="2800" b="0" dirty="0">
                <a:solidFill>
                  <a:srgbClr val="D4D4D4"/>
                </a:solidFill>
                <a:effectLst/>
                <a:latin typeface="Consolas" panose="020B0609020204030204" pitchFamily="49" charset="0"/>
              </a:rPr>
              <a:t>Set up a service connection https://docs.microsoft.com/en-us/azure/devops/pipelines/library/connect-to-azure?view=azure-devops</a:t>
            </a:r>
          </a:p>
          <a:p>
            <a:pPr marL="457200" indent="-457200">
              <a:buFont typeface="Wingdings" panose="05000000000000000000" pitchFamily="2" charset="2"/>
              <a:buChar char="Ø"/>
            </a:pPr>
            <a:r>
              <a:rPr lang="en-US" sz="2800" b="0" dirty="0">
                <a:solidFill>
                  <a:srgbClr val="D4D4D4"/>
                </a:solidFill>
                <a:effectLst/>
                <a:latin typeface="Consolas" panose="020B0609020204030204" pitchFamily="49" charset="0"/>
              </a:rPr>
              <a:t>Choose Azure Resource Manager for your Service Connection and click next</a:t>
            </a:r>
          </a:p>
          <a:p>
            <a:pPr marL="457200" indent="-457200">
              <a:buFont typeface="Wingdings" panose="05000000000000000000" pitchFamily="2" charset="2"/>
              <a:buChar char="Ø"/>
            </a:pPr>
            <a:r>
              <a:rPr lang="en-US" sz="2800" b="0" dirty="0">
                <a:solidFill>
                  <a:srgbClr val="D4D4D4"/>
                </a:solidFill>
                <a:effectLst/>
                <a:latin typeface="Consolas" panose="020B0609020204030204" pitchFamily="49" charset="0"/>
              </a:rPr>
              <a:t>Choose Service principal (automatic)</a:t>
            </a:r>
          </a:p>
          <a:p>
            <a:pPr marL="914400" lvl="1" indent="-457200">
              <a:buFont typeface="Wingdings" panose="05000000000000000000" pitchFamily="2" charset="2"/>
              <a:buChar char="Ø"/>
            </a:pPr>
            <a:r>
              <a:rPr lang="en-US" sz="2800" b="0" dirty="0">
                <a:solidFill>
                  <a:srgbClr val="D4D4D4"/>
                </a:solidFill>
                <a:effectLst/>
                <a:latin typeface="Consolas" panose="020B0609020204030204" pitchFamily="49" charset="0"/>
              </a:rPr>
              <a:t>Select your subscription</a:t>
            </a:r>
          </a:p>
          <a:p>
            <a:pPr marL="914400" lvl="1" indent="-457200">
              <a:buFont typeface="Wingdings" panose="05000000000000000000" pitchFamily="2" charset="2"/>
              <a:buChar char="Ø"/>
            </a:pPr>
            <a:r>
              <a:rPr lang="en-US" sz="2800" b="0" dirty="0">
                <a:solidFill>
                  <a:srgbClr val="D4D4D4"/>
                </a:solidFill>
                <a:effectLst/>
                <a:latin typeface="Consolas" panose="020B0609020204030204" pitchFamily="49" charset="0"/>
              </a:rPr>
              <a:t>Give the service connection a name (later used for your pipeline)</a:t>
            </a:r>
          </a:p>
          <a:p>
            <a:pPr marL="914400" lvl="1" indent="-457200">
              <a:buFont typeface="Wingdings" panose="05000000000000000000" pitchFamily="2" charset="2"/>
              <a:buChar char="Ø"/>
            </a:pPr>
            <a:r>
              <a:rPr lang="en-US" sz="2800" b="0" dirty="0">
                <a:solidFill>
                  <a:srgbClr val="D4D4D4"/>
                </a:solidFill>
                <a:effectLst/>
                <a:latin typeface="Consolas" panose="020B0609020204030204" pitchFamily="49" charset="0"/>
              </a:rPr>
              <a:t>Tik the box “grant access permission to all pipelines”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buFont typeface="Wingdings" panose="05000000000000000000" pitchFamily="2" charset="2"/>
              <a:buNone/>
            </a:pPr>
            <a:r>
              <a:rPr lang="en-US" sz="1800" b="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Section 2</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Copy the “</a:t>
            </a:r>
            <a:r>
              <a:rPr lang="en-US" sz="1800" dirty="0" err="1">
                <a:effectLst/>
                <a:latin typeface="Calibri" panose="020F0502020204030204" pitchFamily="34" charset="0"/>
                <a:ea typeface="Calibri" panose="020F0502020204030204" pitchFamily="34" charset="0"/>
                <a:cs typeface="Arial" panose="020B0604020202020204" pitchFamily="34" charset="0"/>
              </a:rPr>
              <a:t>cicdautomation</a:t>
            </a:r>
            <a:r>
              <a:rPr lang="en-US" sz="1800" dirty="0">
                <a:effectLst/>
                <a:latin typeface="Calibri" panose="020F0502020204030204" pitchFamily="34" charset="0"/>
                <a:ea typeface="Calibri" panose="020F0502020204030204" pitchFamily="34" charset="0"/>
                <a:cs typeface="Arial" panose="020B0604020202020204" pitchFamily="34" charset="0"/>
              </a:rPr>
              <a:t>” folder from the source code in my GitHub repo and add it to your root folder (in my case “Terraform-Workshop”)</a:t>
            </a:r>
          </a:p>
          <a:p>
            <a:pPr marL="800100" marR="0" lvl="1"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This folder contains almost the same configuration as the “</a:t>
            </a:r>
            <a:r>
              <a:rPr lang="en-US" sz="1800" dirty="0" err="1">
                <a:effectLst/>
                <a:latin typeface="Calibri" panose="020F0502020204030204" pitchFamily="34" charset="0"/>
                <a:ea typeface="Calibri" panose="020F0502020204030204" pitchFamily="34" charset="0"/>
                <a:cs typeface="Arial" panose="020B0604020202020204" pitchFamily="34" charset="0"/>
              </a:rPr>
              <a:t>modules&amp;remotebackends</a:t>
            </a:r>
            <a:r>
              <a:rPr lang="en-US" sz="1800" dirty="0">
                <a:effectLst/>
                <a:latin typeface="Calibri" panose="020F0502020204030204" pitchFamily="34" charset="0"/>
                <a:ea typeface="Calibri" panose="020F0502020204030204" pitchFamily="34" charset="0"/>
                <a:cs typeface="Arial" panose="020B0604020202020204" pitchFamily="34" charset="0"/>
              </a:rPr>
              <a:t>” config but it’s slightly different and we’re going to use this configuration to deploy from an Azure DevOps pipeline</a:t>
            </a: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Copy the “.</a:t>
            </a:r>
            <a:r>
              <a:rPr lang="en-US" sz="1800" dirty="0" err="1">
                <a:effectLst/>
                <a:latin typeface="Calibri" panose="020F0502020204030204" pitchFamily="34" charset="0"/>
                <a:ea typeface="Calibri" panose="020F0502020204030204" pitchFamily="34" charset="0"/>
                <a:cs typeface="Arial" panose="020B0604020202020204" pitchFamily="34" charset="0"/>
              </a:rPr>
              <a:t>gitignore</a:t>
            </a:r>
            <a:r>
              <a:rPr lang="en-US" sz="1800" dirty="0">
                <a:effectLst/>
                <a:latin typeface="Calibri" panose="020F0502020204030204" pitchFamily="34" charset="0"/>
                <a:ea typeface="Calibri" panose="020F0502020204030204" pitchFamily="34" charset="0"/>
                <a:cs typeface="Arial" panose="020B0604020202020204" pitchFamily="34" charset="0"/>
              </a:rPr>
              <a:t>” file from the source code</a:t>
            </a:r>
          </a:p>
          <a:p>
            <a:pPr marL="800100" lvl="1"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gitignore</a:t>
            </a:r>
            <a:r>
              <a:rPr lang="en-US" sz="1800" dirty="0">
                <a:effectLst/>
                <a:latin typeface="Calibri" panose="020F0502020204030204" pitchFamily="34" charset="0"/>
                <a:ea typeface="Calibri" panose="020F0502020204030204" pitchFamily="34" charset="0"/>
                <a:cs typeface="Arial" panose="020B0604020202020204" pitchFamily="34" charset="0"/>
              </a:rPr>
              <a:t> file contains file types and folders that you don’t want to push to your central repository like the terraform providers or files containing secrets etc.</a:t>
            </a: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Copy the “</a:t>
            </a:r>
            <a:r>
              <a:rPr lang="en-US" sz="1800" dirty="0" err="1">
                <a:effectLst/>
                <a:latin typeface="Calibri" panose="020F0502020204030204" pitchFamily="34" charset="0"/>
                <a:ea typeface="Calibri" panose="020F0502020204030204" pitchFamily="34" charset="0"/>
                <a:cs typeface="Arial" panose="020B0604020202020204" pitchFamily="34" charset="0"/>
              </a:rPr>
              <a:t>azuredevops-pipeline.yml</a:t>
            </a:r>
            <a:r>
              <a:rPr lang="en-US" sz="1800" dirty="0">
                <a:effectLst/>
                <a:latin typeface="Calibri" panose="020F0502020204030204" pitchFamily="34" charset="0"/>
                <a:ea typeface="Calibri" panose="020F0502020204030204" pitchFamily="34" charset="0"/>
                <a:cs typeface="Arial" panose="020B0604020202020204" pitchFamily="34" charset="0"/>
              </a:rPr>
              <a:t>” from the source code</a:t>
            </a:r>
          </a:p>
          <a:p>
            <a:pPr marL="800100" lvl="1"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This is the </a:t>
            </a:r>
            <a:r>
              <a:rPr lang="en-US" sz="1800" dirty="0" err="1">
                <a:effectLst/>
                <a:latin typeface="Calibri" panose="020F0502020204030204" pitchFamily="34" charset="0"/>
                <a:ea typeface="Calibri" panose="020F0502020204030204" pitchFamily="34" charset="0"/>
                <a:cs typeface="Arial" panose="020B0604020202020204" pitchFamily="34" charset="0"/>
              </a:rPr>
              <a:t>yaml</a:t>
            </a:r>
            <a:r>
              <a:rPr lang="en-US" sz="1800" dirty="0">
                <a:effectLst/>
                <a:latin typeface="Calibri" panose="020F0502020204030204" pitchFamily="34" charset="0"/>
                <a:ea typeface="Calibri" panose="020F0502020204030204" pitchFamily="34" charset="0"/>
                <a:cs typeface="Arial" panose="020B0604020202020204" pitchFamily="34" charset="0"/>
              </a:rPr>
              <a:t> file that will be used to set up our “CI/CD” pipeline in Azure DevOps in a later section</a:t>
            </a:r>
          </a:p>
          <a:p>
            <a:pPr marL="800100" lvl="1" indent="-342900">
              <a:lnSpc>
                <a:spcPct val="107000"/>
              </a:lnSpc>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In VS Code open the root folder in an integrated terminal (for more info on Git check out https://docs.microsoft.com/en-us/learn/modules/intro-to-git/)</a:t>
            </a:r>
          </a:p>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Execute the command: 	git </a:t>
            </a:r>
            <a:r>
              <a:rPr lang="en-US" sz="1800" dirty="0" err="1">
                <a:effectLst/>
                <a:latin typeface="Calibri" panose="020F0502020204030204" pitchFamily="34" charset="0"/>
                <a:ea typeface="Calibri" panose="020F0502020204030204" pitchFamily="34" charset="0"/>
                <a:cs typeface="Arial" panose="020B0604020202020204" pitchFamily="34" charset="0"/>
              </a:rPr>
              <a:t>init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Execute the command: 	git add .</a:t>
            </a: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Execute the command: 	git commit –m “initial commit”</a:t>
            </a:r>
          </a:p>
          <a:p>
            <a:pPr marL="342900" lvl="0" indent="-342900">
              <a:lnSpc>
                <a:spcPct val="107000"/>
              </a:lnSpc>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Go to Repos in your Azure DevOps project</a:t>
            </a: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Below the “Push an existing repository from command line” copy the command: 	git remote add origin &lt;</a:t>
            </a:r>
            <a:r>
              <a:rPr lang="en-US" sz="1800" i="1" dirty="0" err="1">
                <a:effectLst/>
                <a:latin typeface="Calibri" panose="020F0502020204030204" pitchFamily="34" charset="0"/>
                <a:ea typeface="Calibri" panose="020F0502020204030204" pitchFamily="34" charset="0"/>
                <a:cs typeface="Arial" panose="020B0604020202020204" pitchFamily="34" charset="0"/>
              </a:rPr>
              <a:t>url</a:t>
            </a:r>
            <a:r>
              <a:rPr lang="en-US" sz="1800" i="1" dirty="0">
                <a:effectLst/>
                <a:latin typeface="Calibri" panose="020F0502020204030204" pitchFamily="34" charset="0"/>
                <a:ea typeface="Calibri" panose="020F0502020204030204" pitchFamily="34" charset="0"/>
                <a:cs typeface="Arial" panose="020B0604020202020204" pitchFamily="34" charset="0"/>
              </a:rPr>
              <a:t> of your azure </a:t>
            </a:r>
            <a:r>
              <a:rPr lang="en-US" sz="1800" i="1" dirty="0" err="1">
                <a:effectLst/>
                <a:latin typeface="Calibri" panose="020F0502020204030204" pitchFamily="34" charset="0"/>
                <a:ea typeface="Calibri" panose="020F0502020204030204" pitchFamily="34" charset="0"/>
                <a:cs typeface="Arial" panose="020B0604020202020204" pitchFamily="34" charset="0"/>
              </a:rPr>
              <a:t>devops</a:t>
            </a:r>
            <a:r>
              <a:rPr lang="en-US" sz="1800" i="1" dirty="0">
                <a:effectLst/>
                <a:latin typeface="Calibri" panose="020F0502020204030204" pitchFamily="34" charset="0"/>
                <a:ea typeface="Calibri" panose="020F0502020204030204" pitchFamily="34" charset="0"/>
                <a:cs typeface="Arial" panose="020B0604020202020204" pitchFamily="34" charset="0"/>
              </a:rPr>
              <a:t> repo</a:t>
            </a:r>
            <a:r>
              <a:rPr lang="en-US" sz="1800" dirty="0">
                <a:effectLst/>
                <a:latin typeface="Calibri" panose="020F0502020204030204" pitchFamily="34" charset="0"/>
                <a:ea typeface="Calibri" panose="020F0502020204030204" pitchFamily="34" charset="0"/>
                <a:cs typeface="Arial" panose="020B0604020202020204" pitchFamily="34" charset="0"/>
              </a:rPr>
              <a:t>&gt;</a:t>
            </a:r>
          </a:p>
          <a:p>
            <a:pPr marL="342900" lvl="0" indent="-342900">
              <a:lnSpc>
                <a:spcPct val="107000"/>
              </a:lnSpc>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Execute the command in your VS Code terminal: 	git remote add origin &lt;</a:t>
            </a:r>
            <a:r>
              <a:rPr lang="en-US" sz="1800" i="1" dirty="0" err="1">
                <a:effectLst/>
                <a:latin typeface="Calibri" panose="020F0502020204030204" pitchFamily="34" charset="0"/>
                <a:ea typeface="Calibri" panose="020F0502020204030204" pitchFamily="34" charset="0"/>
                <a:cs typeface="Arial" panose="020B0604020202020204" pitchFamily="34" charset="0"/>
              </a:rPr>
              <a:t>url</a:t>
            </a:r>
            <a:r>
              <a:rPr lang="en-US" sz="1800" i="1" dirty="0">
                <a:effectLst/>
                <a:latin typeface="Calibri" panose="020F0502020204030204" pitchFamily="34" charset="0"/>
                <a:ea typeface="Calibri" panose="020F0502020204030204" pitchFamily="34" charset="0"/>
                <a:cs typeface="Arial" panose="020B0604020202020204" pitchFamily="34" charset="0"/>
              </a:rPr>
              <a:t> of your azure </a:t>
            </a:r>
            <a:r>
              <a:rPr lang="en-US" sz="1800" i="1" dirty="0" err="1">
                <a:effectLst/>
                <a:latin typeface="Calibri" panose="020F0502020204030204" pitchFamily="34" charset="0"/>
                <a:ea typeface="Calibri" panose="020F0502020204030204" pitchFamily="34" charset="0"/>
                <a:cs typeface="Arial" panose="020B0604020202020204" pitchFamily="34" charset="0"/>
              </a:rPr>
              <a:t>devops</a:t>
            </a:r>
            <a:r>
              <a:rPr lang="en-US" sz="1800" i="1" dirty="0">
                <a:effectLst/>
                <a:latin typeface="Calibri" panose="020F0502020204030204" pitchFamily="34" charset="0"/>
                <a:ea typeface="Calibri" panose="020F0502020204030204" pitchFamily="34" charset="0"/>
                <a:cs typeface="Arial" panose="020B0604020202020204" pitchFamily="34" charset="0"/>
              </a:rPr>
              <a:t> repo</a:t>
            </a:r>
            <a:r>
              <a:rPr lang="en-US" sz="1800" dirty="0">
                <a:effectLst/>
                <a:latin typeface="Calibri" panose="020F0502020204030204" pitchFamily="34" charset="0"/>
                <a:ea typeface="Calibri" panose="020F0502020204030204" pitchFamily="34" charset="0"/>
                <a:cs typeface="Arial" panose="020B0604020202020204" pitchFamily="34" charset="0"/>
              </a:rPr>
              <a:t>&gt;</a:t>
            </a: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Execute the command in your VS Code terminal: 	git push -u origin –all</a:t>
            </a:r>
          </a:p>
          <a:p>
            <a:pPr marL="342900" lvl="0" indent="-342900">
              <a:lnSpc>
                <a:spcPct val="107000"/>
              </a:lnSpc>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If you look over in your Azure DevOps project in the Repos section, you’ll see that your code has been pushed over to Azure DevOps</a:t>
            </a:r>
          </a:p>
          <a:p>
            <a:pPr marL="0" marR="0" lvl="0" indent="0" algn="l" defTabSz="914400" rtl="0" eaLnBrk="1" fontAlgn="auto" latinLnBrk="0" hangingPunct="1">
              <a:lnSpc>
                <a:spcPct val="107000"/>
              </a:lnSpc>
              <a:spcBef>
                <a:spcPts val="0"/>
              </a:spcBef>
              <a:spcAft>
                <a:spcPts val="800"/>
              </a:spcAft>
              <a:buClrTx/>
              <a:buSzTx/>
              <a:buFont typeface="Wingdings" panose="05000000000000000000" pitchFamily="2" charset="2"/>
              <a:buNone/>
              <a:tabLst/>
              <a:defRPr/>
            </a:pPr>
            <a:r>
              <a:rPr lang="en-US" sz="1800" b="0" dirty="0">
                <a:effectLst/>
                <a:latin typeface="Calibri" panose="020F0502020204030204" pitchFamily="34" charset="0"/>
                <a:ea typeface="Calibri" panose="020F0502020204030204" pitchFamily="34" charset="0"/>
                <a:cs typeface="Arial" panose="020B0604020202020204" pitchFamily="34" charset="0"/>
              </a:rPr>
              <a:t>------------------------------</a:t>
            </a:r>
          </a:p>
          <a:p>
            <a:pPr marL="342900" lvl="0" indent="-342900">
              <a:lnSpc>
                <a:spcPct val="107000"/>
              </a:lnSpc>
              <a:spcAft>
                <a:spcPts val="800"/>
              </a:spcAft>
              <a:buFont typeface="Wingdings" panose="05000000000000000000" pitchFamily="2" charset="2"/>
              <a:buChar char=""/>
            </a:pPr>
            <a:endParaRPr lang="en-NL" sz="1800" dirty="0">
              <a:effectLst/>
              <a:latin typeface="Calibri" panose="020F0502020204030204" pitchFamily="34" charset="0"/>
              <a:ea typeface="Calibri" panose="020F0502020204030204" pitchFamily="34" charset="0"/>
              <a:cs typeface="Arial" panose="020B0604020202020204" pitchFamily="34" charset="0"/>
            </a:endParaRPr>
          </a:p>
          <a:p>
            <a:r>
              <a:rPr lang="en-US" dirty="0"/>
              <a:t>Section 3</a:t>
            </a:r>
          </a:p>
          <a:p>
            <a:pPr marL="342900" lvl="0" indent="-342900">
              <a:lnSpc>
                <a:spcPct val="107000"/>
              </a:lnSpc>
              <a:buFont typeface="Wingdings" panose="05000000000000000000" pitchFamily="2"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Go to the Azure DevOps marketplace https://marketplace.visualstudio.com/azuredevops</a:t>
            </a:r>
          </a:p>
          <a:p>
            <a:pPr marL="342900" lvl="0" indent="-342900">
              <a:lnSpc>
                <a:spcPct val="107000"/>
              </a:lnSpc>
              <a:buFont typeface="Wingdings" panose="05000000000000000000" pitchFamily="2"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Search for Terraform</a:t>
            </a:r>
          </a:p>
          <a:p>
            <a:pPr marL="342900" lvl="0" indent="-342900">
              <a:lnSpc>
                <a:spcPct val="107000"/>
              </a:lnSpc>
              <a:buFont typeface="Wingdings" panose="05000000000000000000" pitchFamily="2"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Select Terraform from Microsoft </a:t>
            </a:r>
            <a:r>
              <a:rPr lang="en-US" sz="1200" dirty="0" err="1">
                <a:effectLst/>
                <a:latin typeface="Calibri" panose="020F0502020204030204" pitchFamily="34" charset="0"/>
                <a:ea typeface="Calibri" panose="020F0502020204030204" pitchFamily="34" charset="0"/>
                <a:cs typeface="Arial" panose="020B0604020202020204" pitchFamily="34" charset="0"/>
              </a:rPr>
              <a:t>DevLabs</a:t>
            </a:r>
            <a:r>
              <a:rPr lang="en-US" sz="1200" dirty="0">
                <a:effectLst/>
                <a:latin typeface="Calibri" panose="020F0502020204030204" pitchFamily="34" charset="0"/>
                <a:ea typeface="Calibri" panose="020F0502020204030204" pitchFamily="34" charset="0"/>
                <a:cs typeface="Arial" panose="020B0604020202020204" pitchFamily="34" charset="0"/>
              </a:rPr>
              <a:t> and click “get it free”</a:t>
            </a:r>
          </a:p>
          <a:p>
            <a:pPr marL="342900" lvl="0" indent="-342900">
              <a:lnSpc>
                <a:spcPct val="107000"/>
              </a:lnSpc>
              <a:buFont typeface="Wingdings" panose="05000000000000000000" pitchFamily="2"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Install the extension for your Azure DevOps organization</a:t>
            </a:r>
          </a:p>
          <a:p>
            <a:pPr marL="0" marR="0" lvl="0" indent="0" algn="l"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1200" b="0" dirty="0">
                <a:effectLst/>
                <a:latin typeface="Calibri" panose="020F0502020204030204" pitchFamily="34" charset="0"/>
                <a:ea typeface="Calibri" panose="020F0502020204030204" pitchFamily="34" charset="0"/>
                <a:cs typeface="Arial" panose="020B0604020202020204" pitchFamily="34" charset="0"/>
              </a:rPr>
              <a:t>------------------------------</a:t>
            </a:r>
          </a:p>
          <a:p>
            <a:pPr marL="342900" lvl="0" indent="-342900">
              <a:lnSpc>
                <a:spcPct val="107000"/>
              </a:lnSpc>
              <a:buFont typeface="Wingdings" panose="05000000000000000000" pitchFamily="2" charset="2"/>
              <a:buChar char=""/>
            </a:pP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buFont typeface="Wingdings" panose="05000000000000000000" pitchFamily="2" charset="2"/>
              <a:buNone/>
            </a:pPr>
            <a:r>
              <a:rPr lang="en-US" sz="1200" dirty="0">
                <a:effectLst/>
                <a:latin typeface="Calibri" panose="020F0502020204030204" pitchFamily="34" charset="0"/>
                <a:ea typeface="Calibri" panose="020F0502020204030204" pitchFamily="34" charset="0"/>
                <a:cs typeface="Arial" panose="020B0604020202020204" pitchFamily="34" charset="0"/>
              </a:rPr>
              <a:t>Section 4</a:t>
            </a:r>
          </a:p>
          <a:p>
            <a:pPr marL="342900" lvl="0" indent="-342900">
              <a:lnSpc>
                <a:spcPct val="107000"/>
              </a:lnSpc>
              <a:buFont typeface="Wingdings" panose="05000000000000000000" pitchFamily="2"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Open your Azure DevOps project</a:t>
            </a:r>
          </a:p>
          <a:p>
            <a:pPr marL="342900" lvl="0" indent="-342900">
              <a:lnSpc>
                <a:spcPct val="107000"/>
              </a:lnSpc>
              <a:buFont typeface="Wingdings" panose="05000000000000000000" pitchFamily="2"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Go to the Pipelines section and open “Library”</a:t>
            </a:r>
          </a:p>
          <a:p>
            <a:pPr marL="342900" lvl="0" indent="-342900">
              <a:lnSpc>
                <a:spcPct val="107000"/>
              </a:lnSpc>
              <a:buFont typeface="Wingdings" panose="05000000000000000000" pitchFamily="2" charset="2"/>
              <a:buChar char=""/>
            </a:pP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Create a new variable group</a:t>
            </a:r>
          </a:p>
          <a:p>
            <a:pPr marL="342900" lvl="0" indent="-342900">
              <a:lnSpc>
                <a:spcPct val="107000"/>
              </a:lnSpc>
              <a:buFont typeface="Wingdings" panose="05000000000000000000" pitchFamily="2"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Name: </a:t>
            </a:r>
            <a:r>
              <a:rPr lang="en-US" sz="1200" dirty="0" err="1">
                <a:effectLst/>
                <a:latin typeface="Calibri" panose="020F0502020204030204" pitchFamily="34" charset="0"/>
                <a:ea typeface="Calibri" panose="020F0502020204030204" pitchFamily="34" charset="0"/>
                <a:cs typeface="Arial" panose="020B0604020202020204" pitchFamily="34" charset="0"/>
              </a:rPr>
              <a:t>backend_config</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Variables key value pairs (you can use the resource group and storage account that </a:t>
            </a:r>
            <a:r>
              <a:rPr lang="en-US" sz="1200">
                <a:effectLst/>
                <a:latin typeface="Calibri" panose="020F0502020204030204" pitchFamily="34" charset="0"/>
                <a:ea typeface="Calibri" panose="020F0502020204030204" pitchFamily="34" charset="0"/>
                <a:cs typeface="Arial" panose="020B0604020202020204" pitchFamily="34" charset="0"/>
              </a:rPr>
              <a:t>was manually created </a:t>
            </a:r>
            <a:r>
              <a:rPr lang="en-US" sz="1200" dirty="0">
                <a:effectLst/>
                <a:latin typeface="Calibri" panose="020F0502020204030204" pitchFamily="34" charset="0"/>
                <a:ea typeface="Calibri" panose="020F0502020204030204" pitchFamily="34" charset="0"/>
                <a:cs typeface="Arial" panose="020B0604020202020204" pitchFamily="34" charset="0"/>
              </a:rPr>
              <a:t>earlier):</a:t>
            </a:r>
          </a:p>
          <a:p>
            <a:pPr marL="800100" marR="0" lvl="1"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lang="en-US" b="0" dirty="0">
                <a:solidFill>
                  <a:srgbClr val="CE9178"/>
                </a:solidFill>
                <a:effectLst/>
                <a:latin typeface="Consolas" panose="020B0609020204030204" pitchFamily="49" charset="0"/>
              </a:rPr>
              <a:t>tbc__</a:t>
            </a:r>
            <a:r>
              <a:rPr lang="en-US" b="0" dirty="0" err="1">
                <a:solidFill>
                  <a:srgbClr val="CE9178"/>
                </a:solidFill>
                <a:effectLst/>
                <a:latin typeface="Consolas" panose="020B0609020204030204" pitchFamily="49" charset="0"/>
              </a:rPr>
              <a:t>backend_service_arm</a:t>
            </a:r>
            <a:r>
              <a:rPr lang="en-US" sz="1200" b="0" dirty="0">
                <a:solidFill>
                  <a:srgbClr val="D4D4D4"/>
                </a:solidFill>
                <a:effectLst/>
                <a:latin typeface="Consolas" panose="020B0609020204030204" pitchFamily="49" charset="0"/>
                <a:ea typeface="+mn-ea"/>
                <a:cs typeface="+mn-cs"/>
              </a:rPr>
              <a:t>	&lt;</a:t>
            </a:r>
            <a:r>
              <a:rPr lang="en-US" sz="1200" b="0" i="1" dirty="0">
                <a:solidFill>
                  <a:srgbClr val="D4D4D4"/>
                </a:solidFill>
                <a:effectLst/>
                <a:latin typeface="Consolas" panose="020B0609020204030204" pitchFamily="49" charset="0"/>
                <a:ea typeface="+mn-ea"/>
                <a:cs typeface="+mn-cs"/>
              </a:rPr>
              <a:t>service connection name</a:t>
            </a:r>
            <a:r>
              <a:rPr lang="en-US" sz="1200" b="0" i="0" dirty="0">
                <a:solidFill>
                  <a:srgbClr val="D4D4D4"/>
                </a:solidFill>
                <a:effectLst/>
                <a:latin typeface="Consolas" panose="020B0609020204030204" pitchFamily="49" charset="0"/>
                <a:ea typeface="+mn-ea"/>
                <a:cs typeface="+mn-cs"/>
              </a:rPr>
              <a:t>&gt;</a:t>
            </a:r>
          </a:p>
          <a:p>
            <a:pPr marL="800100" marR="0" lvl="1"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lang="en-US" b="0" dirty="0">
                <a:solidFill>
                  <a:srgbClr val="CE9178"/>
                </a:solidFill>
                <a:effectLst/>
                <a:latin typeface="Consolas" panose="020B0609020204030204" pitchFamily="49" charset="0"/>
              </a:rPr>
              <a:t>tbc__</a:t>
            </a:r>
            <a:r>
              <a:rPr lang="en-US" b="0" dirty="0" err="1">
                <a:solidFill>
                  <a:srgbClr val="CE9178"/>
                </a:solidFill>
                <a:effectLst/>
                <a:latin typeface="Consolas" panose="020B0609020204030204" pitchFamily="49" charset="0"/>
              </a:rPr>
              <a:t>resource_group_name</a:t>
            </a:r>
            <a:r>
              <a:rPr lang="en-US" b="0" dirty="0">
                <a:solidFill>
                  <a:srgbClr val="CE9178"/>
                </a:solidFill>
                <a:effectLst/>
                <a:latin typeface="Consolas" panose="020B0609020204030204" pitchFamily="49" charset="0"/>
              </a:rPr>
              <a:t>	&lt;</a:t>
            </a:r>
            <a:r>
              <a:rPr lang="en-US" b="0" i="1" dirty="0">
                <a:solidFill>
                  <a:srgbClr val="CE9178"/>
                </a:solidFill>
                <a:effectLst/>
                <a:latin typeface="Consolas" panose="020B0609020204030204" pitchFamily="49" charset="0"/>
              </a:rPr>
              <a:t>resource group name</a:t>
            </a:r>
            <a:r>
              <a:rPr lang="en-US" b="0" i="0" dirty="0">
                <a:solidFill>
                  <a:srgbClr val="CE9178"/>
                </a:solidFill>
                <a:effectLst/>
                <a:latin typeface="Consolas" panose="020B0609020204030204" pitchFamily="49" charset="0"/>
              </a:rPr>
              <a:t>&gt;</a:t>
            </a:r>
          </a:p>
          <a:p>
            <a:pPr marL="800100" marR="0" lvl="1"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lang="en-US" b="0" dirty="0">
                <a:solidFill>
                  <a:srgbClr val="CE9178"/>
                </a:solidFill>
                <a:effectLst/>
                <a:latin typeface="Consolas" panose="020B0609020204030204" pitchFamily="49" charset="0"/>
              </a:rPr>
              <a:t>tbc__</a:t>
            </a:r>
            <a:r>
              <a:rPr lang="en-US" b="0" dirty="0" err="1">
                <a:solidFill>
                  <a:srgbClr val="CE9178"/>
                </a:solidFill>
                <a:effectLst/>
                <a:latin typeface="Consolas" panose="020B0609020204030204" pitchFamily="49" charset="0"/>
              </a:rPr>
              <a:t>storage_account_name</a:t>
            </a:r>
            <a:r>
              <a:rPr lang="en-US" b="0" dirty="0">
                <a:solidFill>
                  <a:srgbClr val="CE9178"/>
                </a:solidFill>
                <a:effectLst/>
                <a:latin typeface="Consolas" panose="020B0609020204030204" pitchFamily="49" charset="0"/>
              </a:rPr>
              <a:t> 	</a:t>
            </a:r>
            <a:r>
              <a:rPr lang="en-US" b="0" i="1" dirty="0">
                <a:solidFill>
                  <a:srgbClr val="CE9178"/>
                </a:solidFill>
                <a:effectLst/>
                <a:latin typeface="Consolas" panose="020B0609020204030204" pitchFamily="49" charset="0"/>
              </a:rPr>
              <a:t>&lt;storage account name&gt;</a:t>
            </a:r>
          </a:p>
          <a:p>
            <a:pPr marL="800100" marR="0" lvl="1"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lang="en-US" b="0" dirty="0">
                <a:solidFill>
                  <a:srgbClr val="CE9178"/>
                </a:solidFill>
                <a:effectLst/>
                <a:latin typeface="Consolas" panose="020B0609020204030204" pitchFamily="49" charset="0"/>
              </a:rPr>
              <a:t>tbc__</a:t>
            </a:r>
            <a:r>
              <a:rPr lang="en-US" b="0" dirty="0" err="1">
                <a:solidFill>
                  <a:srgbClr val="CE9178"/>
                </a:solidFill>
                <a:effectLst/>
                <a:latin typeface="Consolas" panose="020B0609020204030204" pitchFamily="49" charset="0"/>
              </a:rPr>
              <a:t>stcontainer_name</a:t>
            </a:r>
            <a:r>
              <a:rPr lang="en-US" b="0" dirty="0">
                <a:solidFill>
                  <a:srgbClr val="CE9178"/>
                </a:solidFill>
                <a:effectLst/>
                <a:latin typeface="Consolas" panose="020B0609020204030204" pitchFamily="49" charset="0"/>
              </a:rPr>
              <a:t>	</a:t>
            </a:r>
            <a:r>
              <a:rPr lang="en-US" b="0" i="1" dirty="0">
                <a:solidFill>
                  <a:srgbClr val="CE9178"/>
                </a:solidFill>
                <a:effectLst/>
                <a:latin typeface="Consolas" panose="020B0609020204030204" pitchFamily="49" charset="0"/>
              </a:rPr>
              <a:t>&lt;storage container name&gt;</a:t>
            </a:r>
          </a:p>
          <a:p>
            <a:pPr marL="800100" marR="0" lvl="1"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lang="en-US" b="0" dirty="0">
                <a:solidFill>
                  <a:srgbClr val="CE9178"/>
                </a:solidFill>
                <a:effectLst/>
                <a:latin typeface="Consolas" panose="020B0609020204030204" pitchFamily="49" charset="0"/>
              </a:rPr>
              <a:t>tbc__</a:t>
            </a:r>
            <a:r>
              <a:rPr lang="en-US" b="0" dirty="0" err="1">
                <a:solidFill>
                  <a:srgbClr val="CE9178"/>
                </a:solidFill>
                <a:effectLst/>
                <a:latin typeface="Consolas" panose="020B0609020204030204" pitchFamily="49" charset="0"/>
              </a:rPr>
              <a:t>tfstate</a:t>
            </a:r>
            <a:r>
              <a:rPr lang="en-US" b="0" dirty="0">
                <a:solidFill>
                  <a:srgbClr val="CE9178"/>
                </a:solidFill>
                <a:effectLst/>
                <a:latin typeface="Consolas" panose="020B0609020204030204" pitchFamily="49" charset="0"/>
              </a:rPr>
              <a:t>		&lt;</a:t>
            </a:r>
            <a:r>
              <a:rPr lang="en-US" b="0" i="1" dirty="0" err="1">
                <a:solidFill>
                  <a:srgbClr val="CE9178"/>
                </a:solidFill>
                <a:effectLst/>
                <a:latin typeface="Consolas" panose="020B0609020204030204" pitchFamily="49" charset="0"/>
              </a:rPr>
              <a:t>tfstate</a:t>
            </a:r>
            <a:r>
              <a:rPr lang="en-US" b="0" i="1" dirty="0">
                <a:solidFill>
                  <a:srgbClr val="CE9178"/>
                </a:solidFill>
                <a:effectLst/>
                <a:latin typeface="Consolas" panose="020B0609020204030204" pitchFamily="49" charset="0"/>
              </a:rPr>
              <a:t> file name&gt;</a:t>
            </a: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1200" b="0" dirty="0">
                <a:effectLst/>
                <a:latin typeface="Calibri" panose="020F0502020204030204" pitchFamily="34" charset="0"/>
                <a:ea typeface="Calibri" panose="020F0502020204030204" pitchFamily="34" charset="0"/>
                <a:cs typeface="Arial" panose="020B0604020202020204" pitchFamily="34" charset="0"/>
              </a:rPr>
              <a:t>------------------------------</a:t>
            </a:r>
          </a:p>
          <a:p>
            <a:pPr marL="0" lvl="0" indent="0">
              <a:lnSpc>
                <a:spcPct val="107000"/>
              </a:lnSpc>
              <a:buFont typeface="Wingdings" panose="05000000000000000000" pitchFamily="2" charset="2"/>
              <a:buNone/>
            </a:pP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buFont typeface="Wingdings" panose="05000000000000000000" pitchFamily="2" charset="2"/>
              <a:buNone/>
            </a:pPr>
            <a:r>
              <a:rPr lang="en-US" sz="1200" dirty="0">
                <a:effectLst/>
                <a:latin typeface="Calibri" panose="020F0502020204030204" pitchFamily="34" charset="0"/>
                <a:ea typeface="Calibri" panose="020F0502020204030204" pitchFamily="34" charset="0"/>
                <a:cs typeface="Arial" panose="020B0604020202020204" pitchFamily="34" charset="0"/>
              </a:rPr>
              <a:t>Section 5</a:t>
            </a:r>
          </a:p>
          <a:p>
            <a:pPr marL="342900" lvl="0" indent="-342900">
              <a:lnSpc>
                <a:spcPct val="107000"/>
              </a:lnSpc>
              <a:buFont typeface="Wingdings" panose="05000000000000000000" pitchFamily="2"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Open the Pipelines page</a:t>
            </a:r>
          </a:p>
          <a:p>
            <a:pPr marL="342900" lvl="0" indent="-342900">
              <a:lnSpc>
                <a:spcPct val="107000"/>
              </a:lnSpc>
              <a:buFont typeface="Wingdings" panose="05000000000000000000" pitchFamily="2"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Click on “New Pipeline”</a:t>
            </a:r>
          </a:p>
          <a:p>
            <a:pPr marL="342900" lvl="0" indent="-342900">
              <a:lnSpc>
                <a:spcPct val="107000"/>
              </a:lnSpc>
              <a:buFont typeface="Wingdings" panose="05000000000000000000" pitchFamily="2"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Select “Azure Repos Git”</a:t>
            </a:r>
          </a:p>
          <a:p>
            <a:pPr marL="342900" lvl="0" indent="-342900">
              <a:lnSpc>
                <a:spcPct val="107000"/>
              </a:lnSpc>
              <a:buFont typeface="Wingdings" panose="05000000000000000000" pitchFamily="2"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Select the repository name that contains your code</a:t>
            </a:r>
            <a:endParaRPr lang="en-US" sz="1200" b="1" i="1" dirty="0">
              <a:solidFill>
                <a:srgbClr val="D4D4D4"/>
              </a:solidFill>
              <a:effectLst/>
              <a:latin typeface="Consolas" panose="020B0609020204030204" pitchFamily="49"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200" b="0" i="0" dirty="0">
                <a:solidFill>
                  <a:srgbClr val="D4D4D4"/>
                </a:solidFill>
                <a:effectLst/>
                <a:latin typeface="Consolas" panose="020B0609020204030204" pitchFamily="49" charset="0"/>
                <a:ea typeface="Calibri" panose="020F0502020204030204" pitchFamily="34" charset="0"/>
                <a:cs typeface="Arial" panose="020B0604020202020204" pitchFamily="34" charset="0"/>
              </a:rPr>
              <a:t>Select “Existing Azure Pipelines YAML File”</a:t>
            </a:r>
          </a:p>
          <a:p>
            <a:pPr marL="342900" lvl="0" indent="-342900">
              <a:lnSpc>
                <a:spcPct val="107000"/>
              </a:lnSpc>
              <a:buFont typeface="Wingdings" panose="05000000000000000000" pitchFamily="2" charset="2"/>
              <a:buChar char=""/>
            </a:pPr>
            <a:r>
              <a:rPr lang="en-US" sz="1200" b="0" i="0" dirty="0">
                <a:effectLst/>
                <a:latin typeface="Calibri" panose="020F0502020204030204" pitchFamily="34" charset="0"/>
                <a:ea typeface="Calibri" panose="020F0502020204030204" pitchFamily="34" charset="0"/>
                <a:cs typeface="Arial" panose="020B0604020202020204" pitchFamily="34" charset="0"/>
              </a:rPr>
              <a:t>Select in the “Path” drop down bar the “</a:t>
            </a:r>
            <a:r>
              <a:rPr lang="en-US" sz="1200" b="0" i="0" dirty="0" err="1">
                <a:effectLst/>
                <a:latin typeface="Calibri" panose="020F0502020204030204" pitchFamily="34" charset="0"/>
                <a:ea typeface="Calibri" panose="020F0502020204030204" pitchFamily="34" charset="0"/>
                <a:cs typeface="Arial" panose="020B0604020202020204" pitchFamily="34" charset="0"/>
              </a:rPr>
              <a:t>azuredevops-pipeline.yml</a:t>
            </a:r>
            <a:r>
              <a:rPr lang="en-US" sz="1200" b="0" i="0" dirty="0">
                <a:effectLst/>
                <a:latin typeface="Calibri" panose="020F0502020204030204" pitchFamily="34" charset="0"/>
                <a:ea typeface="Calibri" panose="020F0502020204030204" pitchFamily="34" charset="0"/>
                <a:cs typeface="Arial" panose="020B0604020202020204" pitchFamily="34" charset="0"/>
              </a:rPr>
              <a:t>” file and click continue</a:t>
            </a:r>
          </a:p>
          <a:p>
            <a:pPr marL="342900" lvl="0" indent="-342900">
              <a:lnSpc>
                <a:spcPct val="107000"/>
              </a:lnSpc>
              <a:buFont typeface="Wingdings" panose="05000000000000000000" pitchFamily="2" charset="2"/>
              <a:buChar char=""/>
            </a:pPr>
            <a:r>
              <a:rPr lang="en-US" sz="1200" b="0" i="0" dirty="0">
                <a:effectLst/>
                <a:latin typeface="Calibri" panose="020F0502020204030204" pitchFamily="34" charset="0"/>
                <a:ea typeface="Calibri" panose="020F0502020204030204" pitchFamily="34" charset="0"/>
                <a:cs typeface="Arial" panose="020B0604020202020204" pitchFamily="34" charset="0"/>
              </a:rPr>
              <a:t>Click “Run” in the next page and watch how the Terraform configuration in the folder “</a:t>
            </a:r>
            <a:r>
              <a:rPr lang="en-US" sz="1200" b="0" i="0" dirty="0" err="1">
                <a:effectLst/>
                <a:latin typeface="Calibri" panose="020F0502020204030204" pitchFamily="34" charset="0"/>
                <a:ea typeface="Calibri" panose="020F0502020204030204" pitchFamily="34" charset="0"/>
                <a:cs typeface="Arial" panose="020B0604020202020204" pitchFamily="34" charset="0"/>
              </a:rPr>
              <a:t>cicdautomation</a:t>
            </a:r>
            <a:r>
              <a:rPr lang="en-US" sz="1200" b="0" i="0" dirty="0">
                <a:effectLst/>
                <a:latin typeface="Calibri" panose="020F0502020204030204" pitchFamily="34" charset="0"/>
                <a:ea typeface="Calibri" panose="020F0502020204030204" pitchFamily="34" charset="0"/>
                <a:cs typeface="Arial" panose="020B0604020202020204" pitchFamily="34" charset="0"/>
              </a:rPr>
              <a:t>” will be deployed into your Azure subscription automatically</a:t>
            </a:r>
          </a:p>
          <a:p>
            <a:pPr marL="800100" lvl="1" indent="-342900">
              <a:lnSpc>
                <a:spcPct val="107000"/>
              </a:lnSpc>
              <a:buFont typeface="Wingdings" panose="05000000000000000000" pitchFamily="2" charset="2"/>
              <a:buChar char=""/>
            </a:pPr>
            <a:r>
              <a:rPr lang="en-US" sz="1200" b="0" i="0" dirty="0">
                <a:effectLst/>
                <a:latin typeface="Calibri" panose="020F0502020204030204" pitchFamily="34" charset="0"/>
                <a:ea typeface="Calibri" panose="020F0502020204030204" pitchFamily="34" charset="0"/>
                <a:cs typeface="Arial" panose="020B0604020202020204" pitchFamily="34" charset="0"/>
              </a:rPr>
              <a:t>The </a:t>
            </a:r>
            <a:r>
              <a:rPr lang="en-US" sz="1200" b="0" i="0" dirty="0" err="1">
                <a:effectLst/>
                <a:latin typeface="Calibri" panose="020F0502020204030204" pitchFamily="34" charset="0"/>
                <a:ea typeface="Calibri" panose="020F0502020204030204" pitchFamily="34" charset="0"/>
                <a:cs typeface="Arial" panose="020B0604020202020204" pitchFamily="34" charset="0"/>
              </a:rPr>
              <a:t>yaml</a:t>
            </a:r>
            <a:r>
              <a:rPr lang="en-US" sz="1200" b="0" i="0" dirty="0">
                <a:effectLst/>
                <a:latin typeface="Calibri" panose="020F0502020204030204" pitchFamily="34" charset="0"/>
                <a:ea typeface="Calibri" panose="020F0502020204030204" pitchFamily="34" charset="0"/>
                <a:cs typeface="Arial" panose="020B0604020202020204" pitchFamily="34" charset="0"/>
              </a:rPr>
              <a:t> file contains comments in each section with an explanation what they stand for so be sure to check that out.</a:t>
            </a:r>
          </a:p>
          <a:p>
            <a:pPr marL="342900" lvl="0" indent="-342900">
              <a:lnSpc>
                <a:spcPct val="107000"/>
              </a:lnSpc>
              <a:buFont typeface="Wingdings" panose="05000000000000000000" pitchFamily="2" charset="2"/>
              <a:buChar char=""/>
            </a:pPr>
            <a:endParaRPr lang="en-US" sz="1200" b="0" i="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41963AA-1655-44C1-A7A3-0B2F3C0E538C}" type="slidenum">
              <a:rPr lang="nl-NL" smtClean="0"/>
              <a:t>26</a:t>
            </a:fld>
            <a:endParaRPr lang="nl-NL"/>
          </a:p>
        </p:txBody>
      </p:sp>
    </p:spTree>
    <p:extLst>
      <p:ext uri="{BB962C8B-B14F-4D97-AF65-F5344CB8AC3E}">
        <p14:creationId xmlns:p14="http://schemas.microsoft.com/office/powerpoint/2010/main" val="225888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Let’s talk about the past first on traditional software delivery and what kind of pattern it would follow:</a:t>
            </a:r>
          </a:p>
          <a:p>
            <a:pPr marL="171450" indent="-171450">
              <a:buFont typeface="Wingdings" panose="05000000000000000000" pitchFamily="2" charset="2"/>
              <a:buChar char="Ø"/>
            </a:pPr>
            <a:endParaRPr lang="en-US" b="0" i="0" dirty="0">
              <a:solidFill>
                <a:srgbClr val="000000"/>
              </a:solidFill>
              <a:effectLst/>
              <a:latin typeface="Arial" panose="020B0604020202020204" pitchFamily="34" charset="0"/>
            </a:endParaRPr>
          </a:p>
          <a:p>
            <a:pPr marL="171450" indent="-171450">
              <a:buFont typeface="Wingdings" panose="05000000000000000000" pitchFamily="2" charset="2"/>
              <a:buChar char="Ø"/>
            </a:pPr>
            <a:r>
              <a:rPr lang="en-US" b="0" i="0" dirty="0">
                <a:solidFill>
                  <a:srgbClr val="000000"/>
                </a:solidFill>
                <a:effectLst/>
                <a:latin typeface="Arial" panose="020B0604020202020204" pitchFamily="34" charset="0"/>
              </a:rPr>
              <a:t>A System Administrator would setup up a physical server and install the operating system, patch the machine and</a:t>
            </a:r>
            <a:br>
              <a:rPr lang="en-US" dirty="0"/>
            </a:br>
            <a:r>
              <a:rPr lang="en-US" b="0" i="0" dirty="0">
                <a:solidFill>
                  <a:srgbClr val="000000"/>
                </a:solidFill>
                <a:effectLst/>
                <a:latin typeface="Arial" panose="020B0604020202020204" pitchFamily="34" charset="0"/>
              </a:rPr>
              <a:t>install all the necessary software to run an application.</a:t>
            </a:r>
          </a:p>
          <a:p>
            <a:pPr marL="171450" indent="-171450">
              <a:buFont typeface="Wingdings" panose="05000000000000000000" pitchFamily="2" charset="2"/>
              <a:buChar char="Ø"/>
            </a:pPr>
            <a:r>
              <a:rPr lang="en-US" b="0" i="0" dirty="0">
                <a:solidFill>
                  <a:srgbClr val="000000"/>
                </a:solidFill>
                <a:effectLst/>
                <a:latin typeface="Arial" panose="020B0604020202020204" pitchFamily="34" charset="0"/>
              </a:rPr>
              <a:t>Then an Application Administrator installs application software and configures it. Or he configures a database server.</a:t>
            </a:r>
            <a:r>
              <a:rPr lang="en-US" dirty="0"/>
              <a:t> </a:t>
            </a:r>
          </a:p>
          <a:p>
            <a:pPr marL="171450" indent="-171450">
              <a:buFont typeface="Wingdings" panose="05000000000000000000" pitchFamily="2" charset="2"/>
              <a:buChar char="Ø"/>
            </a:pPr>
            <a:r>
              <a:rPr lang="en-US" b="0" i="0" dirty="0">
                <a:solidFill>
                  <a:srgbClr val="000000"/>
                </a:solidFill>
                <a:effectLst/>
                <a:latin typeface="Arial" panose="020B0604020202020204" pitchFamily="34" charset="0"/>
              </a:rPr>
              <a:t>You would do these operations manually and do this for all your environments (Dev, Test, Acceptance and Production).</a:t>
            </a:r>
          </a:p>
          <a:p>
            <a:pPr marL="171450" indent="-171450">
              <a:buFont typeface="Wingdings" panose="05000000000000000000" pitchFamily="2" charset="2"/>
              <a:buChar char="Ø"/>
            </a:pPr>
            <a:r>
              <a:rPr lang="en-US" b="0" i="0" dirty="0">
                <a:solidFill>
                  <a:srgbClr val="000000"/>
                </a:solidFill>
                <a:effectLst/>
                <a:latin typeface="Arial" panose="020B0604020202020204" pitchFamily="34" charset="0"/>
              </a:rPr>
              <a:t>The developer would deliver the code by copying it to the server</a:t>
            </a:r>
          </a:p>
          <a:p>
            <a:pPr marL="171450" indent="-171450">
              <a:buFont typeface="Wingdings" panose="05000000000000000000" pitchFamily="2" charset="2"/>
              <a:buChar char="Ø"/>
            </a:pPr>
            <a:r>
              <a:rPr lang="en-US" b="0" i="0" dirty="0">
                <a:solidFill>
                  <a:srgbClr val="000000"/>
                </a:solidFill>
                <a:effectLst/>
                <a:latin typeface="Arial" panose="020B0604020202020204" pitchFamily="34" charset="0"/>
              </a:rPr>
              <a:t>Once the new code had gone through the entire process of verifying it, testing it etc. you can deploy it in production you would think. Do you think this worked 100% of the time? A lot of manual processes and manual interactions can cause human errors!</a:t>
            </a:r>
            <a:br>
              <a:rPr lang="en-US" b="0" i="0" dirty="0">
                <a:solidFill>
                  <a:srgbClr val="000000"/>
                </a:solidFill>
                <a:effectLst/>
                <a:latin typeface="Arial" panose="020B0604020202020204" pitchFamily="34" charset="0"/>
              </a:rPr>
            </a:br>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With infrastructure as code, you capture your environment (or multiple environments) in a configuration file (script or definition). </a:t>
            </a:r>
          </a:p>
          <a:p>
            <a:r>
              <a:rPr lang="en-US" b="0" i="0" dirty="0">
                <a:solidFill>
                  <a:srgbClr val="000000"/>
                </a:solidFill>
                <a:effectLst/>
                <a:latin typeface="Arial" panose="020B0604020202020204" pitchFamily="34" charset="0"/>
              </a:rPr>
              <a:t>You can check in the code into version control and then use it as the source for updating existing environments or creating new ones.</a:t>
            </a:r>
          </a:p>
          <a:p>
            <a:endParaRPr lang="en-US"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Infrastructure as Code is </a:t>
            </a:r>
            <a:r>
              <a:rPr lang="nl-NL" dirty="0" err="1"/>
              <a:t>the</a:t>
            </a:r>
            <a:r>
              <a:rPr lang="nl-NL" dirty="0"/>
              <a:t> </a:t>
            </a:r>
            <a:r>
              <a:rPr lang="nl-NL" dirty="0" err="1"/>
              <a:t>process</a:t>
            </a:r>
            <a:r>
              <a:rPr lang="nl-NL" dirty="0"/>
              <a:t> of </a:t>
            </a:r>
            <a:r>
              <a:rPr lang="nl-NL" dirty="0" err="1"/>
              <a:t>provisioning</a:t>
            </a:r>
            <a:r>
              <a:rPr lang="nl-NL" dirty="0"/>
              <a:t> </a:t>
            </a:r>
            <a:r>
              <a:rPr lang="nl-NL" dirty="0" err="1"/>
              <a:t>infrastructure</a:t>
            </a:r>
            <a:r>
              <a:rPr lang="nl-NL" dirty="0"/>
              <a:t> resources </a:t>
            </a:r>
            <a:r>
              <a:rPr lang="nl-NL" dirty="0" err="1"/>
              <a:t>through</a:t>
            </a:r>
            <a:r>
              <a:rPr lang="nl-NL" dirty="0"/>
              <a:t> code </a:t>
            </a:r>
            <a:r>
              <a:rPr lang="nl-NL" dirty="0" err="1"/>
              <a:t>rather</a:t>
            </a:r>
            <a:r>
              <a:rPr lang="nl-NL" dirty="0"/>
              <a:t> </a:t>
            </a:r>
            <a:r>
              <a:rPr lang="nl-NL" dirty="0" err="1"/>
              <a:t>than</a:t>
            </a:r>
            <a:r>
              <a:rPr lang="nl-NL" dirty="0"/>
              <a:t> </a:t>
            </a:r>
            <a:r>
              <a:rPr lang="nl-NL" dirty="0" err="1"/>
              <a:t>physically</a:t>
            </a:r>
            <a:r>
              <a:rPr lang="nl-NL" dirty="0"/>
              <a:t> </a:t>
            </a:r>
            <a:r>
              <a:rPr lang="nl-NL" dirty="0" err="1"/>
              <a:t>configuring</a:t>
            </a:r>
            <a:r>
              <a:rPr lang="nl-NL" dirty="0"/>
              <a:t> hardware or </a:t>
            </a:r>
            <a:r>
              <a:rPr lang="nl-NL" dirty="0" err="1"/>
              <a:t>provisioning</a:t>
            </a:r>
            <a:r>
              <a:rPr lang="nl-NL" dirty="0"/>
              <a:t> </a:t>
            </a:r>
            <a:r>
              <a:rPr lang="nl-NL" dirty="0" err="1"/>
              <a:t>through</a:t>
            </a:r>
            <a:r>
              <a:rPr lang="nl-NL" dirty="0"/>
              <a:t> </a:t>
            </a:r>
            <a:r>
              <a:rPr lang="nl-NL" dirty="0" err="1"/>
              <a:t>interactive</a:t>
            </a:r>
            <a:r>
              <a:rPr lang="nl-NL" dirty="0"/>
              <a:t> </a:t>
            </a:r>
            <a:r>
              <a:rPr lang="nl-NL" dirty="0" err="1"/>
              <a:t>configuration</a:t>
            </a:r>
            <a:r>
              <a:rPr lang="nl-NL" dirty="0"/>
              <a:t> tools. </a:t>
            </a:r>
            <a:endParaRPr lang="en-US" b="0" i="0" dirty="0">
              <a:solidFill>
                <a:srgbClr val="000000"/>
              </a:solidFill>
              <a:effectLst/>
              <a:latin typeface="Arial" panose="020B0604020202020204" pitchFamily="34" charset="0"/>
            </a:endParaRPr>
          </a:p>
          <a:p>
            <a:endParaRPr lang="en-US" b="0" i="0"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641963AA-1655-44C1-A7A3-0B2F3C0E538C}" type="slidenum">
              <a:rPr lang="nl-NL" smtClean="0"/>
              <a:t>3</a:t>
            </a:fld>
            <a:endParaRPr lang="nl-NL"/>
          </a:p>
        </p:txBody>
      </p:sp>
    </p:spTree>
    <p:extLst>
      <p:ext uri="{BB962C8B-B14F-4D97-AF65-F5344CB8AC3E}">
        <p14:creationId xmlns:p14="http://schemas.microsoft.com/office/powerpoint/2010/main" val="1655175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The </a:t>
            </a:r>
            <a:r>
              <a:rPr lang="nl-NL" dirty="0" err="1"/>
              <a:t>following</a:t>
            </a:r>
            <a:r>
              <a:rPr lang="nl-NL" dirty="0"/>
              <a:t> </a:t>
            </a:r>
            <a:r>
              <a:rPr lang="nl-NL" dirty="0" err="1"/>
              <a:t>table</a:t>
            </a:r>
            <a:r>
              <a:rPr lang="nl-NL" dirty="0"/>
              <a:t> </a:t>
            </a:r>
            <a:r>
              <a:rPr lang="nl-NL" dirty="0" err="1"/>
              <a:t>lists</a:t>
            </a:r>
            <a:r>
              <a:rPr lang="nl-NL" dirty="0"/>
              <a:t> </a:t>
            </a:r>
            <a:r>
              <a:rPr lang="nl-NL" dirty="0" err="1"/>
              <a:t>the</a:t>
            </a:r>
            <a:r>
              <a:rPr lang="nl-NL" dirty="0"/>
              <a:t> significant </a:t>
            </a:r>
            <a:r>
              <a:rPr lang="nl-NL" dirty="0" err="1"/>
              <a:t>differences</a:t>
            </a:r>
            <a:r>
              <a:rPr lang="nl-NL" dirty="0"/>
              <a:t> </a:t>
            </a:r>
            <a:r>
              <a:rPr lang="nl-NL" dirty="0" err="1"/>
              <a:t>between</a:t>
            </a:r>
            <a:r>
              <a:rPr lang="nl-NL" dirty="0"/>
              <a:t> manual </a:t>
            </a:r>
            <a:r>
              <a:rPr lang="nl-NL" dirty="0" err="1"/>
              <a:t>deployment</a:t>
            </a:r>
            <a:r>
              <a:rPr lang="nl-NL" dirty="0"/>
              <a:t> </a:t>
            </a:r>
            <a:r>
              <a:rPr lang="nl-NL" dirty="0" err="1"/>
              <a:t>and</a:t>
            </a:r>
            <a:r>
              <a:rPr lang="nl-NL" dirty="0"/>
              <a:t> Infrastructure as code.</a:t>
            </a:r>
          </a:p>
          <a:p>
            <a:endParaRPr lang="nl-NL" dirty="0"/>
          </a:p>
          <a:p>
            <a:r>
              <a:rPr lang="nl-NL" dirty="0"/>
              <a:t>Infrastructure as code:</a:t>
            </a:r>
          </a:p>
          <a:p>
            <a:pPr marL="171450" indent="-171450">
              <a:buFont typeface="Wingdings" panose="05000000000000000000" pitchFamily="2" charset="2"/>
              <a:buChar char="Ø"/>
            </a:pPr>
            <a:r>
              <a:rPr lang="nl-NL" dirty="0" err="1"/>
              <a:t>Provides</a:t>
            </a:r>
            <a:r>
              <a:rPr lang="nl-NL" dirty="0"/>
              <a:t> consistent environments </a:t>
            </a:r>
            <a:r>
              <a:rPr lang="nl-NL" dirty="0" err="1"/>
              <a:t>from</a:t>
            </a:r>
            <a:r>
              <a:rPr lang="nl-NL" dirty="0"/>
              <a:t> release </a:t>
            </a:r>
            <a:r>
              <a:rPr lang="nl-NL" dirty="0" err="1"/>
              <a:t>to</a:t>
            </a:r>
            <a:r>
              <a:rPr lang="nl-NL" dirty="0"/>
              <a:t> release</a:t>
            </a:r>
          </a:p>
          <a:p>
            <a:pPr marL="171450" indent="-171450">
              <a:buFont typeface="Wingdings" panose="05000000000000000000" pitchFamily="2" charset="2"/>
              <a:buChar char="Ø"/>
            </a:pPr>
            <a:r>
              <a:rPr lang="nl-NL" dirty="0" err="1"/>
              <a:t>Greater</a:t>
            </a:r>
            <a:r>
              <a:rPr lang="nl-NL" dirty="0"/>
              <a:t> </a:t>
            </a:r>
            <a:r>
              <a:rPr lang="nl-NL" dirty="0" err="1"/>
              <a:t>consistency</a:t>
            </a:r>
            <a:r>
              <a:rPr lang="nl-NL" dirty="0"/>
              <a:t> </a:t>
            </a:r>
            <a:r>
              <a:rPr lang="nl-NL" dirty="0" err="1"/>
              <a:t>across</a:t>
            </a:r>
            <a:r>
              <a:rPr lang="nl-NL" dirty="0"/>
              <a:t> DTAP environments</a:t>
            </a:r>
          </a:p>
          <a:p>
            <a:pPr marL="171450" indent="-171450">
              <a:buFont typeface="Wingdings" panose="05000000000000000000" pitchFamily="2" charset="2"/>
              <a:buChar char="Ø"/>
            </a:pPr>
            <a:r>
              <a:rPr lang="nl-NL" dirty="0" err="1"/>
              <a:t>Promotes</a:t>
            </a:r>
            <a:r>
              <a:rPr lang="nl-NL" dirty="0"/>
              <a:t> </a:t>
            </a:r>
            <a:r>
              <a:rPr lang="nl-NL" dirty="0" err="1"/>
              <a:t>auditing</a:t>
            </a:r>
            <a:r>
              <a:rPr lang="nl-NL" dirty="0"/>
              <a:t> </a:t>
            </a:r>
            <a:r>
              <a:rPr lang="nl-NL" dirty="0" err="1"/>
              <a:t>by</a:t>
            </a:r>
            <a:r>
              <a:rPr lang="nl-NL" dirty="0"/>
              <a:t> making </a:t>
            </a:r>
            <a:r>
              <a:rPr lang="nl-NL" dirty="0" err="1"/>
              <a:t>it</a:t>
            </a:r>
            <a:r>
              <a:rPr lang="nl-NL" dirty="0"/>
              <a:t> </a:t>
            </a:r>
            <a:r>
              <a:rPr lang="nl-NL" dirty="0" err="1"/>
              <a:t>easier</a:t>
            </a:r>
            <a:r>
              <a:rPr lang="nl-NL" dirty="0"/>
              <a:t> </a:t>
            </a:r>
            <a:r>
              <a:rPr lang="nl-NL" dirty="0" err="1"/>
              <a:t>to</a:t>
            </a:r>
            <a:r>
              <a:rPr lang="nl-NL" dirty="0"/>
              <a:t> </a:t>
            </a:r>
            <a:r>
              <a:rPr lang="nl-NL" dirty="0" err="1"/>
              <a:t>trace</a:t>
            </a:r>
            <a:r>
              <a:rPr lang="nl-NL" dirty="0"/>
              <a:t> </a:t>
            </a:r>
            <a:r>
              <a:rPr lang="nl-NL" dirty="0" err="1"/>
              <a:t>what</a:t>
            </a:r>
            <a:r>
              <a:rPr lang="nl-NL" dirty="0"/>
              <a:t> was </a:t>
            </a:r>
            <a:r>
              <a:rPr lang="nl-NL" dirty="0" err="1"/>
              <a:t>deployed</a:t>
            </a:r>
            <a:r>
              <a:rPr lang="nl-NL" dirty="0"/>
              <a:t> (</a:t>
            </a:r>
            <a:r>
              <a:rPr lang="nl-NL" dirty="0" err="1"/>
              <a:t>improves</a:t>
            </a:r>
            <a:r>
              <a:rPr lang="nl-NL" dirty="0"/>
              <a:t> </a:t>
            </a:r>
            <a:r>
              <a:rPr lang="nl-NL" dirty="0" err="1"/>
              <a:t>traceability</a:t>
            </a:r>
            <a:r>
              <a:rPr lang="nl-NL" dirty="0"/>
              <a:t>)</a:t>
            </a:r>
          </a:p>
          <a:p>
            <a:pPr marL="171450" indent="-171450">
              <a:buFont typeface="Wingdings" panose="05000000000000000000" pitchFamily="2" charset="2"/>
              <a:buChar char="Ø"/>
            </a:pPr>
            <a:r>
              <a:rPr lang="nl-NL" dirty="0" err="1"/>
              <a:t>Treats</a:t>
            </a:r>
            <a:r>
              <a:rPr lang="nl-NL" dirty="0"/>
              <a:t> </a:t>
            </a:r>
            <a:r>
              <a:rPr lang="nl-NL" dirty="0" err="1"/>
              <a:t>infrastructure</a:t>
            </a:r>
            <a:r>
              <a:rPr lang="nl-NL" dirty="0"/>
              <a:t> as a </a:t>
            </a:r>
            <a:r>
              <a:rPr lang="nl-NL" dirty="0" err="1"/>
              <a:t>flexible</a:t>
            </a:r>
            <a:r>
              <a:rPr lang="nl-NL" dirty="0"/>
              <a:t> resource </a:t>
            </a:r>
            <a:r>
              <a:rPr lang="nl-NL" dirty="0" err="1"/>
              <a:t>that</a:t>
            </a:r>
            <a:r>
              <a:rPr lang="nl-NL" dirty="0"/>
              <a:t> </a:t>
            </a:r>
            <a:r>
              <a:rPr lang="nl-NL" dirty="0" err="1"/>
              <a:t>can</a:t>
            </a:r>
            <a:r>
              <a:rPr lang="nl-NL" dirty="0"/>
              <a:t> </a:t>
            </a:r>
            <a:r>
              <a:rPr lang="nl-NL" dirty="0" err="1"/>
              <a:t>be</a:t>
            </a:r>
            <a:r>
              <a:rPr lang="nl-NL" dirty="0"/>
              <a:t> </a:t>
            </a:r>
            <a:r>
              <a:rPr lang="nl-NL" dirty="0" err="1"/>
              <a:t>provisioned</a:t>
            </a:r>
            <a:r>
              <a:rPr lang="nl-NL" dirty="0"/>
              <a:t>, de-</a:t>
            </a:r>
            <a:r>
              <a:rPr lang="nl-NL" dirty="0" err="1"/>
              <a:t>provisioned</a:t>
            </a:r>
            <a:r>
              <a:rPr lang="nl-NL" dirty="0"/>
              <a:t>, </a:t>
            </a:r>
            <a:r>
              <a:rPr lang="nl-NL" dirty="0" err="1"/>
              <a:t>and</a:t>
            </a:r>
            <a:r>
              <a:rPr lang="nl-NL" dirty="0"/>
              <a:t> </a:t>
            </a:r>
            <a:r>
              <a:rPr lang="nl-NL" dirty="0" err="1"/>
              <a:t>reprovisioned</a:t>
            </a:r>
            <a:r>
              <a:rPr lang="nl-NL" dirty="0"/>
              <a:t> as </a:t>
            </a:r>
            <a:r>
              <a:rPr lang="nl-NL" dirty="0" err="1"/>
              <a:t>and</a:t>
            </a:r>
            <a:r>
              <a:rPr lang="nl-NL" dirty="0"/>
              <a:t> </a:t>
            </a:r>
            <a:r>
              <a:rPr lang="nl-NL" dirty="0" err="1"/>
              <a:t>when</a:t>
            </a:r>
            <a:r>
              <a:rPr lang="nl-NL" dirty="0"/>
              <a:t> </a:t>
            </a:r>
            <a:r>
              <a:rPr lang="nl-NL" dirty="0" err="1"/>
              <a:t>needed</a:t>
            </a:r>
            <a:r>
              <a:rPr lang="nl-NL" dirty="0"/>
              <a:t>.</a:t>
            </a:r>
          </a:p>
          <a:p>
            <a:pPr marL="171450" indent="-171450">
              <a:buFontTx/>
              <a:buChar char="-"/>
            </a:pPr>
            <a:endParaRPr lang="nl-NL" dirty="0"/>
          </a:p>
          <a:p>
            <a:pPr marL="0" indent="0">
              <a:buFontTx/>
              <a:buNone/>
            </a:pPr>
            <a:r>
              <a:rPr lang="nl-NL" dirty="0" err="1"/>
              <a:t>Meaning</a:t>
            </a:r>
            <a:r>
              <a:rPr lang="nl-NL" dirty="0"/>
              <a:t> of “</a:t>
            </a:r>
            <a:r>
              <a:rPr lang="nl-NL" b="1" dirty="0" err="1"/>
              <a:t>treating</a:t>
            </a:r>
            <a:r>
              <a:rPr lang="nl-NL" b="1" dirty="0"/>
              <a:t> servers as </a:t>
            </a:r>
            <a:r>
              <a:rPr lang="nl-NL" b="1" dirty="0" err="1"/>
              <a:t>cattle</a:t>
            </a:r>
            <a:r>
              <a:rPr lang="nl-NL" b="1" dirty="0"/>
              <a:t>, </a:t>
            </a:r>
            <a:r>
              <a:rPr lang="nl-NL" b="1" dirty="0" err="1"/>
              <a:t>not</a:t>
            </a:r>
            <a:r>
              <a:rPr lang="nl-NL" b="1" dirty="0"/>
              <a:t> pets</a:t>
            </a:r>
            <a:r>
              <a:rPr lang="nl-NL" dirty="0"/>
              <a:t>”:</a:t>
            </a:r>
          </a:p>
          <a:p>
            <a:pPr marL="171450" indent="-171450">
              <a:buFont typeface="Wingdings" panose="05000000000000000000" pitchFamily="2" charset="2"/>
              <a:buChar char="Ø"/>
            </a:pPr>
            <a:r>
              <a:rPr lang="nl-NL" dirty="0"/>
              <a:t>Servers as pets are </a:t>
            </a:r>
            <a:r>
              <a:rPr lang="nl-NL" dirty="0" err="1"/>
              <a:t>treated</a:t>
            </a:r>
            <a:r>
              <a:rPr lang="nl-NL" dirty="0"/>
              <a:t> </a:t>
            </a:r>
            <a:r>
              <a:rPr lang="nl-NL" dirty="0" err="1"/>
              <a:t>indispensible</a:t>
            </a:r>
            <a:r>
              <a:rPr lang="nl-NL" dirty="0"/>
              <a:t> or </a:t>
            </a:r>
            <a:r>
              <a:rPr lang="nl-NL" dirty="0" err="1"/>
              <a:t>unique</a:t>
            </a:r>
            <a:r>
              <a:rPr lang="nl-NL" dirty="0"/>
              <a:t> systems </a:t>
            </a:r>
            <a:r>
              <a:rPr lang="nl-NL" dirty="0" err="1"/>
              <a:t>that</a:t>
            </a:r>
            <a:r>
              <a:rPr lang="nl-NL" dirty="0"/>
              <a:t> </a:t>
            </a:r>
            <a:r>
              <a:rPr lang="nl-NL" dirty="0" err="1"/>
              <a:t>can</a:t>
            </a:r>
            <a:r>
              <a:rPr lang="nl-NL" dirty="0"/>
              <a:t> never </a:t>
            </a:r>
            <a:r>
              <a:rPr lang="nl-NL" dirty="0" err="1"/>
              <a:t>be</a:t>
            </a:r>
            <a:r>
              <a:rPr lang="nl-NL" dirty="0"/>
              <a:t> down. Typically, </a:t>
            </a:r>
            <a:r>
              <a:rPr lang="nl-NL" dirty="0" err="1"/>
              <a:t>manually</a:t>
            </a:r>
            <a:r>
              <a:rPr lang="nl-NL" dirty="0"/>
              <a:t> built </a:t>
            </a:r>
            <a:r>
              <a:rPr lang="nl-NL" dirty="0" err="1"/>
              <a:t>and</a:t>
            </a:r>
            <a:r>
              <a:rPr lang="nl-NL" dirty="0"/>
              <a:t> </a:t>
            </a:r>
            <a:r>
              <a:rPr lang="nl-NL" dirty="0" err="1"/>
              <a:t>managed</a:t>
            </a:r>
            <a:r>
              <a:rPr lang="nl-NL" dirty="0"/>
              <a:t>.</a:t>
            </a:r>
          </a:p>
          <a:p>
            <a:pPr marL="171450" indent="-171450">
              <a:buFont typeface="Wingdings" panose="05000000000000000000" pitchFamily="2" charset="2"/>
              <a:buChar char="Ø"/>
            </a:pPr>
            <a:r>
              <a:rPr lang="nl-NL" dirty="0"/>
              <a:t>Servers as </a:t>
            </a:r>
            <a:r>
              <a:rPr lang="nl-NL" dirty="0" err="1"/>
              <a:t>cattle</a:t>
            </a:r>
            <a:r>
              <a:rPr lang="nl-NL" dirty="0"/>
              <a:t> are </a:t>
            </a:r>
            <a:r>
              <a:rPr lang="nl-NL" dirty="0" err="1"/>
              <a:t>designed</a:t>
            </a:r>
            <a:r>
              <a:rPr lang="nl-NL" dirty="0"/>
              <a:t> </a:t>
            </a:r>
            <a:r>
              <a:rPr lang="nl-NL" dirty="0" err="1"/>
              <a:t>for</a:t>
            </a:r>
            <a:r>
              <a:rPr lang="nl-NL" dirty="0"/>
              <a:t> failure, </a:t>
            </a:r>
            <a:r>
              <a:rPr lang="nl-NL" dirty="0" err="1"/>
              <a:t>where</a:t>
            </a:r>
            <a:r>
              <a:rPr lang="nl-NL" dirty="0"/>
              <a:t> no servers on </a:t>
            </a:r>
            <a:r>
              <a:rPr lang="nl-NL" dirty="0" err="1"/>
              <a:t>the</a:t>
            </a:r>
            <a:r>
              <a:rPr lang="nl-NL" dirty="0"/>
              <a:t> chain are </a:t>
            </a:r>
            <a:r>
              <a:rPr lang="nl-NL" dirty="0" err="1"/>
              <a:t>irreplacable</a:t>
            </a:r>
            <a:r>
              <a:rPr lang="nl-NL" dirty="0"/>
              <a:t>. Just </a:t>
            </a:r>
            <a:r>
              <a:rPr lang="nl-NL" dirty="0" err="1"/>
              <a:t>about</a:t>
            </a:r>
            <a:r>
              <a:rPr lang="nl-NL" dirty="0"/>
              <a:t> </a:t>
            </a:r>
            <a:r>
              <a:rPr lang="nl-NL" dirty="0" err="1"/>
              <a:t>anything</a:t>
            </a:r>
            <a:r>
              <a:rPr lang="nl-NL" dirty="0"/>
              <a:t> </a:t>
            </a:r>
            <a:r>
              <a:rPr lang="nl-NL" dirty="0" err="1"/>
              <a:t>that</a:t>
            </a:r>
            <a:r>
              <a:rPr lang="nl-NL" dirty="0"/>
              <a:t> is load </a:t>
            </a:r>
            <a:r>
              <a:rPr lang="nl-NL" dirty="0" err="1"/>
              <a:t>balanced</a:t>
            </a:r>
            <a:r>
              <a:rPr lang="nl-NL" dirty="0"/>
              <a:t> </a:t>
            </a:r>
            <a:r>
              <a:rPr lang="nl-NL" dirty="0" err="1"/>
              <a:t>and</a:t>
            </a:r>
            <a:r>
              <a:rPr lang="nl-NL" dirty="0"/>
              <a:t> </a:t>
            </a:r>
            <a:r>
              <a:rPr lang="nl-NL" dirty="0" err="1"/>
              <a:t>multi</a:t>
            </a:r>
            <a:r>
              <a:rPr lang="nl-NL" dirty="0"/>
              <a:t> </a:t>
            </a:r>
            <a:r>
              <a:rPr lang="nl-NL" dirty="0" err="1"/>
              <a:t>primary</a:t>
            </a:r>
            <a:r>
              <a:rPr lang="nl-NL" dirty="0"/>
              <a:t>. </a:t>
            </a:r>
            <a:r>
              <a:rPr lang="nl-NL" dirty="0" err="1"/>
              <a:t>Often</a:t>
            </a:r>
            <a:r>
              <a:rPr lang="nl-NL" dirty="0"/>
              <a:t> built </a:t>
            </a:r>
            <a:r>
              <a:rPr lang="nl-NL" dirty="0" err="1"/>
              <a:t>using</a:t>
            </a:r>
            <a:r>
              <a:rPr lang="nl-NL" dirty="0"/>
              <a:t> </a:t>
            </a:r>
            <a:r>
              <a:rPr lang="nl-NL" dirty="0" err="1"/>
              <a:t>automated</a:t>
            </a:r>
            <a:r>
              <a:rPr lang="nl-NL" dirty="0"/>
              <a:t> tools.</a:t>
            </a:r>
          </a:p>
          <a:p>
            <a:pPr marL="0" indent="0">
              <a:buFontTx/>
              <a:buNone/>
            </a:pPr>
            <a:endParaRPr lang="nl-NL" dirty="0"/>
          </a:p>
          <a:p>
            <a:pPr marL="0" indent="0">
              <a:buFontTx/>
              <a:buNone/>
            </a:pPr>
            <a:r>
              <a:rPr lang="en-US" b="0" i="0" dirty="0">
                <a:solidFill>
                  <a:srgbClr val="16191F"/>
                </a:solidFill>
                <a:effectLst/>
                <a:latin typeface="Amazon Ember"/>
              </a:rPr>
              <a:t>Blue/green deployments enable you to launch a new version (green) of your application alongside the old version (blue) and monitor and test the new version before you reroute traffic to it. On issues detection you would then roll back to the previous version.</a:t>
            </a:r>
            <a:endParaRPr lang="nl-NL" dirty="0"/>
          </a:p>
        </p:txBody>
      </p:sp>
      <p:sp>
        <p:nvSpPr>
          <p:cNvPr id="4" name="Slide Number Placeholder 3"/>
          <p:cNvSpPr>
            <a:spLocks noGrp="1"/>
          </p:cNvSpPr>
          <p:nvPr>
            <p:ph type="sldNum" sz="quarter" idx="5"/>
          </p:nvPr>
        </p:nvSpPr>
        <p:spPr/>
        <p:txBody>
          <a:bodyPr/>
          <a:lstStyle/>
          <a:p>
            <a:fld id="{641963AA-1655-44C1-A7A3-0B2F3C0E538C}" type="slidenum">
              <a:rPr lang="nl-NL" smtClean="0"/>
              <a:t>4</a:t>
            </a:fld>
            <a:endParaRPr lang="nl-NL"/>
          </a:p>
        </p:txBody>
      </p:sp>
    </p:spTree>
    <p:extLst>
      <p:ext uri="{BB962C8B-B14F-4D97-AF65-F5344CB8AC3E}">
        <p14:creationId xmlns:p14="http://schemas.microsoft.com/office/powerpoint/2010/main" val="319193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Open-source infrastructure as code tool created by HashiCorp that allows you to provision, manage, and version cloud infrastructure. It codifies infrastructure in configuration files that describe the topology of cloud resources such as VMs, storage accounts, and networking interfaces. </a:t>
            </a:r>
          </a:p>
          <a:p>
            <a:pPr marL="171450" indent="-171450">
              <a:buFont typeface="Wingdings" panose="05000000000000000000" pitchFamily="2" charset="2"/>
              <a:buChar char="Ø"/>
            </a:pPr>
            <a:r>
              <a:rPr lang="en-US" dirty="0"/>
              <a:t>Terraforms CLI allows you to run individual commands interactively and provides a simple mechanism to deploy and version configuration files to Azure or any other supported cloud service</a:t>
            </a:r>
          </a:p>
          <a:p>
            <a:pPr marL="171450" indent="-171450">
              <a:buFont typeface="Wingdings" panose="05000000000000000000" pitchFamily="2" charset="2"/>
              <a:buChar char="Ø"/>
            </a:pPr>
            <a:r>
              <a:rPr lang="en-US" dirty="0"/>
              <a:t>It can be used non-interactively as well as part of a CI/CD pipeline</a:t>
            </a:r>
          </a:p>
          <a:p>
            <a:pPr marL="171450" indent="-171450">
              <a:buFont typeface="Wingdings" panose="05000000000000000000" pitchFamily="2" charset="2"/>
              <a:buChar char="Ø"/>
            </a:pPr>
            <a:r>
              <a:rPr lang="en-US" dirty="0"/>
              <a:t>It’s a declarative configuration language which HashiCorp calls HCL. </a:t>
            </a:r>
            <a:r>
              <a:rPr lang="en-US" b="0" i="0" dirty="0">
                <a:solidFill>
                  <a:srgbClr val="202122"/>
                </a:solidFill>
                <a:effectLst/>
                <a:latin typeface="Arial" panose="020B0604020202020204" pitchFamily="34" charset="0"/>
              </a:rPr>
              <a:t>Rather than using </a:t>
            </a:r>
            <a:r>
              <a:rPr lang="en-US" b="0" i="0" u="none" strike="noStrike" dirty="0">
                <a:solidFill>
                  <a:srgbClr val="0645AD"/>
                </a:solidFill>
                <a:effectLst/>
                <a:latin typeface="Arial" panose="020B0604020202020204" pitchFamily="34" charset="0"/>
                <a:hlinkClick r:id="rId3" tooltip="Imperative programming"/>
              </a:rPr>
              <a:t>imperative commands</a:t>
            </a:r>
            <a:r>
              <a:rPr lang="en-US" b="0" i="0" dirty="0">
                <a:solidFill>
                  <a:srgbClr val="202122"/>
                </a:solidFill>
                <a:effectLst/>
                <a:latin typeface="Arial" panose="020B0604020202020204" pitchFamily="34" charset="0"/>
              </a:rPr>
              <a:t> to provision resources, Terraform uses declarative configuration to describe the desired final state. </a:t>
            </a:r>
          </a:p>
          <a:p>
            <a:pPr marL="171450" indent="-171450">
              <a:buFont typeface="Wingdings" panose="05000000000000000000" pitchFamily="2" charset="2"/>
              <a:buChar char="Ø"/>
            </a:pPr>
            <a:r>
              <a:rPr lang="en-US" b="0" i="0" dirty="0">
                <a:solidFill>
                  <a:srgbClr val="202122"/>
                </a:solidFill>
                <a:effectLst/>
                <a:latin typeface="Arial" panose="020B0604020202020204" pitchFamily="34" charset="0"/>
              </a:rPr>
              <a:t>Imperative means “tell me exactly how to do it step by step”</a:t>
            </a:r>
          </a:p>
          <a:p>
            <a:pPr marL="171450" indent="-171450">
              <a:buFont typeface="Wingdings" panose="05000000000000000000" pitchFamily="2" charset="2"/>
              <a:buChar char="Ø"/>
            </a:pPr>
            <a:r>
              <a:rPr lang="en-US" b="0" i="0" dirty="0">
                <a:solidFill>
                  <a:srgbClr val="202122"/>
                </a:solidFill>
                <a:effectLst/>
                <a:latin typeface="Arial" panose="020B0604020202020204" pitchFamily="34" charset="0"/>
              </a:rPr>
              <a:t>Declarative means “tell me what you need, and I’ll know how to do it for you”</a:t>
            </a:r>
          </a:p>
          <a:p>
            <a:pPr marL="171450" indent="-171450">
              <a:buFont typeface="Wingdings" panose="05000000000000000000" pitchFamily="2" charset="2"/>
              <a:buChar char="Ø"/>
            </a:pPr>
            <a:r>
              <a:rPr lang="en-US" b="0" i="0" dirty="0">
                <a:solidFill>
                  <a:srgbClr val="202122"/>
                </a:solidFill>
                <a:effectLst/>
                <a:latin typeface="Arial" panose="020B0604020202020204" pitchFamily="34" charset="0"/>
              </a:rPr>
              <a:t>Cloud agnostic which means it can be used on any cloud service AWS, Azure, Google Cloud</a:t>
            </a:r>
          </a:p>
          <a:p>
            <a:pPr marL="171450" indent="-171450">
              <a:buFont typeface="Wingdings" panose="05000000000000000000" pitchFamily="2" charset="2"/>
              <a:buChar char="Ø"/>
            </a:pPr>
            <a:r>
              <a:rPr lang="en-US" b="0" i="0" dirty="0">
                <a:solidFill>
                  <a:srgbClr val="202122"/>
                </a:solidFill>
                <a:effectLst/>
                <a:latin typeface="Arial" panose="020B0604020202020204" pitchFamily="34" charset="0"/>
              </a:rPr>
              <a:t>Terraform supports a lot of vendors. 219 of around 18000 are verified providers.</a:t>
            </a:r>
          </a:p>
          <a:p>
            <a:pPr marL="171450" indent="-171450">
              <a:buFont typeface="Wingdings" panose="05000000000000000000" pitchFamily="2" charset="2"/>
              <a:buChar char="Ø"/>
            </a:pPr>
            <a:r>
              <a:rPr lang="en-US" b="0" i="0" dirty="0">
                <a:solidFill>
                  <a:srgbClr val="202122"/>
                </a:solidFill>
                <a:effectLst/>
                <a:latin typeface="Arial" panose="020B0604020202020204" pitchFamily="34" charset="0"/>
              </a:rPr>
              <a:t>Performs Create, Read, Update, Delete actions on the users behalf to accomplish the desired state</a:t>
            </a:r>
          </a:p>
          <a:p>
            <a:endParaRPr lang="en-NL" dirty="0"/>
          </a:p>
        </p:txBody>
      </p:sp>
      <p:sp>
        <p:nvSpPr>
          <p:cNvPr id="4" name="Slide Number Placeholder 3"/>
          <p:cNvSpPr>
            <a:spLocks noGrp="1"/>
          </p:cNvSpPr>
          <p:nvPr>
            <p:ph type="sldNum" sz="quarter" idx="5"/>
          </p:nvPr>
        </p:nvSpPr>
        <p:spPr/>
        <p:txBody>
          <a:bodyPr/>
          <a:lstStyle/>
          <a:p>
            <a:fld id="{641963AA-1655-44C1-A7A3-0B2F3C0E538C}" type="slidenum">
              <a:rPr lang="nl-NL" smtClean="0"/>
              <a:t>5</a:t>
            </a:fld>
            <a:endParaRPr lang="nl-NL"/>
          </a:p>
        </p:txBody>
      </p:sp>
    </p:spTree>
    <p:extLst>
      <p:ext uri="{BB962C8B-B14F-4D97-AF65-F5344CB8AC3E}">
        <p14:creationId xmlns:p14="http://schemas.microsoft.com/office/powerpoint/2010/main" val="1241271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Wingdings" panose="05000000000000000000" pitchFamily="2" charset="2"/>
              <a:buChar char="Ø"/>
            </a:pPr>
            <a:r>
              <a:rPr lang="en-US" dirty="0"/>
              <a:t>Install Terraform to use the CLI on your machine</a:t>
            </a:r>
          </a:p>
          <a:p>
            <a:pPr marL="171450" lvl="0" indent="-171450">
              <a:buFont typeface="Wingdings" panose="05000000000000000000" pitchFamily="2" charset="2"/>
              <a:buChar char="Ø"/>
            </a:pPr>
            <a:r>
              <a:rPr lang="en-US" dirty="0"/>
              <a:t>An Azure subscription where you can deploy Azure resources to</a:t>
            </a:r>
          </a:p>
          <a:p>
            <a:pPr marL="171450" indent="-171450">
              <a:buFont typeface="Wingdings" panose="05000000000000000000" pitchFamily="2" charset="2"/>
              <a:buChar char="Ø"/>
            </a:pPr>
            <a:r>
              <a:rPr lang="en-US" dirty="0"/>
              <a:t>Before moving on with these slides, you may install Visual Studio Code because we’re going through a few demos. VS Code is a nice code editor that we can use for this workshop. Some extensions in VS Code that come in handy can be installed as well:</a:t>
            </a:r>
          </a:p>
          <a:p>
            <a:pPr marL="628650" lvl="1" indent="-171450">
              <a:buFont typeface="Wingdings" panose="05000000000000000000" pitchFamily="2" charset="2"/>
              <a:buChar char="Ø"/>
            </a:pPr>
            <a:r>
              <a:rPr lang="en-US" dirty="0" err="1"/>
              <a:t>HashiCorp</a:t>
            </a:r>
            <a:r>
              <a:rPr lang="en-US" dirty="0"/>
              <a:t> Terraform to help you with syntax checking and </a:t>
            </a:r>
            <a:r>
              <a:rPr lang="en-US" dirty="0" err="1"/>
              <a:t>intelli</a:t>
            </a:r>
            <a:r>
              <a:rPr lang="en-US" dirty="0"/>
              <a:t>-sense</a:t>
            </a:r>
          </a:p>
          <a:p>
            <a:pPr marL="628650" lvl="1" indent="-171450">
              <a:buFont typeface="Wingdings" panose="05000000000000000000" pitchFamily="2" charset="2"/>
              <a:buChar char="Ø"/>
            </a:pPr>
            <a:r>
              <a:rPr lang="en-US" dirty="0"/>
              <a:t>The Azure Account extensions to easily connect to your Azure subscription from within VS Code</a:t>
            </a:r>
          </a:p>
          <a:p>
            <a:pPr marL="171450" lvl="0" indent="-171450">
              <a:buFont typeface="Wingdings" panose="05000000000000000000" pitchFamily="2" charset="2"/>
              <a:buChar char="Ø"/>
            </a:pPr>
            <a:endParaRPr lang="en-US" dirty="0"/>
          </a:p>
          <a:p>
            <a:pPr marL="171450" lvl="0" indent="-171450">
              <a:buFont typeface="Wingdings" panose="05000000000000000000" pitchFamily="2" charset="2"/>
              <a:buChar char="Ø"/>
            </a:pPr>
            <a:r>
              <a:rPr lang="en-US" dirty="0"/>
              <a:t>Git version control is used for the last demo when pushing the code to Azure DevOps.</a:t>
            </a:r>
          </a:p>
        </p:txBody>
      </p:sp>
      <p:sp>
        <p:nvSpPr>
          <p:cNvPr id="4" name="Slide Number Placeholder 3"/>
          <p:cNvSpPr>
            <a:spLocks noGrp="1"/>
          </p:cNvSpPr>
          <p:nvPr>
            <p:ph type="sldNum" sz="quarter" idx="5"/>
          </p:nvPr>
        </p:nvSpPr>
        <p:spPr/>
        <p:txBody>
          <a:bodyPr/>
          <a:lstStyle/>
          <a:p>
            <a:fld id="{641963AA-1655-44C1-A7A3-0B2F3C0E538C}" type="slidenum">
              <a:rPr lang="nl-NL" smtClean="0"/>
              <a:t>6</a:t>
            </a:fld>
            <a:endParaRPr lang="nl-NL"/>
          </a:p>
        </p:txBody>
      </p:sp>
    </p:spTree>
    <p:extLst>
      <p:ext uri="{BB962C8B-B14F-4D97-AF65-F5344CB8AC3E}">
        <p14:creationId xmlns:p14="http://schemas.microsoft.com/office/powerpoint/2010/main" val="1318442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b="0" i="0" dirty="0">
                <a:solidFill>
                  <a:srgbClr val="343536"/>
                </a:solidFill>
                <a:effectLst/>
                <a:latin typeface="metro-web"/>
              </a:rPr>
              <a:t>Terraform relies on plugins called "providers" to interact with cloud providers, SaaS providers, and other APIs.</a:t>
            </a:r>
          </a:p>
          <a:p>
            <a:pPr marL="171450" indent="-171450">
              <a:buFont typeface="Wingdings" panose="05000000000000000000" pitchFamily="2" charset="2"/>
              <a:buChar char="Ø"/>
            </a:pPr>
            <a:r>
              <a:rPr lang="en-US" b="0" i="0" dirty="0">
                <a:solidFill>
                  <a:srgbClr val="343536"/>
                </a:solidFill>
                <a:effectLst/>
                <a:latin typeface="metro-web"/>
              </a:rPr>
              <a:t>Terraform configurations must declare which providers they require so that Terraform can install and use them.</a:t>
            </a:r>
          </a:p>
          <a:p>
            <a:pPr marL="171450" indent="-171450">
              <a:buFont typeface="Wingdings" panose="05000000000000000000" pitchFamily="2" charset="2"/>
              <a:buChar char="Ø"/>
            </a:pPr>
            <a:r>
              <a:rPr lang="en-US" b="0" i="0" dirty="0">
                <a:solidFill>
                  <a:srgbClr val="343536"/>
                </a:solidFill>
                <a:effectLst/>
                <a:latin typeface="metro-web"/>
              </a:rPr>
              <a:t>Each provider adds a set of </a:t>
            </a:r>
            <a:r>
              <a:rPr lang="en-US" b="0" i="0" u="none" strike="noStrike" dirty="0">
                <a:effectLst/>
                <a:latin typeface="metro-web"/>
                <a:hlinkClick r:id="rId3"/>
              </a:rPr>
              <a:t>resource types</a:t>
            </a:r>
            <a:r>
              <a:rPr lang="en-US" b="0" i="0" dirty="0">
                <a:solidFill>
                  <a:srgbClr val="343536"/>
                </a:solidFill>
                <a:effectLst/>
                <a:latin typeface="metro-web"/>
              </a:rPr>
              <a:t> and/or </a:t>
            </a:r>
            <a:r>
              <a:rPr lang="en-US" b="0" i="0" u="none" strike="noStrike" dirty="0">
                <a:effectLst/>
                <a:latin typeface="metro-web"/>
                <a:hlinkClick r:id="rId4"/>
              </a:rPr>
              <a:t>data sources</a:t>
            </a:r>
            <a:r>
              <a:rPr lang="en-US" b="0" i="0" dirty="0">
                <a:solidFill>
                  <a:srgbClr val="343536"/>
                </a:solidFill>
                <a:effectLst/>
                <a:latin typeface="metro-web"/>
              </a:rPr>
              <a:t> that Terraform can manage so they’re mandatory in your configuration.</a:t>
            </a:r>
          </a:p>
          <a:p>
            <a:endParaRPr lang="en-NL" dirty="0"/>
          </a:p>
        </p:txBody>
      </p:sp>
      <p:sp>
        <p:nvSpPr>
          <p:cNvPr id="4" name="Slide Number Placeholder 3"/>
          <p:cNvSpPr>
            <a:spLocks noGrp="1"/>
          </p:cNvSpPr>
          <p:nvPr>
            <p:ph type="sldNum" sz="quarter" idx="5"/>
          </p:nvPr>
        </p:nvSpPr>
        <p:spPr/>
        <p:txBody>
          <a:bodyPr/>
          <a:lstStyle/>
          <a:p>
            <a:fld id="{641963AA-1655-44C1-A7A3-0B2F3C0E538C}" type="slidenum">
              <a:rPr lang="nl-NL" smtClean="0"/>
              <a:t>7</a:t>
            </a:fld>
            <a:endParaRPr lang="nl-NL"/>
          </a:p>
        </p:txBody>
      </p:sp>
    </p:spTree>
    <p:extLst>
      <p:ext uri="{BB962C8B-B14F-4D97-AF65-F5344CB8AC3E}">
        <p14:creationId xmlns:p14="http://schemas.microsoft.com/office/powerpoint/2010/main" val="3219987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First-Resource demo</a:t>
            </a:r>
          </a:p>
          <a:p>
            <a:endParaRPr lang="en-US" dirty="0"/>
          </a:p>
          <a:p>
            <a:pPr marL="457200" indent="-457200">
              <a:buFont typeface="Wingdings" panose="05000000000000000000" pitchFamily="2" charset="2"/>
              <a:buChar char="Ø"/>
            </a:pPr>
            <a:r>
              <a:rPr lang="en-US" sz="2800" b="0" dirty="0">
                <a:solidFill>
                  <a:srgbClr val="D4D4D4"/>
                </a:solidFill>
                <a:effectLst/>
                <a:latin typeface="Consolas" panose="020B0609020204030204" pitchFamily="49" charset="0"/>
              </a:rPr>
              <a:t>Create a folder called “Terraform”</a:t>
            </a:r>
          </a:p>
          <a:p>
            <a:pPr marL="457200" indent="-457200">
              <a:buFont typeface="Wingdings" panose="05000000000000000000" pitchFamily="2" charset="2"/>
              <a:buChar char="Ø"/>
            </a:pPr>
            <a:r>
              <a:rPr lang="en-US" sz="2800" b="0" dirty="0">
                <a:solidFill>
                  <a:srgbClr val="D4D4D4"/>
                </a:solidFill>
                <a:effectLst/>
                <a:latin typeface="Consolas" panose="020B0609020204030204" pitchFamily="49" charset="0"/>
              </a:rPr>
              <a:t>Create a sub folder called “first-resource”</a:t>
            </a:r>
          </a:p>
          <a:p>
            <a:pPr marL="457200" indent="-457200">
              <a:buFont typeface="Wingdings" panose="05000000000000000000" pitchFamily="2" charset="2"/>
              <a:buChar char="Ø"/>
            </a:pPr>
            <a:r>
              <a:rPr lang="en-US" sz="2800" b="0" dirty="0">
                <a:solidFill>
                  <a:srgbClr val="D4D4D4"/>
                </a:solidFill>
                <a:effectLst/>
                <a:latin typeface="Consolas" panose="020B0609020204030204" pitchFamily="49" charset="0"/>
              </a:rPr>
              <a:t>Create a “main.tf” file </a:t>
            </a:r>
          </a:p>
          <a:p>
            <a:pPr marL="457200" indent="-457200">
              <a:buFont typeface="Wingdings" panose="05000000000000000000" pitchFamily="2" charset="2"/>
              <a:buChar char="Ø"/>
            </a:pPr>
            <a:r>
              <a:rPr lang="en-US" sz="2800" b="0" dirty="0">
                <a:solidFill>
                  <a:srgbClr val="D4D4D4"/>
                </a:solidFill>
                <a:effectLst/>
                <a:latin typeface="Consolas" panose="020B0609020204030204" pitchFamily="49" charset="0"/>
              </a:rPr>
              <a:t>Start off with the terraform block and add the required providers block, in this case </a:t>
            </a:r>
            <a:r>
              <a:rPr lang="en-US" sz="2800" b="0" dirty="0" err="1">
                <a:solidFill>
                  <a:srgbClr val="D4D4D4"/>
                </a:solidFill>
                <a:effectLst/>
                <a:latin typeface="Consolas" panose="020B0609020204030204" pitchFamily="49" charset="0"/>
              </a:rPr>
              <a:t>azurerm</a:t>
            </a:r>
            <a:endParaRPr lang="en-US" sz="2800" b="0" dirty="0">
              <a:solidFill>
                <a:srgbClr val="D4D4D4"/>
              </a:solidFill>
              <a:effectLst/>
              <a:latin typeface="Consolas" panose="020B0609020204030204" pitchFamily="49" charset="0"/>
            </a:endParaRPr>
          </a:p>
          <a:p>
            <a:pPr marL="914400" lvl="1" indent="-457200">
              <a:buFont typeface="Wingdings" panose="05000000000000000000" pitchFamily="2" charset="2"/>
              <a:buChar char="Ø"/>
            </a:pPr>
            <a:r>
              <a:rPr lang="en-US" sz="2800" b="0" dirty="0">
                <a:solidFill>
                  <a:srgbClr val="D4D4D4"/>
                </a:solidFill>
                <a:effectLst/>
                <a:latin typeface="Consolas" panose="020B0609020204030204" pitchFamily="49" charset="0"/>
              </a:rPr>
              <a:t>Specify the source and version</a:t>
            </a:r>
          </a:p>
          <a:p>
            <a:pPr marL="457200" indent="-457200">
              <a:buFont typeface="Wingdings" panose="05000000000000000000" pitchFamily="2" charset="2"/>
              <a:buChar char="Ø"/>
            </a:pPr>
            <a:endParaRPr lang="en-US" sz="2800" b="0" dirty="0">
              <a:solidFill>
                <a:srgbClr val="D4D4D4"/>
              </a:solidFill>
              <a:effectLst/>
              <a:latin typeface="Consolas" panose="020B0609020204030204" pitchFamily="49" charset="0"/>
            </a:endParaRPr>
          </a:p>
          <a:p>
            <a:pPr marL="457200" indent="-457200">
              <a:buFont typeface="Wingdings" panose="05000000000000000000" pitchFamily="2" charset="2"/>
              <a:buChar char="Ø"/>
            </a:pPr>
            <a:r>
              <a:rPr lang="en-US" sz="2800" b="0" dirty="0">
                <a:solidFill>
                  <a:srgbClr val="D4D4D4"/>
                </a:solidFill>
                <a:effectLst/>
                <a:latin typeface="Consolas" panose="020B0609020204030204" pitchFamily="49" charset="0"/>
              </a:rPr>
              <a:t>Add the providers block for </a:t>
            </a:r>
            <a:r>
              <a:rPr lang="en-US" sz="2800" b="0" dirty="0" err="1">
                <a:solidFill>
                  <a:srgbClr val="D4D4D4"/>
                </a:solidFill>
                <a:effectLst/>
                <a:latin typeface="Consolas" panose="020B0609020204030204" pitchFamily="49" charset="0"/>
              </a:rPr>
              <a:t>azurerm</a:t>
            </a:r>
            <a:r>
              <a:rPr lang="en-US" sz="2800" b="0" dirty="0">
                <a:solidFill>
                  <a:srgbClr val="D4D4D4"/>
                </a:solidFill>
                <a:effectLst/>
                <a:latin typeface="Consolas" panose="020B0609020204030204" pitchFamily="49" charset="0"/>
              </a:rPr>
              <a:t> with the features block and leave it empty</a:t>
            </a:r>
          </a:p>
          <a:p>
            <a:pPr marL="457200" indent="-457200">
              <a:buFont typeface="Wingdings" panose="05000000000000000000" pitchFamily="2" charset="2"/>
              <a:buChar char="Ø"/>
            </a:pPr>
            <a:endParaRPr lang="en-US" sz="2800" b="0" dirty="0">
              <a:solidFill>
                <a:srgbClr val="D4D4D4"/>
              </a:solidFill>
              <a:effectLst/>
              <a:latin typeface="Consolas" panose="020B0609020204030204" pitchFamily="49" charset="0"/>
            </a:endParaRPr>
          </a:p>
          <a:p>
            <a:pPr marL="457200" indent="-457200">
              <a:buFont typeface="Wingdings" panose="05000000000000000000" pitchFamily="2" charset="2"/>
              <a:buChar char="Ø"/>
            </a:pPr>
            <a:r>
              <a:rPr lang="en-US" sz="2800" b="0" dirty="0">
                <a:solidFill>
                  <a:srgbClr val="D4D4D4"/>
                </a:solidFill>
                <a:effectLst/>
                <a:latin typeface="Consolas" panose="020B0609020204030204" pitchFamily="49" charset="0"/>
              </a:rPr>
              <a:t>Add a resource block</a:t>
            </a:r>
          </a:p>
          <a:p>
            <a:pPr marL="914400" lvl="1" indent="-457200">
              <a:buFont typeface="Wingdings" panose="05000000000000000000" pitchFamily="2" charset="2"/>
              <a:buChar char="Ø"/>
            </a:pPr>
            <a:r>
              <a:rPr lang="en-US" sz="2800" b="0" dirty="0">
                <a:solidFill>
                  <a:srgbClr val="D4D4D4"/>
                </a:solidFill>
                <a:effectLst/>
                <a:latin typeface="Consolas" panose="020B0609020204030204" pitchFamily="49" charset="0"/>
              </a:rPr>
              <a:t>Resource is telling terraform that we want to create something</a:t>
            </a:r>
          </a:p>
          <a:p>
            <a:pPr marL="914400" lvl="1" indent="-457200">
              <a:buFont typeface="Wingdings" panose="05000000000000000000" pitchFamily="2" charset="2"/>
              <a:buChar char="Ø"/>
            </a:pPr>
            <a:r>
              <a:rPr lang="en-US" sz="2800" b="0" dirty="0">
                <a:solidFill>
                  <a:srgbClr val="D4D4D4"/>
                </a:solidFill>
                <a:effectLst/>
                <a:latin typeface="Consolas" panose="020B0609020204030204" pitchFamily="49" charset="0"/>
              </a:rPr>
              <a:t>The Type tells terraform the actual resource that you want to create</a:t>
            </a:r>
          </a:p>
          <a:p>
            <a:pPr marL="914400" lvl="1" indent="-457200">
              <a:buFont typeface="Wingdings" panose="05000000000000000000" pitchFamily="2" charset="2"/>
              <a:buChar char="Ø"/>
            </a:pPr>
            <a:r>
              <a:rPr lang="en-US" sz="2800" b="0" dirty="0">
                <a:solidFill>
                  <a:srgbClr val="D4D4D4"/>
                </a:solidFill>
                <a:effectLst/>
                <a:latin typeface="Consolas" panose="020B0609020204030204" pitchFamily="49" charset="0"/>
              </a:rPr>
              <a:t>Name isn’t what we want to call the resource but rather internally inside our Terraform code how we can refer to it</a:t>
            </a:r>
          </a:p>
          <a:p>
            <a:pPr marL="457200" indent="-457200">
              <a:buFont typeface="Wingdings" panose="05000000000000000000" pitchFamily="2" charset="2"/>
              <a:buChar char="Ø"/>
            </a:pPr>
            <a:endParaRPr lang="en-US" sz="2800" b="0" dirty="0">
              <a:solidFill>
                <a:srgbClr val="D4D4D4"/>
              </a:solidFill>
              <a:effectLst/>
              <a:latin typeface="Consolas" panose="020B0609020204030204" pitchFamily="49" charset="0"/>
            </a:endParaRPr>
          </a:p>
          <a:p>
            <a:pPr marL="457200" indent="-457200">
              <a:buFont typeface="Wingdings" panose="05000000000000000000" pitchFamily="2" charset="2"/>
              <a:buChar char="Ø"/>
            </a:pPr>
            <a:r>
              <a:rPr lang="en-US" sz="2800" b="0" dirty="0">
                <a:solidFill>
                  <a:srgbClr val="D4D4D4"/>
                </a:solidFill>
                <a:effectLst/>
                <a:latin typeface="Consolas" panose="020B0609020204030204" pitchFamily="49" charset="0"/>
              </a:rPr>
              <a:t>Add virtual network resource with the attributes as is in the source code</a:t>
            </a:r>
          </a:p>
          <a:p>
            <a:endParaRPr lang="en-NL" dirty="0"/>
          </a:p>
        </p:txBody>
      </p:sp>
      <p:sp>
        <p:nvSpPr>
          <p:cNvPr id="4" name="Slide Number Placeholder 3"/>
          <p:cNvSpPr>
            <a:spLocks noGrp="1"/>
          </p:cNvSpPr>
          <p:nvPr>
            <p:ph type="sldNum" sz="quarter" idx="5"/>
          </p:nvPr>
        </p:nvSpPr>
        <p:spPr/>
        <p:txBody>
          <a:bodyPr/>
          <a:lstStyle/>
          <a:p>
            <a:fld id="{641963AA-1655-44C1-A7A3-0B2F3C0E538C}" type="slidenum">
              <a:rPr lang="nl-NL" smtClean="0"/>
              <a:t>8</a:t>
            </a:fld>
            <a:endParaRPr lang="nl-NL"/>
          </a:p>
        </p:txBody>
      </p:sp>
    </p:spTree>
    <p:extLst>
      <p:ext uri="{BB962C8B-B14F-4D97-AF65-F5344CB8AC3E}">
        <p14:creationId xmlns:p14="http://schemas.microsoft.com/office/powerpoint/2010/main" val="2701781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You created a terraform configuration file and added the </a:t>
            </a:r>
            <a:r>
              <a:rPr lang="en-US" dirty="0" err="1"/>
              <a:t>azurerm</a:t>
            </a:r>
            <a:r>
              <a:rPr lang="en-US" dirty="0"/>
              <a:t> provider. Based on the provider, terraform knows which types of resources to create for you.</a:t>
            </a:r>
          </a:p>
          <a:p>
            <a:pPr marL="171450" indent="-171450">
              <a:buFont typeface="Wingdings" panose="05000000000000000000" pitchFamily="2" charset="2"/>
              <a:buChar char="Ø"/>
            </a:pPr>
            <a:r>
              <a:rPr lang="en-US" dirty="0"/>
              <a:t>We have declared a resource group and virtual network in our main.tf</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dirty="0"/>
              <a:t>Proceed to the next slide to learn about terraform commands.</a:t>
            </a:r>
            <a:endParaRPr lang="en-NL" dirty="0"/>
          </a:p>
        </p:txBody>
      </p:sp>
      <p:sp>
        <p:nvSpPr>
          <p:cNvPr id="4" name="Slide Number Placeholder 3"/>
          <p:cNvSpPr>
            <a:spLocks noGrp="1"/>
          </p:cNvSpPr>
          <p:nvPr>
            <p:ph type="sldNum" sz="quarter" idx="5"/>
          </p:nvPr>
        </p:nvSpPr>
        <p:spPr/>
        <p:txBody>
          <a:bodyPr/>
          <a:lstStyle/>
          <a:p>
            <a:fld id="{641963AA-1655-44C1-A7A3-0B2F3C0E538C}" type="slidenum">
              <a:rPr lang="nl-NL" smtClean="0"/>
              <a:t>9</a:t>
            </a:fld>
            <a:endParaRPr lang="nl-NL"/>
          </a:p>
        </p:txBody>
      </p:sp>
    </p:spTree>
    <p:extLst>
      <p:ext uri="{BB962C8B-B14F-4D97-AF65-F5344CB8AC3E}">
        <p14:creationId xmlns:p14="http://schemas.microsoft.com/office/powerpoint/2010/main" val="2803143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7ED57-53C0-48F5-80CC-105591E242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2BCFA667-974F-421D-8D7C-841947FEC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2B1333EA-EA5B-4418-8FB8-96EB0B3CE5B8}"/>
              </a:ext>
            </a:extLst>
          </p:cNvPr>
          <p:cNvSpPr>
            <a:spLocks noGrp="1"/>
          </p:cNvSpPr>
          <p:nvPr>
            <p:ph type="dt" sz="half" idx="10"/>
          </p:nvPr>
        </p:nvSpPr>
        <p:spPr/>
        <p:txBody>
          <a:bodyPr/>
          <a:lstStyle/>
          <a:p>
            <a:fld id="{C6F73D1B-5CF2-46B0-B963-C8E64B4605CB}" type="datetimeFigureOut">
              <a:rPr lang="nl-NL" smtClean="0"/>
              <a:t>14-4-2022</a:t>
            </a:fld>
            <a:endParaRPr lang="nl-NL"/>
          </a:p>
        </p:txBody>
      </p:sp>
      <p:sp>
        <p:nvSpPr>
          <p:cNvPr id="5" name="Footer Placeholder 4">
            <a:extLst>
              <a:ext uri="{FF2B5EF4-FFF2-40B4-BE49-F238E27FC236}">
                <a16:creationId xmlns:a16="http://schemas.microsoft.com/office/drawing/2014/main" id="{6F7D20E1-8C73-40E1-AA62-07624AAADB0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96E6D02A-D995-43EC-8CE7-4F4FD4F94567}"/>
              </a:ext>
            </a:extLst>
          </p:cNvPr>
          <p:cNvSpPr>
            <a:spLocks noGrp="1"/>
          </p:cNvSpPr>
          <p:nvPr>
            <p:ph type="sldNum" sz="quarter" idx="12"/>
          </p:nvPr>
        </p:nvSpPr>
        <p:spPr/>
        <p:txBody>
          <a:bodyPr/>
          <a:lstStyle/>
          <a:p>
            <a:fld id="{AA384EFE-C7C0-4051-8E1B-915F8733B997}" type="slidenum">
              <a:rPr lang="nl-NL" smtClean="0"/>
              <a:t>‹#›</a:t>
            </a:fld>
            <a:endParaRPr lang="nl-NL"/>
          </a:p>
        </p:txBody>
      </p:sp>
    </p:spTree>
    <p:extLst>
      <p:ext uri="{BB962C8B-B14F-4D97-AF65-F5344CB8AC3E}">
        <p14:creationId xmlns:p14="http://schemas.microsoft.com/office/powerpoint/2010/main" val="100921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83CDF-FAA7-4400-9914-6799010809E2}"/>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A08C3EDD-60A0-4A99-897A-7F59C5DA8D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D35029F-2054-47A4-A6B6-7B0CE504AD2A}"/>
              </a:ext>
            </a:extLst>
          </p:cNvPr>
          <p:cNvSpPr>
            <a:spLocks noGrp="1"/>
          </p:cNvSpPr>
          <p:nvPr>
            <p:ph type="dt" sz="half" idx="10"/>
          </p:nvPr>
        </p:nvSpPr>
        <p:spPr/>
        <p:txBody>
          <a:bodyPr/>
          <a:lstStyle/>
          <a:p>
            <a:fld id="{C6F73D1B-5CF2-46B0-B963-C8E64B4605CB}" type="datetimeFigureOut">
              <a:rPr lang="nl-NL" smtClean="0"/>
              <a:t>14-4-2022</a:t>
            </a:fld>
            <a:endParaRPr lang="nl-NL"/>
          </a:p>
        </p:txBody>
      </p:sp>
      <p:sp>
        <p:nvSpPr>
          <p:cNvPr id="5" name="Footer Placeholder 4">
            <a:extLst>
              <a:ext uri="{FF2B5EF4-FFF2-40B4-BE49-F238E27FC236}">
                <a16:creationId xmlns:a16="http://schemas.microsoft.com/office/drawing/2014/main" id="{19A0D4EA-843C-43FE-BFF8-28C7AB0EC40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91553FBB-393C-419C-81C7-2FC35B43E735}"/>
              </a:ext>
            </a:extLst>
          </p:cNvPr>
          <p:cNvSpPr>
            <a:spLocks noGrp="1"/>
          </p:cNvSpPr>
          <p:nvPr>
            <p:ph type="sldNum" sz="quarter" idx="12"/>
          </p:nvPr>
        </p:nvSpPr>
        <p:spPr/>
        <p:txBody>
          <a:bodyPr/>
          <a:lstStyle/>
          <a:p>
            <a:fld id="{AA384EFE-C7C0-4051-8E1B-915F8733B997}" type="slidenum">
              <a:rPr lang="nl-NL" smtClean="0"/>
              <a:t>‹#›</a:t>
            </a:fld>
            <a:endParaRPr lang="nl-NL"/>
          </a:p>
        </p:txBody>
      </p:sp>
    </p:spTree>
    <p:extLst>
      <p:ext uri="{BB962C8B-B14F-4D97-AF65-F5344CB8AC3E}">
        <p14:creationId xmlns:p14="http://schemas.microsoft.com/office/powerpoint/2010/main" val="191317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EF568-453F-4A6E-B138-304C9E6F61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79801646-16D3-439A-910A-84257527CF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7AE142DC-E411-4585-96A8-2B585C7E6118}"/>
              </a:ext>
            </a:extLst>
          </p:cNvPr>
          <p:cNvSpPr>
            <a:spLocks noGrp="1"/>
          </p:cNvSpPr>
          <p:nvPr>
            <p:ph type="dt" sz="half" idx="10"/>
          </p:nvPr>
        </p:nvSpPr>
        <p:spPr/>
        <p:txBody>
          <a:bodyPr/>
          <a:lstStyle/>
          <a:p>
            <a:fld id="{C6F73D1B-5CF2-46B0-B963-C8E64B4605CB}" type="datetimeFigureOut">
              <a:rPr lang="nl-NL" smtClean="0"/>
              <a:t>14-4-2022</a:t>
            </a:fld>
            <a:endParaRPr lang="nl-NL"/>
          </a:p>
        </p:txBody>
      </p:sp>
      <p:sp>
        <p:nvSpPr>
          <p:cNvPr id="5" name="Footer Placeholder 4">
            <a:extLst>
              <a:ext uri="{FF2B5EF4-FFF2-40B4-BE49-F238E27FC236}">
                <a16:creationId xmlns:a16="http://schemas.microsoft.com/office/drawing/2014/main" id="{9F3D14D6-3305-4A49-A720-1A4946716E5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F2CF55E0-9D3E-4407-96E2-C755FCB8DC4F}"/>
              </a:ext>
            </a:extLst>
          </p:cNvPr>
          <p:cNvSpPr>
            <a:spLocks noGrp="1"/>
          </p:cNvSpPr>
          <p:nvPr>
            <p:ph type="sldNum" sz="quarter" idx="12"/>
          </p:nvPr>
        </p:nvSpPr>
        <p:spPr/>
        <p:txBody>
          <a:bodyPr/>
          <a:lstStyle/>
          <a:p>
            <a:fld id="{AA384EFE-C7C0-4051-8E1B-915F8733B997}" type="slidenum">
              <a:rPr lang="nl-NL" smtClean="0"/>
              <a:t>‹#›</a:t>
            </a:fld>
            <a:endParaRPr lang="nl-NL"/>
          </a:p>
        </p:txBody>
      </p:sp>
    </p:spTree>
    <p:extLst>
      <p:ext uri="{BB962C8B-B14F-4D97-AF65-F5344CB8AC3E}">
        <p14:creationId xmlns:p14="http://schemas.microsoft.com/office/powerpoint/2010/main" val="232148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AE8B-616D-402F-B85F-734AED9CFCD9}"/>
              </a:ext>
            </a:extLst>
          </p:cNvPr>
          <p:cNvSpPr>
            <a:spLocks noGrp="1"/>
          </p:cNvSpPr>
          <p:nvPr>
            <p:ph type="title"/>
          </p:nvPr>
        </p:nvSpPr>
        <p:spPr/>
        <p:txBody>
          <a:bodyPr/>
          <a:lstStyle/>
          <a:p>
            <a:r>
              <a:rPr lang="en-US" dirty="0"/>
              <a:t>Click to edit Master title style</a:t>
            </a:r>
            <a:endParaRPr lang="nl-NL" dirty="0"/>
          </a:p>
        </p:txBody>
      </p:sp>
      <p:sp>
        <p:nvSpPr>
          <p:cNvPr id="3" name="Content Placeholder 2">
            <a:extLst>
              <a:ext uri="{FF2B5EF4-FFF2-40B4-BE49-F238E27FC236}">
                <a16:creationId xmlns:a16="http://schemas.microsoft.com/office/drawing/2014/main" id="{D56857CE-5A7A-491B-A0B0-39C1CB6FD4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677B959-6485-4B46-81A2-F9840DB0C5B7}"/>
              </a:ext>
            </a:extLst>
          </p:cNvPr>
          <p:cNvSpPr>
            <a:spLocks noGrp="1"/>
          </p:cNvSpPr>
          <p:nvPr>
            <p:ph type="dt" sz="half" idx="10"/>
          </p:nvPr>
        </p:nvSpPr>
        <p:spPr/>
        <p:txBody>
          <a:bodyPr/>
          <a:lstStyle/>
          <a:p>
            <a:fld id="{C6F73D1B-5CF2-46B0-B963-C8E64B4605CB}" type="datetimeFigureOut">
              <a:rPr lang="nl-NL" smtClean="0"/>
              <a:t>14-4-2022</a:t>
            </a:fld>
            <a:endParaRPr lang="nl-NL"/>
          </a:p>
        </p:txBody>
      </p:sp>
      <p:sp>
        <p:nvSpPr>
          <p:cNvPr id="5" name="Footer Placeholder 4">
            <a:extLst>
              <a:ext uri="{FF2B5EF4-FFF2-40B4-BE49-F238E27FC236}">
                <a16:creationId xmlns:a16="http://schemas.microsoft.com/office/drawing/2014/main" id="{0A432C61-7F26-4778-AE56-F07C60ADF2B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4234EFAE-5EC4-4A57-85FF-01E522A24A72}"/>
              </a:ext>
            </a:extLst>
          </p:cNvPr>
          <p:cNvSpPr>
            <a:spLocks noGrp="1"/>
          </p:cNvSpPr>
          <p:nvPr>
            <p:ph type="sldNum" sz="quarter" idx="12"/>
          </p:nvPr>
        </p:nvSpPr>
        <p:spPr/>
        <p:txBody>
          <a:bodyPr/>
          <a:lstStyle/>
          <a:p>
            <a:fld id="{AA384EFE-C7C0-4051-8E1B-915F8733B997}" type="slidenum">
              <a:rPr lang="nl-NL" smtClean="0"/>
              <a:t>‹#›</a:t>
            </a:fld>
            <a:endParaRPr lang="nl-NL"/>
          </a:p>
        </p:txBody>
      </p:sp>
    </p:spTree>
    <p:extLst>
      <p:ext uri="{BB962C8B-B14F-4D97-AF65-F5344CB8AC3E}">
        <p14:creationId xmlns:p14="http://schemas.microsoft.com/office/powerpoint/2010/main" val="114154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41D48-C43D-43E9-A41B-D91307260A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DF4BD564-C63B-4485-85E0-AD16DA3575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AE0073-D330-46DE-8EEB-97AF3510F3E8}"/>
              </a:ext>
            </a:extLst>
          </p:cNvPr>
          <p:cNvSpPr>
            <a:spLocks noGrp="1"/>
          </p:cNvSpPr>
          <p:nvPr>
            <p:ph type="dt" sz="half" idx="10"/>
          </p:nvPr>
        </p:nvSpPr>
        <p:spPr/>
        <p:txBody>
          <a:bodyPr/>
          <a:lstStyle/>
          <a:p>
            <a:fld id="{C6F73D1B-5CF2-46B0-B963-C8E64B4605CB}" type="datetimeFigureOut">
              <a:rPr lang="nl-NL" smtClean="0"/>
              <a:t>14-4-2022</a:t>
            </a:fld>
            <a:endParaRPr lang="nl-NL"/>
          </a:p>
        </p:txBody>
      </p:sp>
      <p:sp>
        <p:nvSpPr>
          <p:cNvPr id="5" name="Footer Placeholder 4">
            <a:extLst>
              <a:ext uri="{FF2B5EF4-FFF2-40B4-BE49-F238E27FC236}">
                <a16:creationId xmlns:a16="http://schemas.microsoft.com/office/drawing/2014/main" id="{E9A124C4-75C0-4581-A276-4D992FE63FA6}"/>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144E27E-0052-4758-B9B9-6B9F43CA5596}"/>
              </a:ext>
            </a:extLst>
          </p:cNvPr>
          <p:cNvSpPr>
            <a:spLocks noGrp="1"/>
          </p:cNvSpPr>
          <p:nvPr>
            <p:ph type="sldNum" sz="quarter" idx="12"/>
          </p:nvPr>
        </p:nvSpPr>
        <p:spPr/>
        <p:txBody>
          <a:bodyPr/>
          <a:lstStyle/>
          <a:p>
            <a:fld id="{AA384EFE-C7C0-4051-8E1B-915F8733B997}" type="slidenum">
              <a:rPr lang="nl-NL" smtClean="0"/>
              <a:t>‹#›</a:t>
            </a:fld>
            <a:endParaRPr lang="nl-NL"/>
          </a:p>
        </p:txBody>
      </p:sp>
    </p:spTree>
    <p:extLst>
      <p:ext uri="{BB962C8B-B14F-4D97-AF65-F5344CB8AC3E}">
        <p14:creationId xmlns:p14="http://schemas.microsoft.com/office/powerpoint/2010/main" val="3876221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3895-9C79-49AA-B9D3-374570128344}"/>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5CA12AB-17A6-4D3E-964A-5AB7687987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3DF4A8B-3C94-4802-AA6B-5BCFDC49A8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86860FF6-DED2-4556-B224-5071FD185EDD}"/>
              </a:ext>
            </a:extLst>
          </p:cNvPr>
          <p:cNvSpPr>
            <a:spLocks noGrp="1"/>
          </p:cNvSpPr>
          <p:nvPr>
            <p:ph type="dt" sz="half" idx="10"/>
          </p:nvPr>
        </p:nvSpPr>
        <p:spPr/>
        <p:txBody>
          <a:bodyPr/>
          <a:lstStyle/>
          <a:p>
            <a:fld id="{C6F73D1B-5CF2-46B0-B963-C8E64B4605CB}" type="datetimeFigureOut">
              <a:rPr lang="nl-NL" smtClean="0"/>
              <a:t>14-4-2022</a:t>
            </a:fld>
            <a:endParaRPr lang="nl-NL"/>
          </a:p>
        </p:txBody>
      </p:sp>
      <p:sp>
        <p:nvSpPr>
          <p:cNvPr id="6" name="Footer Placeholder 5">
            <a:extLst>
              <a:ext uri="{FF2B5EF4-FFF2-40B4-BE49-F238E27FC236}">
                <a16:creationId xmlns:a16="http://schemas.microsoft.com/office/drawing/2014/main" id="{678CED0D-2BB7-46DF-B846-BAFD77D9445D}"/>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E0514126-398A-479C-89BB-FE6331E32290}"/>
              </a:ext>
            </a:extLst>
          </p:cNvPr>
          <p:cNvSpPr>
            <a:spLocks noGrp="1"/>
          </p:cNvSpPr>
          <p:nvPr>
            <p:ph type="sldNum" sz="quarter" idx="12"/>
          </p:nvPr>
        </p:nvSpPr>
        <p:spPr/>
        <p:txBody>
          <a:bodyPr/>
          <a:lstStyle/>
          <a:p>
            <a:fld id="{AA384EFE-C7C0-4051-8E1B-915F8733B997}" type="slidenum">
              <a:rPr lang="nl-NL" smtClean="0"/>
              <a:t>‹#›</a:t>
            </a:fld>
            <a:endParaRPr lang="nl-NL"/>
          </a:p>
        </p:txBody>
      </p:sp>
    </p:spTree>
    <p:extLst>
      <p:ext uri="{BB962C8B-B14F-4D97-AF65-F5344CB8AC3E}">
        <p14:creationId xmlns:p14="http://schemas.microsoft.com/office/powerpoint/2010/main" val="4083995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019B-110B-45F2-A983-9F5B875DBDFD}"/>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BEF62E19-3098-4789-87B4-B75C753A17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E02E57-357D-4787-BC1F-039AA90EB6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C303238C-6972-4805-A990-232023CA6A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ABA7D3-F095-40B4-A935-32044AE089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13830E84-6D92-4672-99B3-553308EDD24C}"/>
              </a:ext>
            </a:extLst>
          </p:cNvPr>
          <p:cNvSpPr>
            <a:spLocks noGrp="1"/>
          </p:cNvSpPr>
          <p:nvPr>
            <p:ph type="dt" sz="half" idx="10"/>
          </p:nvPr>
        </p:nvSpPr>
        <p:spPr/>
        <p:txBody>
          <a:bodyPr/>
          <a:lstStyle/>
          <a:p>
            <a:fld id="{C6F73D1B-5CF2-46B0-B963-C8E64B4605CB}" type="datetimeFigureOut">
              <a:rPr lang="nl-NL" smtClean="0"/>
              <a:t>14-4-2022</a:t>
            </a:fld>
            <a:endParaRPr lang="nl-NL"/>
          </a:p>
        </p:txBody>
      </p:sp>
      <p:sp>
        <p:nvSpPr>
          <p:cNvPr id="8" name="Footer Placeholder 7">
            <a:extLst>
              <a:ext uri="{FF2B5EF4-FFF2-40B4-BE49-F238E27FC236}">
                <a16:creationId xmlns:a16="http://schemas.microsoft.com/office/drawing/2014/main" id="{038A27D9-4586-44EA-8AB4-A4F0B112CC8D}"/>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4D4CE437-9968-4CA4-AAC5-224A4A1123B5}"/>
              </a:ext>
            </a:extLst>
          </p:cNvPr>
          <p:cNvSpPr>
            <a:spLocks noGrp="1"/>
          </p:cNvSpPr>
          <p:nvPr>
            <p:ph type="sldNum" sz="quarter" idx="12"/>
          </p:nvPr>
        </p:nvSpPr>
        <p:spPr/>
        <p:txBody>
          <a:bodyPr/>
          <a:lstStyle/>
          <a:p>
            <a:fld id="{AA384EFE-C7C0-4051-8E1B-915F8733B997}" type="slidenum">
              <a:rPr lang="nl-NL" smtClean="0"/>
              <a:t>‹#›</a:t>
            </a:fld>
            <a:endParaRPr lang="nl-NL"/>
          </a:p>
        </p:txBody>
      </p:sp>
    </p:spTree>
    <p:extLst>
      <p:ext uri="{BB962C8B-B14F-4D97-AF65-F5344CB8AC3E}">
        <p14:creationId xmlns:p14="http://schemas.microsoft.com/office/powerpoint/2010/main" val="78643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BFE0-2F8B-4FA9-9103-9F9F6C14BF9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97F2060E-1206-447A-9F4B-C1796F94EE63}"/>
              </a:ext>
            </a:extLst>
          </p:cNvPr>
          <p:cNvSpPr>
            <a:spLocks noGrp="1"/>
          </p:cNvSpPr>
          <p:nvPr>
            <p:ph type="dt" sz="half" idx="10"/>
          </p:nvPr>
        </p:nvSpPr>
        <p:spPr/>
        <p:txBody>
          <a:bodyPr/>
          <a:lstStyle/>
          <a:p>
            <a:fld id="{C6F73D1B-5CF2-46B0-B963-C8E64B4605CB}" type="datetimeFigureOut">
              <a:rPr lang="nl-NL" smtClean="0"/>
              <a:t>14-4-2022</a:t>
            </a:fld>
            <a:endParaRPr lang="nl-NL"/>
          </a:p>
        </p:txBody>
      </p:sp>
      <p:sp>
        <p:nvSpPr>
          <p:cNvPr id="4" name="Footer Placeholder 3">
            <a:extLst>
              <a:ext uri="{FF2B5EF4-FFF2-40B4-BE49-F238E27FC236}">
                <a16:creationId xmlns:a16="http://schemas.microsoft.com/office/drawing/2014/main" id="{F55B8B99-624F-417B-8D59-E13F908DA322}"/>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D6F8EFCC-8FAD-4978-9317-A6822ABE3F2D}"/>
              </a:ext>
            </a:extLst>
          </p:cNvPr>
          <p:cNvSpPr>
            <a:spLocks noGrp="1"/>
          </p:cNvSpPr>
          <p:nvPr>
            <p:ph type="sldNum" sz="quarter" idx="12"/>
          </p:nvPr>
        </p:nvSpPr>
        <p:spPr/>
        <p:txBody>
          <a:bodyPr/>
          <a:lstStyle/>
          <a:p>
            <a:fld id="{AA384EFE-C7C0-4051-8E1B-915F8733B997}" type="slidenum">
              <a:rPr lang="nl-NL" smtClean="0"/>
              <a:t>‹#›</a:t>
            </a:fld>
            <a:endParaRPr lang="nl-NL"/>
          </a:p>
        </p:txBody>
      </p:sp>
    </p:spTree>
    <p:extLst>
      <p:ext uri="{BB962C8B-B14F-4D97-AF65-F5344CB8AC3E}">
        <p14:creationId xmlns:p14="http://schemas.microsoft.com/office/powerpoint/2010/main" val="2304003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D369D4-D77C-479F-AFBE-9B7C312FE0CB}"/>
              </a:ext>
            </a:extLst>
          </p:cNvPr>
          <p:cNvSpPr>
            <a:spLocks noGrp="1"/>
          </p:cNvSpPr>
          <p:nvPr>
            <p:ph type="dt" sz="half" idx="10"/>
          </p:nvPr>
        </p:nvSpPr>
        <p:spPr/>
        <p:txBody>
          <a:bodyPr/>
          <a:lstStyle/>
          <a:p>
            <a:fld id="{C6F73D1B-5CF2-46B0-B963-C8E64B4605CB}" type="datetimeFigureOut">
              <a:rPr lang="nl-NL" smtClean="0"/>
              <a:t>14-4-2022</a:t>
            </a:fld>
            <a:endParaRPr lang="nl-NL"/>
          </a:p>
        </p:txBody>
      </p:sp>
      <p:sp>
        <p:nvSpPr>
          <p:cNvPr id="3" name="Footer Placeholder 2">
            <a:extLst>
              <a:ext uri="{FF2B5EF4-FFF2-40B4-BE49-F238E27FC236}">
                <a16:creationId xmlns:a16="http://schemas.microsoft.com/office/drawing/2014/main" id="{2CF44A09-81AE-4DA1-93B4-69EF1F51C577}"/>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1DCEE541-DBF4-4032-86F8-C5A3376D171B}"/>
              </a:ext>
            </a:extLst>
          </p:cNvPr>
          <p:cNvSpPr>
            <a:spLocks noGrp="1"/>
          </p:cNvSpPr>
          <p:nvPr>
            <p:ph type="sldNum" sz="quarter" idx="12"/>
          </p:nvPr>
        </p:nvSpPr>
        <p:spPr/>
        <p:txBody>
          <a:bodyPr/>
          <a:lstStyle/>
          <a:p>
            <a:fld id="{AA384EFE-C7C0-4051-8E1B-915F8733B997}" type="slidenum">
              <a:rPr lang="nl-NL" smtClean="0"/>
              <a:t>‹#›</a:t>
            </a:fld>
            <a:endParaRPr lang="nl-NL"/>
          </a:p>
        </p:txBody>
      </p:sp>
    </p:spTree>
    <p:extLst>
      <p:ext uri="{BB962C8B-B14F-4D97-AF65-F5344CB8AC3E}">
        <p14:creationId xmlns:p14="http://schemas.microsoft.com/office/powerpoint/2010/main" val="2740303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E3AD-A53D-442F-9176-25F6A1CC5A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B09925B0-6268-408E-BAC6-64A9B75B98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CFC7B5A-77E5-4585-88A2-60FF0D028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3CE358-9312-42FE-8E8D-3FFD0B417CB3}"/>
              </a:ext>
            </a:extLst>
          </p:cNvPr>
          <p:cNvSpPr>
            <a:spLocks noGrp="1"/>
          </p:cNvSpPr>
          <p:nvPr>
            <p:ph type="dt" sz="half" idx="10"/>
          </p:nvPr>
        </p:nvSpPr>
        <p:spPr/>
        <p:txBody>
          <a:bodyPr/>
          <a:lstStyle/>
          <a:p>
            <a:fld id="{C6F73D1B-5CF2-46B0-B963-C8E64B4605CB}" type="datetimeFigureOut">
              <a:rPr lang="nl-NL" smtClean="0"/>
              <a:t>14-4-2022</a:t>
            </a:fld>
            <a:endParaRPr lang="nl-NL"/>
          </a:p>
        </p:txBody>
      </p:sp>
      <p:sp>
        <p:nvSpPr>
          <p:cNvPr id="6" name="Footer Placeholder 5">
            <a:extLst>
              <a:ext uri="{FF2B5EF4-FFF2-40B4-BE49-F238E27FC236}">
                <a16:creationId xmlns:a16="http://schemas.microsoft.com/office/drawing/2014/main" id="{9599A0EC-34D3-44D9-934C-7EEFC681362C}"/>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9DCC437-9753-4D6F-A096-7EE889159FC6}"/>
              </a:ext>
            </a:extLst>
          </p:cNvPr>
          <p:cNvSpPr>
            <a:spLocks noGrp="1"/>
          </p:cNvSpPr>
          <p:nvPr>
            <p:ph type="sldNum" sz="quarter" idx="12"/>
          </p:nvPr>
        </p:nvSpPr>
        <p:spPr/>
        <p:txBody>
          <a:bodyPr/>
          <a:lstStyle/>
          <a:p>
            <a:fld id="{AA384EFE-C7C0-4051-8E1B-915F8733B997}" type="slidenum">
              <a:rPr lang="nl-NL" smtClean="0"/>
              <a:t>‹#›</a:t>
            </a:fld>
            <a:endParaRPr lang="nl-NL"/>
          </a:p>
        </p:txBody>
      </p:sp>
    </p:spTree>
    <p:extLst>
      <p:ext uri="{BB962C8B-B14F-4D97-AF65-F5344CB8AC3E}">
        <p14:creationId xmlns:p14="http://schemas.microsoft.com/office/powerpoint/2010/main" val="22105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FE4F9-4252-427E-9606-CC5E4E8D4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9BF7791E-847E-4FF5-A46A-93038A548C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D6B01739-2610-43B0-9026-BCE6B63DD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091B02-ED60-415B-85BD-D49B0DB40CD5}"/>
              </a:ext>
            </a:extLst>
          </p:cNvPr>
          <p:cNvSpPr>
            <a:spLocks noGrp="1"/>
          </p:cNvSpPr>
          <p:nvPr>
            <p:ph type="dt" sz="half" idx="10"/>
          </p:nvPr>
        </p:nvSpPr>
        <p:spPr/>
        <p:txBody>
          <a:bodyPr/>
          <a:lstStyle/>
          <a:p>
            <a:fld id="{C6F73D1B-5CF2-46B0-B963-C8E64B4605CB}" type="datetimeFigureOut">
              <a:rPr lang="nl-NL" smtClean="0"/>
              <a:t>14-4-2022</a:t>
            </a:fld>
            <a:endParaRPr lang="nl-NL"/>
          </a:p>
        </p:txBody>
      </p:sp>
      <p:sp>
        <p:nvSpPr>
          <p:cNvPr id="6" name="Footer Placeholder 5">
            <a:extLst>
              <a:ext uri="{FF2B5EF4-FFF2-40B4-BE49-F238E27FC236}">
                <a16:creationId xmlns:a16="http://schemas.microsoft.com/office/drawing/2014/main" id="{DF67A7A6-B6FD-4C7E-A2B9-40CF8E8660DE}"/>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3563B02D-0F9C-4FA8-930E-423F5F39D9DB}"/>
              </a:ext>
            </a:extLst>
          </p:cNvPr>
          <p:cNvSpPr>
            <a:spLocks noGrp="1"/>
          </p:cNvSpPr>
          <p:nvPr>
            <p:ph type="sldNum" sz="quarter" idx="12"/>
          </p:nvPr>
        </p:nvSpPr>
        <p:spPr/>
        <p:txBody>
          <a:bodyPr/>
          <a:lstStyle/>
          <a:p>
            <a:fld id="{AA384EFE-C7C0-4051-8E1B-915F8733B997}" type="slidenum">
              <a:rPr lang="nl-NL" smtClean="0"/>
              <a:t>‹#›</a:t>
            </a:fld>
            <a:endParaRPr lang="nl-NL"/>
          </a:p>
        </p:txBody>
      </p:sp>
    </p:spTree>
    <p:extLst>
      <p:ext uri="{BB962C8B-B14F-4D97-AF65-F5344CB8AC3E}">
        <p14:creationId xmlns:p14="http://schemas.microsoft.com/office/powerpoint/2010/main" val="1276487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2981C7-9084-4C0E-87A1-B400C672E9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134E21F2-5E5B-40C3-83A3-6C2CD12EBC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177E400-2E8E-4C22-8D5F-C7C9B5A96C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73D1B-5CF2-46B0-B963-C8E64B4605CB}" type="datetimeFigureOut">
              <a:rPr lang="nl-NL" smtClean="0"/>
              <a:t>14-4-2022</a:t>
            </a:fld>
            <a:endParaRPr lang="nl-NL"/>
          </a:p>
        </p:txBody>
      </p:sp>
      <p:sp>
        <p:nvSpPr>
          <p:cNvPr id="5" name="Footer Placeholder 4">
            <a:extLst>
              <a:ext uri="{FF2B5EF4-FFF2-40B4-BE49-F238E27FC236}">
                <a16:creationId xmlns:a16="http://schemas.microsoft.com/office/drawing/2014/main" id="{9C6B4188-4900-4897-8C02-C01A0FE3B5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7E2623A9-586A-4B24-BBBF-F3FB343D4F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84EFE-C7C0-4051-8E1B-915F8733B997}" type="slidenum">
              <a:rPr lang="nl-NL" smtClean="0"/>
              <a:t>‹#›</a:t>
            </a:fld>
            <a:endParaRPr lang="nl-NL"/>
          </a:p>
        </p:txBody>
      </p:sp>
    </p:spTree>
    <p:extLst>
      <p:ext uri="{BB962C8B-B14F-4D97-AF65-F5344CB8AC3E}">
        <p14:creationId xmlns:p14="http://schemas.microsoft.com/office/powerpoint/2010/main" val="227652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7.png"/><Relationship Id="rId7" Type="http://schemas.openxmlformats.org/officeDocument/2006/relationships/hyperlink" Target="https://azure.microsoft.com/en-us/fre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it-scm.com/downloads" TargetMode="External"/><Relationship Id="rId5" Type="http://schemas.openxmlformats.org/officeDocument/2006/relationships/hyperlink" Target="https://code.visualstudio.com/" TargetMode="External"/><Relationship Id="rId4" Type="http://schemas.openxmlformats.org/officeDocument/2006/relationships/hyperlink" Target="https://www.terraform.io/download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6D54F7E-825A-4BBA-815F-35CCA8B97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Terraform: wat zijn de mogelijkheden en waarom is de Infrastructuur als  Code tool populair? - True">
            <a:extLst>
              <a:ext uri="{FF2B5EF4-FFF2-40B4-BE49-F238E27FC236}">
                <a16:creationId xmlns:a16="http://schemas.microsoft.com/office/drawing/2014/main" id="{9EFC7A8F-3814-41B3-BCF4-E9D3851B8A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0" y="0"/>
            <a:ext cx="12192000" cy="6858000"/>
          </a:xfrm>
          <a:custGeom>
            <a:avLst/>
            <a:gdLst/>
            <a:ahLst/>
            <a:cxnLst/>
            <a:rect l="l" t="t" r="r" b="b"/>
            <a:pathLst>
              <a:path w="12191999" h="6842601">
                <a:moveTo>
                  <a:pt x="0" y="0"/>
                </a:moveTo>
                <a:lnTo>
                  <a:pt x="12191999" y="0"/>
                </a:lnTo>
                <a:lnTo>
                  <a:pt x="12191999" y="6842601"/>
                </a:lnTo>
                <a:lnTo>
                  <a:pt x="10316981" y="6842601"/>
                </a:lnTo>
                <a:cubicBezTo>
                  <a:pt x="10312796" y="6835189"/>
                  <a:pt x="10163183" y="6730124"/>
                  <a:pt x="10158998" y="6722712"/>
                </a:cubicBezTo>
                <a:cubicBezTo>
                  <a:pt x="10120278" y="6678190"/>
                  <a:pt x="10156462" y="6716223"/>
                  <a:pt x="10090349" y="6671420"/>
                </a:cubicBezTo>
                <a:cubicBezTo>
                  <a:pt x="10043032" y="6655694"/>
                  <a:pt x="9995855" y="6551879"/>
                  <a:pt x="9955425" y="6498018"/>
                </a:cubicBezTo>
                <a:cubicBezTo>
                  <a:pt x="9939618" y="6480021"/>
                  <a:pt x="9915110" y="6461677"/>
                  <a:pt x="9891265" y="6454528"/>
                </a:cubicBezTo>
                <a:cubicBezTo>
                  <a:pt x="9868239" y="6464957"/>
                  <a:pt x="9865423" y="6431640"/>
                  <a:pt x="9848227" y="6426063"/>
                </a:cubicBezTo>
                <a:cubicBezTo>
                  <a:pt x="9838059" y="6433162"/>
                  <a:pt x="9815047" y="6410348"/>
                  <a:pt x="9812354" y="6399604"/>
                </a:cubicBezTo>
                <a:cubicBezTo>
                  <a:pt x="9825285" y="6377997"/>
                  <a:pt x="9725923" y="6372757"/>
                  <a:pt x="9725915" y="6356381"/>
                </a:cubicBezTo>
                <a:cubicBezTo>
                  <a:pt x="9696279" y="6348066"/>
                  <a:pt x="9591199" y="6354143"/>
                  <a:pt x="9575033" y="6325258"/>
                </a:cubicBezTo>
                <a:cubicBezTo>
                  <a:pt x="9516434" y="6303128"/>
                  <a:pt x="9441613" y="6276805"/>
                  <a:pt x="9415626" y="6271777"/>
                </a:cubicBezTo>
                <a:cubicBezTo>
                  <a:pt x="9378293" y="6313495"/>
                  <a:pt x="9281935" y="6171365"/>
                  <a:pt x="9171493" y="6150430"/>
                </a:cubicBezTo>
                <a:cubicBezTo>
                  <a:pt x="9155426" y="6152396"/>
                  <a:pt x="9147439" y="6151015"/>
                  <a:pt x="9146018" y="6139864"/>
                </a:cubicBezTo>
                <a:cubicBezTo>
                  <a:pt x="9112029" y="6132441"/>
                  <a:pt x="9087339" y="6101138"/>
                  <a:pt x="9059635" y="6109957"/>
                </a:cubicBezTo>
                <a:cubicBezTo>
                  <a:pt x="9024424" y="6092144"/>
                  <a:pt x="9043048" y="6078417"/>
                  <a:pt x="9010911" y="6064789"/>
                </a:cubicBezTo>
                <a:lnTo>
                  <a:pt x="8866811" y="6028191"/>
                </a:lnTo>
                <a:cubicBezTo>
                  <a:pt x="8846465" y="6021172"/>
                  <a:pt x="8825221" y="6000527"/>
                  <a:pt x="8804584" y="5994237"/>
                </a:cubicBezTo>
                <a:lnTo>
                  <a:pt x="8783071" y="5990448"/>
                </a:lnTo>
                <a:lnTo>
                  <a:pt x="8770456" y="5978060"/>
                </a:lnTo>
                <a:cubicBezTo>
                  <a:pt x="8764772" y="5975259"/>
                  <a:pt x="8757695" y="5974720"/>
                  <a:pt x="8748297" y="5978070"/>
                </a:cubicBezTo>
                <a:cubicBezTo>
                  <a:pt x="8730344" y="5973495"/>
                  <a:pt x="8679808" y="5955894"/>
                  <a:pt x="8662742" y="5950603"/>
                </a:cubicBezTo>
                <a:lnTo>
                  <a:pt x="8645902" y="5946326"/>
                </a:lnTo>
                <a:lnTo>
                  <a:pt x="8638176" y="5938358"/>
                </a:lnTo>
                <a:cubicBezTo>
                  <a:pt x="8625897" y="5932642"/>
                  <a:pt x="8594811" y="5922073"/>
                  <a:pt x="8572224" y="5912032"/>
                </a:cubicBezTo>
                <a:cubicBezTo>
                  <a:pt x="8553809" y="5897782"/>
                  <a:pt x="8529845" y="5886100"/>
                  <a:pt x="8502655" y="5878114"/>
                </a:cubicBezTo>
                <a:cubicBezTo>
                  <a:pt x="8496990" y="5883034"/>
                  <a:pt x="8489611" y="5872566"/>
                  <a:pt x="8485159" y="5869819"/>
                </a:cubicBezTo>
                <a:cubicBezTo>
                  <a:pt x="8483457" y="5873482"/>
                  <a:pt x="8471232" y="5872664"/>
                  <a:pt x="8468539" y="5868711"/>
                </a:cubicBezTo>
                <a:cubicBezTo>
                  <a:pt x="8389167" y="5836352"/>
                  <a:pt x="8421742" y="5881497"/>
                  <a:pt x="8379810" y="5849376"/>
                </a:cubicBezTo>
                <a:cubicBezTo>
                  <a:pt x="8371729" y="5846373"/>
                  <a:pt x="8364483" y="5846766"/>
                  <a:pt x="8357758" y="5848601"/>
                </a:cubicBezTo>
                <a:lnTo>
                  <a:pt x="8315264" y="5836192"/>
                </a:lnTo>
                <a:cubicBezTo>
                  <a:pt x="8299077" y="5829531"/>
                  <a:pt x="8281671" y="5824011"/>
                  <a:pt x="8263455" y="5819793"/>
                </a:cubicBezTo>
                <a:cubicBezTo>
                  <a:pt x="8257386" y="5826849"/>
                  <a:pt x="8245582" y="5813448"/>
                  <a:pt x="8239287" y="5810141"/>
                </a:cubicBezTo>
                <a:cubicBezTo>
                  <a:pt x="8237965" y="5815186"/>
                  <a:pt x="8222226" y="5815108"/>
                  <a:pt x="8217888" y="5810039"/>
                </a:cubicBezTo>
                <a:cubicBezTo>
                  <a:pt x="8109447" y="5773303"/>
                  <a:pt x="8161302" y="5831037"/>
                  <a:pt x="8100547" y="5791517"/>
                </a:cubicBezTo>
                <a:cubicBezTo>
                  <a:pt x="8089574" y="5788167"/>
                  <a:pt x="8080448" y="5789295"/>
                  <a:pt x="8072316" y="5792309"/>
                </a:cubicBezTo>
                <a:lnTo>
                  <a:pt x="8056967" y="5800648"/>
                </a:lnTo>
                <a:lnTo>
                  <a:pt x="8047885" y="5795270"/>
                </a:lnTo>
                <a:cubicBezTo>
                  <a:pt x="8010204" y="5788738"/>
                  <a:pt x="7996426" y="5797608"/>
                  <a:pt x="7977128" y="5783189"/>
                </a:cubicBezTo>
                <a:cubicBezTo>
                  <a:pt x="7943466" y="5775577"/>
                  <a:pt x="7904823" y="5770953"/>
                  <a:pt x="7874392" y="5763715"/>
                </a:cubicBezTo>
                <a:cubicBezTo>
                  <a:pt x="7860337" y="5743777"/>
                  <a:pt x="7817541" y="5748989"/>
                  <a:pt x="7794543" y="5739759"/>
                </a:cubicBezTo>
                <a:cubicBezTo>
                  <a:pt x="7784688" y="5731467"/>
                  <a:pt x="7776709" y="5729004"/>
                  <a:pt x="7763762" y="5734031"/>
                </a:cubicBezTo>
                <a:cubicBezTo>
                  <a:pt x="7718781" y="5694154"/>
                  <a:pt x="7732231" y="5727368"/>
                  <a:pt x="7685889" y="5707234"/>
                </a:cubicBezTo>
                <a:cubicBezTo>
                  <a:pt x="7646521" y="5687607"/>
                  <a:pt x="7600389" y="5671470"/>
                  <a:pt x="7566744" y="5634586"/>
                </a:cubicBezTo>
                <a:cubicBezTo>
                  <a:pt x="7561306" y="5624813"/>
                  <a:pt x="7543589" y="5618525"/>
                  <a:pt x="7527170" y="5620542"/>
                </a:cubicBezTo>
                <a:cubicBezTo>
                  <a:pt x="7524343" y="5620889"/>
                  <a:pt x="7521664" y="5621475"/>
                  <a:pt x="7519214" y="5622280"/>
                </a:cubicBezTo>
                <a:cubicBezTo>
                  <a:pt x="7500062" y="5596964"/>
                  <a:pt x="7480476" y="5604337"/>
                  <a:pt x="7473157" y="5588143"/>
                </a:cubicBezTo>
                <a:cubicBezTo>
                  <a:pt x="7433415" y="5574859"/>
                  <a:pt x="7395118" y="5582388"/>
                  <a:pt x="7388000" y="5568063"/>
                </a:cubicBezTo>
                <a:cubicBezTo>
                  <a:pt x="7366403" y="5564920"/>
                  <a:pt x="7332262" y="5573848"/>
                  <a:pt x="7320876" y="5557698"/>
                </a:cubicBezTo>
                <a:cubicBezTo>
                  <a:pt x="7314891" y="5568111"/>
                  <a:pt x="7299319" y="5544964"/>
                  <a:pt x="7284480" y="5549820"/>
                </a:cubicBezTo>
                <a:cubicBezTo>
                  <a:pt x="7273570" y="5554430"/>
                  <a:pt x="7266301" y="5548483"/>
                  <a:pt x="7256619" y="5546379"/>
                </a:cubicBezTo>
                <a:cubicBezTo>
                  <a:pt x="7242503" y="5549088"/>
                  <a:pt x="7202543" y="5533379"/>
                  <a:pt x="7193112" y="5525289"/>
                </a:cubicBezTo>
                <a:cubicBezTo>
                  <a:pt x="7172259" y="5499151"/>
                  <a:pt x="7108617" y="5505485"/>
                  <a:pt x="7090943" y="5485177"/>
                </a:cubicBezTo>
                <a:cubicBezTo>
                  <a:pt x="7083637" y="5481419"/>
                  <a:pt x="7076140" y="5479148"/>
                  <a:pt x="7068566" y="5477809"/>
                </a:cubicBezTo>
                <a:lnTo>
                  <a:pt x="7023035" y="5476595"/>
                </a:lnTo>
                <a:lnTo>
                  <a:pt x="7001197" y="5476163"/>
                </a:lnTo>
                <a:cubicBezTo>
                  <a:pt x="7016126" y="5454256"/>
                  <a:pt x="6943549" y="5466815"/>
                  <a:pt x="6967472" y="5451057"/>
                </a:cubicBezTo>
                <a:cubicBezTo>
                  <a:pt x="6931240" y="5443544"/>
                  <a:pt x="6920843" y="5429649"/>
                  <a:pt x="6883334" y="5418880"/>
                </a:cubicBezTo>
                <a:lnTo>
                  <a:pt x="6742417" y="5386446"/>
                </a:lnTo>
                <a:cubicBezTo>
                  <a:pt x="6690532" y="5366095"/>
                  <a:pt x="6665174" y="5364632"/>
                  <a:pt x="6618315" y="5353085"/>
                </a:cubicBezTo>
                <a:cubicBezTo>
                  <a:pt x="6581698" y="5304210"/>
                  <a:pt x="6547395" y="5315779"/>
                  <a:pt x="6521050" y="5283194"/>
                </a:cubicBezTo>
                <a:cubicBezTo>
                  <a:pt x="6469114" y="5268862"/>
                  <a:pt x="6472597" y="5253957"/>
                  <a:pt x="6414460" y="5253832"/>
                </a:cubicBezTo>
                <a:lnTo>
                  <a:pt x="6362535" y="5220502"/>
                </a:lnTo>
                <a:cubicBezTo>
                  <a:pt x="6350866" y="5213881"/>
                  <a:pt x="6347641" y="5215777"/>
                  <a:pt x="6344443" y="5214103"/>
                </a:cubicBezTo>
                <a:lnTo>
                  <a:pt x="6343344" y="5210454"/>
                </a:lnTo>
                <a:lnTo>
                  <a:pt x="6333344" y="5205307"/>
                </a:lnTo>
                <a:lnTo>
                  <a:pt x="6315602" y="5193288"/>
                </a:lnTo>
                <a:lnTo>
                  <a:pt x="6310442" y="5192802"/>
                </a:lnTo>
                <a:lnTo>
                  <a:pt x="6280815" y="5177420"/>
                </a:lnTo>
                <a:lnTo>
                  <a:pt x="6279533" y="5178045"/>
                </a:lnTo>
                <a:cubicBezTo>
                  <a:pt x="6275980" y="5179097"/>
                  <a:pt x="6272084" y="5179212"/>
                  <a:pt x="6267362" y="5177370"/>
                </a:cubicBezTo>
                <a:cubicBezTo>
                  <a:pt x="6261796" y="5192470"/>
                  <a:pt x="6259530" y="5180933"/>
                  <a:pt x="6246095" y="5174167"/>
                </a:cubicBezTo>
                <a:lnTo>
                  <a:pt x="6155252" y="5161201"/>
                </a:lnTo>
                <a:lnTo>
                  <a:pt x="6148525" y="5158442"/>
                </a:lnTo>
                <a:lnTo>
                  <a:pt x="6148187" y="5158573"/>
                </a:lnTo>
                <a:cubicBezTo>
                  <a:pt x="6146292" y="5158370"/>
                  <a:pt x="6143916" y="5157611"/>
                  <a:pt x="6140686" y="5156032"/>
                </a:cubicBezTo>
                <a:lnTo>
                  <a:pt x="6136260" y="5153413"/>
                </a:lnTo>
                <a:lnTo>
                  <a:pt x="6123208" y="5148061"/>
                </a:lnTo>
                <a:lnTo>
                  <a:pt x="6117367" y="5147451"/>
                </a:lnTo>
                <a:lnTo>
                  <a:pt x="5957305" y="5146062"/>
                </a:lnTo>
                <a:cubicBezTo>
                  <a:pt x="5920540" y="5140405"/>
                  <a:pt x="5887096" y="5142015"/>
                  <a:pt x="5857259" y="5132052"/>
                </a:cubicBezTo>
                <a:cubicBezTo>
                  <a:pt x="5843335" y="5135303"/>
                  <a:pt x="5830921" y="5135493"/>
                  <a:pt x="5821375" y="5125606"/>
                </a:cubicBezTo>
                <a:cubicBezTo>
                  <a:pt x="5786501" y="5122615"/>
                  <a:pt x="5775399" y="5132648"/>
                  <a:pt x="5755916" y="5120171"/>
                </a:cubicBezTo>
                <a:cubicBezTo>
                  <a:pt x="5732132" y="5135438"/>
                  <a:pt x="5732735" y="5128211"/>
                  <a:pt x="5725007" y="5121437"/>
                </a:cubicBezTo>
                <a:lnTo>
                  <a:pt x="5723810" y="5120848"/>
                </a:lnTo>
                <a:lnTo>
                  <a:pt x="5720531" y="5123048"/>
                </a:lnTo>
                <a:lnTo>
                  <a:pt x="5714794" y="5123371"/>
                </a:lnTo>
                <a:lnTo>
                  <a:pt x="5700141" y="5120131"/>
                </a:lnTo>
                <a:lnTo>
                  <a:pt x="5694799" y="5118234"/>
                </a:lnTo>
                <a:cubicBezTo>
                  <a:pt x="5691058" y="5117179"/>
                  <a:pt x="5688491" y="5116804"/>
                  <a:pt x="5686627" y="5116903"/>
                </a:cubicBezTo>
                <a:lnTo>
                  <a:pt x="5686371" y="5117086"/>
                </a:lnTo>
                <a:lnTo>
                  <a:pt x="5678818" y="5115416"/>
                </a:lnTo>
                <a:cubicBezTo>
                  <a:pt x="5666199" y="5112102"/>
                  <a:pt x="5654035" y="5108410"/>
                  <a:pt x="5642547" y="5104511"/>
                </a:cubicBezTo>
                <a:cubicBezTo>
                  <a:pt x="5629444" y="5114945"/>
                  <a:pt x="5588783" y="5093343"/>
                  <a:pt x="5587979" y="5116963"/>
                </a:cubicBezTo>
                <a:cubicBezTo>
                  <a:pt x="5572317" y="5112380"/>
                  <a:pt x="5564904" y="5101292"/>
                  <a:pt x="5566635" y="5117158"/>
                </a:cubicBezTo>
                <a:cubicBezTo>
                  <a:pt x="5561375" y="5116079"/>
                  <a:pt x="5557787" y="5116811"/>
                  <a:pt x="5554952" y="5118417"/>
                </a:cubicBezTo>
                <a:lnTo>
                  <a:pt x="5554039" y="5119241"/>
                </a:lnTo>
                <a:lnTo>
                  <a:pt x="5514253" y="5109018"/>
                </a:lnTo>
                <a:lnTo>
                  <a:pt x="5492156" y="5099904"/>
                </a:lnTo>
                <a:lnTo>
                  <a:pt x="5480446" y="5096385"/>
                </a:lnTo>
                <a:lnTo>
                  <a:pt x="5477744" y="5092939"/>
                </a:lnTo>
                <a:cubicBezTo>
                  <a:pt x="5474490" y="5090581"/>
                  <a:pt x="5469391" y="5088951"/>
                  <a:pt x="5460150" y="5088988"/>
                </a:cubicBezTo>
                <a:lnTo>
                  <a:pt x="5457901" y="5089459"/>
                </a:lnTo>
                <a:lnTo>
                  <a:pt x="5444243" y="5082761"/>
                </a:lnTo>
                <a:cubicBezTo>
                  <a:pt x="5439993" y="5080007"/>
                  <a:pt x="5436418" y="5076805"/>
                  <a:pt x="5433825" y="5072992"/>
                </a:cubicBezTo>
                <a:cubicBezTo>
                  <a:pt x="5379442" y="5082090"/>
                  <a:pt x="5336110" y="5058382"/>
                  <a:pt x="5280996" y="5052402"/>
                </a:cubicBezTo>
                <a:cubicBezTo>
                  <a:pt x="5250806" y="5043777"/>
                  <a:pt x="5168599" y="5048109"/>
                  <a:pt x="5161582" y="5019668"/>
                </a:cubicBezTo>
                <a:cubicBezTo>
                  <a:pt x="5121870" y="5011383"/>
                  <a:pt x="5095637" y="5009222"/>
                  <a:pt x="5042717" y="5002692"/>
                </a:cubicBezTo>
                <a:cubicBezTo>
                  <a:pt x="4991136" y="4972487"/>
                  <a:pt x="4902282" y="4979360"/>
                  <a:pt x="4840514" y="4959306"/>
                </a:cubicBezTo>
                <a:cubicBezTo>
                  <a:pt x="4799904" y="4976415"/>
                  <a:pt x="4824087" y="4958371"/>
                  <a:pt x="4786778" y="4956661"/>
                </a:cubicBezTo>
                <a:cubicBezTo>
                  <a:pt x="4801901" y="4937231"/>
                  <a:pt x="4739845" y="4961208"/>
                  <a:pt x="4743741" y="4937104"/>
                </a:cubicBezTo>
                <a:cubicBezTo>
                  <a:pt x="4736829" y="4937557"/>
                  <a:pt x="4730010" y="4938753"/>
                  <a:pt x="4723136" y="4940138"/>
                </a:cubicBezTo>
                <a:lnTo>
                  <a:pt x="4719535" y="4940850"/>
                </a:lnTo>
                <a:lnTo>
                  <a:pt x="4706143" y="4939586"/>
                </a:lnTo>
                <a:lnTo>
                  <a:pt x="4701098" y="4944372"/>
                </a:lnTo>
                <a:lnTo>
                  <a:pt x="4680034" y="4946157"/>
                </a:lnTo>
                <a:cubicBezTo>
                  <a:pt x="4672339" y="4946029"/>
                  <a:pt x="4664292" y="4944964"/>
                  <a:pt x="4655740" y="4942396"/>
                </a:cubicBezTo>
                <a:cubicBezTo>
                  <a:pt x="4636359" y="4929384"/>
                  <a:pt x="4599700" y="4935346"/>
                  <a:pt x="4569298" y="4929596"/>
                </a:cubicBezTo>
                <a:lnTo>
                  <a:pt x="4555977" y="4924356"/>
                </a:lnTo>
                <a:lnTo>
                  <a:pt x="4508949" y="4921648"/>
                </a:lnTo>
                <a:cubicBezTo>
                  <a:pt x="4495668" y="4920437"/>
                  <a:pt x="4482007" y="4918694"/>
                  <a:pt x="4467838" y="4915993"/>
                </a:cubicBezTo>
                <a:lnTo>
                  <a:pt x="4441948" y="4909300"/>
                </a:lnTo>
                <a:lnTo>
                  <a:pt x="4394719" y="4901820"/>
                </a:lnTo>
                <a:lnTo>
                  <a:pt x="4356810" y="4905146"/>
                </a:lnTo>
                <a:lnTo>
                  <a:pt x="4222144" y="4909117"/>
                </a:lnTo>
                <a:cubicBezTo>
                  <a:pt x="4202488" y="4913903"/>
                  <a:pt x="4184742" y="4933491"/>
                  <a:pt x="4160481" y="4923474"/>
                </a:cubicBezTo>
                <a:cubicBezTo>
                  <a:pt x="4165854" y="4934564"/>
                  <a:pt x="4131661" y="4919946"/>
                  <a:pt x="4124879" y="4929303"/>
                </a:cubicBezTo>
                <a:cubicBezTo>
                  <a:pt x="4120895" y="4937086"/>
                  <a:pt x="4109593" y="4934464"/>
                  <a:pt x="4100114" y="4936007"/>
                </a:cubicBezTo>
                <a:cubicBezTo>
                  <a:pt x="4091835" y="4943256"/>
                  <a:pt x="4045978" y="4943549"/>
                  <a:pt x="4030957" y="4939826"/>
                </a:cubicBezTo>
                <a:cubicBezTo>
                  <a:pt x="3989825" y="4924453"/>
                  <a:pt x="3946860" y="4952050"/>
                  <a:pt x="3913764" y="4940618"/>
                </a:cubicBezTo>
                <a:cubicBezTo>
                  <a:pt x="3904534" y="4939906"/>
                  <a:pt x="3896577" y="4940543"/>
                  <a:pt x="3889457" y="4942017"/>
                </a:cubicBezTo>
                <a:lnTo>
                  <a:pt x="3871115" y="4948115"/>
                </a:lnTo>
                <a:lnTo>
                  <a:pt x="3869086" y="4953796"/>
                </a:lnTo>
                <a:lnTo>
                  <a:pt x="3856124" y="4955351"/>
                </a:lnTo>
                <a:lnTo>
                  <a:pt x="3835967" y="4964002"/>
                </a:lnTo>
                <a:cubicBezTo>
                  <a:pt x="3826465" y="4939857"/>
                  <a:pt x="3782586" y="4975947"/>
                  <a:pt x="3785910" y="4953998"/>
                </a:cubicBezTo>
                <a:cubicBezTo>
                  <a:pt x="3750785" y="4960085"/>
                  <a:pt x="3699033" y="4941571"/>
                  <a:pt x="3671085" y="4966563"/>
                </a:cubicBezTo>
                <a:cubicBezTo>
                  <a:pt x="3621255" y="4971431"/>
                  <a:pt x="3562637" y="4982991"/>
                  <a:pt x="3486928" y="4983204"/>
                </a:cubicBezTo>
                <a:cubicBezTo>
                  <a:pt x="3446030" y="4983424"/>
                  <a:pt x="3343460" y="4965124"/>
                  <a:pt x="3280956" y="4963864"/>
                </a:cubicBezTo>
                <a:cubicBezTo>
                  <a:pt x="3227193" y="4969510"/>
                  <a:pt x="3256481" y="4962609"/>
                  <a:pt x="3211563" y="4982704"/>
                </a:cubicBezTo>
                <a:cubicBezTo>
                  <a:pt x="3207119" y="4979549"/>
                  <a:pt x="3170070" y="4977192"/>
                  <a:pt x="3164681" y="4975408"/>
                </a:cubicBezTo>
                <a:lnTo>
                  <a:pt x="3127171" y="4968229"/>
                </a:lnTo>
                <a:lnTo>
                  <a:pt x="3096889" y="4965619"/>
                </a:lnTo>
                <a:cubicBezTo>
                  <a:pt x="3088441" y="4967572"/>
                  <a:pt x="3082883" y="4967054"/>
                  <a:pt x="3078620" y="4965444"/>
                </a:cubicBezTo>
                <a:lnTo>
                  <a:pt x="3074275" y="4962670"/>
                </a:lnTo>
                <a:lnTo>
                  <a:pt x="3036436" y="4957455"/>
                </a:lnTo>
                <a:lnTo>
                  <a:pt x="3031995" y="4958829"/>
                </a:lnTo>
                <a:lnTo>
                  <a:pt x="2994028" y="4956800"/>
                </a:lnTo>
                <a:cubicBezTo>
                  <a:pt x="2992299" y="4958944"/>
                  <a:pt x="2989407" y="4960397"/>
                  <a:pt x="2984001" y="4960444"/>
                </a:cubicBezTo>
                <a:cubicBezTo>
                  <a:pt x="2994191" y="4975446"/>
                  <a:pt x="2981386" y="4966249"/>
                  <a:pt x="2964542" y="4965062"/>
                </a:cubicBezTo>
                <a:cubicBezTo>
                  <a:pt x="2976613" y="4988096"/>
                  <a:pt x="2927627" y="4975618"/>
                  <a:pt x="2921274" y="4988440"/>
                </a:cubicBezTo>
                <a:cubicBezTo>
                  <a:pt x="2908629" y="4987050"/>
                  <a:pt x="2895476" y="4985998"/>
                  <a:pt x="2882111" y="4985411"/>
                </a:cubicBezTo>
                <a:lnTo>
                  <a:pt x="2874282" y="4985361"/>
                </a:lnTo>
                <a:cubicBezTo>
                  <a:pt x="2874237" y="4985437"/>
                  <a:pt x="2874193" y="4985514"/>
                  <a:pt x="2874147" y="4985591"/>
                </a:cubicBezTo>
                <a:cubicBezTo>
                  <a:pt x="2872492" y="4986074"/>
                  <a:pt x="2869935" y="4986243"/>
                  <a:pt x="2865932" y="4985999"/>
                </a:cubicBezTo>
                <a:lnTo>
                  <a:pt x="2860008" y="4985269"/>
                </a:lnTo>
                <a:lnTo>
                  <a:pt x="2844819" y="4985172"/>
                </a:lnTo>
                <a:lnTo>
                  <a:pt x="2839735" y="4986676"/>
                </a:lnTo>
                <a:lnTo>
                  <a:pt x="2837922" y="4989488"/>
                </a:lnTo>
                <a:lnTo>
                  <a:pt x="2836507" y="4989165"/>
                </a:lnTo>
                <a:cubicBezTo>
                  <a:pt x="2825749" y="4984209"/>
                  <a:pt x="2822382" y="4977089"/>
                  <a:pt x="2808859" y="4996804"/>
                </a:cubicBezTo>
                <a:cubicBezTo>
                  <a:pt x="2784233" y="4988767"/>
                  <a:pt x="2779499" y="5000786"/>
                  <a:pt x="2745907" y="5005126"/>
                </a:cubicBezTo>
                <a:cubicBezTo>
                  <a:pt x="2731796" y="4997536"/>
                  <a:pt x="2720518" y="5000295"/>
                  <a:pt x="2709519" y="5006333"/>
                </a:cubicBezTo>
                <a:cubicBezTo>
                  <a:pt x="2676766" y="5002878"/>
                  <a:pt x="2646981" y="5011377"/>
                  <a:pt x="2610212" y="5013529"/>
                </a:cubicBezTo>
                <a:cubicBezTo>
                  <a:pt x="2570359" y="5003730"/>
                  <a:pt x="2550109" y="5021491"/>
                  <a:pt x="2510814" y="5023713"/>
                </a:cubicBezTo>
                <a:cubicBezTo>
                  <a:pt x="2476639" y="5006722"/>
                  <a:pt x="2482834" y="5038639"/>
                  <a:pt x="2462736" y="5045398"/>
                </a:cubicBezTo>
                <a:lnTo>
                  <a:pt x="2457050" y="5046022"/>
                </a:lnTo>
                <a:lnTo>
                  <a:pt x="2442184" y="5043549"/>
                </a:lnTo>
                <a:lnTo>
                  <a:pt x="2436703" y="5041929"/>
                </a:lnTo>
                <a:cubicBezTo>
                  <a:pt x="2432888" y="5041072"/>
                  <a:pt x="2430299" y="5040830"/>
                  <a:pt x="2428451" y="5041027"/>
                </a:cubicBezTo>
                <a:lnTo>
                  <a:pt x="2420551" y="5039949"/>
                </a:lnTo>
                <a:cubicBezTo>
                  <a:pt x="2407700" y="5037296"/>
                  <a:pt x="2395274" y="5034239"/>
                  <a:pt x="2383501" y="5030941"/>
                </a:cubicBezTo>
                <a:cubicBezTo>
                  <a:pt x="2362992" y="5032521"/>
                  <a:pt x="2317884" y="5047662"/>
                  <a:pt x="2297493" y="5049431"/>
                </a:cubicBezTo>
                <a:lnTo>
                  <a:pt x="2261156" y="5041558"/>
                </a:lnTo>
                <a:lnTo>
                  <a:pt x="2200581" y="5024964"/>
                </a:lnTo>
                <a:lnTo>
                  <a:pt x="2198380" y="5025550"/>
                </a:lnTo>
                <a:lnTo>
                  <a:pt x="2116066" y="5019568"/>
                </a:lnTo>
                <a:cubicBezTo>
                  <a:pt x="2111600" y="5017036"/>
                  <a:pt x="2059664" y="5006071"/>
                  <a:pt x="2056754" y="5002394"/>
                </a:cubicBezTo>
                <a:cubicBezTo>
                  <a:pt x="2003393" y="5014336"/>
                  <a:pt x="1998298" y="5008800"/>
                  <a:pt x="1942916" y="5005703"/>
                </a:cubicBezTo>
                <a:cubicBezTo>
                  <a:pt x="1882138" y="4994708"/>
                  <a:pt x="1836966" y="4976630"/>
                  <a:pt x="1796717" y="4970423"/>
                </a:cubicBezTo>
                <a:cubicBezTo>
                  <a:pt x="1724075" y="4959337"/>
                  <a:pt x="1636218" y="4936339"/>
                  <a:pt x="1583222" y="4931235"/>
                </a:cubicBezTo>
                <a:cubicBezTo>
                  <a:pt x="1544265" y="4950469"/>
                  <a:pt x="1556109" y="4927628"/>
                  <a:pt x="1518821" y="4927872"/>
                </a:cubicBezTo>
                <a:cubicBezTo>
                  <a:pt x="1497291" y="4925112"/>
                  <a:pt x="1483221" y="4916728"/>
                  <a:pt x="1471837" y="4914678"/>
                </a:cubicBezTo>
                <a:lnTo>
                  <a:pt x="1450515" y="4915578"/>
                </a:lnTo>
                <a:lnTo>
                  <a:pt x="1437078" y="4915016"/>
                </a:lnTo>
                <a:lnTo>
                  <a:pt x="1432462" y="4920065"/>
                </a:lnTo>
                <a:lnTo>
                  <a:pt x="1411645" y="4922952"/>
                </a:lnTo>
                <a:cubicBezTo>
                  <a:pt x="1384856" y="4920079"/>
                  <a:pt x="1306656" y="4907389"/>
                  <a:pt x="1271729" y="4902828"/>
                </a:cubicBezTo>
                <a:cubicBezTo>
                  <a:pt x="1258697" y="4896954"/>
                  <a:pt x="1213546" y="4890036"/>
                  <a:pt x="1202076" y="4895589"/>
                </a:cubicBezTo>
                <a:cubicBezTo>
                  <a:pt x="1192059" y="4895561"/>
                  <a:pt x="1182171" y="4891311"/>
                  <a:pt x="1174670" y="4898040"/>
                </a:cubicBezTo>
                <a:cubicBezTo>
                  <a:pt x="1163701" y="4905820"/>
                  <a:pt x="1136874" y="4886643"/>
                  <a:pt x="1137035" y="4897965"/>
                </a:cubicBezTo>
                <a:cubicBezTo>
                  <a:pt x="1117838" y="4884693"/>
                  <a:pt x="1091386" y="4900421"/>
                  <a:pt x="1069882" y="4901859"/>
                </a:cubicBezTo>
                <a:cubicBezTo>
                  <a:pt x="1055589" y="4889467"/>
                  <a:pt x="1024570" y="4904705"/>
                  <a:pt x="980935" y="4900090"/>
                </a:cubicBezTo>
                <a:cubicBezTo>
                  <a:pt x="947614" y="4895538"/>
                  <a:pt x="913224" y="4886405"/>
                  <a:pt x="869960" y="4874547"/>
                </a:cubicBezTo>
                <a:cubicBezTo>
                  <a:pt x="819114" y="4845820"/>
                  <a:pt x="768074" y="4839770"/>
                  <a:pt x="721345" y="4828937"/>
                </a:cubicBezTo>
                <a:cubicBezTo>
                  <a:pt x="667944" y="4819060"/>
                  <a:pt x="698286" y="4848426"/>
                  <a:pt x="635428" y="4819153"/>
                </a:cubicBezTo>
                <a:cubicBezTo>
                  <a:pt x="626286" y="4826707"/>
                  <a:pt x="617638" y="4825980"/>
                  <a:pt x="604106" y="4819994"/>
                </a:cubicBezTo>
                <a:cubicBezTo>
                  <a:pt x="583276" y="4822237"/>
                  <a:pt x="539859" y="4835097"/>
                  <a:pt x="510451" y="4832608"/>
                </a:cubicBezTo>
                <a:cubicBezTo>
                  <a:pt x="489781" y="4829929"/>
                  <a:pt x="443867" y="4807857"/>
                  <a:pt x="427656" y="4805062"/>
                </a:cubicBezTo>
                <a:cubicBezTo>
                  <a:pt x="424088" y="4806479"/>
                  <a:pt x="419580" y="4809736"/>
                  <a:pt x="413184" y="4815837"/>
                </a:cubicBezTo>
                <a:cubicBezTo>
                  <a:pt x="387673" y="4805882"/>
                  <a:pt x="379855" y="4817328"/>
                  <a:pt x="341772" y="4818825"/>
                </a:cubicBezTo>
                <a:cubicBezTo>
                  <a:pt x="327795" y="4810179"/>
                  <a:pt x="314729" y="4811964"/>
                  <a:pt x="301266" y="4817000"/>
                </a:cubicBezTo>
                <a:cubicBezTo>
                  <a:pt x="265781" y="4810886"/>
                  <a:pt x="231017" y="4816794"/>
                  <a:pt x="189886" y="4815871"/>
                </a:cubicBezTo>
                <a:cubicBezTo>
                  <a:pt x="147910" y="4802917"/>
                  <a:pt x="121702" y="4818738"/>
                  <a:pt x="77762" y="4817675"/>
                </a:cubicBezTo>
                <a:cubicBezTo>
                  <a:pt x="38733" y="4795315"/>
                  <a:pt x="44308" y="4840244"/>
                  <a:pt x="8164" y="4835320"/>
                </a:cubicBezTo>
                <a:lnTo>
                  <a:pt x="0" y="4832771"/>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EF2763D-65CE-4740-A5F7-75488BE71377}"/>
              </a:ext>
            </a:extLst>
          </p:cNvPr>
          <p:cNvSpPr>
            <a:spLocks noGrp="1"/>
          </p:cNvSpPr>
          <p:nvPr>
            <p:ph type="ctrTitle"/>
          </p:nvPr>
        </p:nvSpPr>
        <p:spPr>
          <a:xfrm>
            <a:off x="599818" y="5234320"/>
            <a:ext cx="6931319" cy="752217"/>
          </a:xfrm>
        </p:spPr>
        <p:txBody>
          <a:bodyPr anchor="b">
            <a:normAutofit fontScale="90000"/>
          </a:bodyPr>
          <a:lstStyle/>
          <a:p>
            <a:pPr algn="l"/>
            <a:r>
              <a:rPr lang="en-US" sz="3600" b="1" dirty="0">
                <a:solidFill>
                  <a:schemeClr val="tx1">
                    <a:lumMod val="85000"/>
                    <a:lumOff val="15000"/>
                  </a:schemeClr>
                </a:solidFill>
                <a:latin typeface="Corbel" panose="020B0503020204020204" pitchFamily="34" charset="0"/>
              </a:rPr>
              <a:t>Infrastructure as Code with Terraform</a:t>
            </a:r>
            <a:endParaRPr lang="nl-NL" sz="3600" b="1" dirty="0">
              <a:solidFill>
                <a:schemeClr val="tx1">
                  <a:lumMod val="85000"/>
                  <a:lumOff val="15000"/>
                </a:schemeClr>
              </a:solidFill>
              <a:latin typeface="Corbel" panose="020B0503020204020204" pitchFamily="34" charset="0"/>
            </a:endParaRPr>
          </a:p>
        </p:txBody>
      </p:sp>
      <p:sp>
        <p:nvSpPr>
          <p:cNvPr id="3" name="Subtitle 2">
            <a:extLst>
              <a:ext uri="{FF2B5EF4-FFF2-40B4-BE49-F238E27FC236}">
                <a16:creationId xmlns:a16="http://schemas.microsoft.com/office/drawing/2014/main" id="{86CD7252-FA35-44B7-B0F0-6783031032EB}"/>
              </a:ext>
            </a:extLst>
          </p:cNvPr>
          <p:cNvSpPr>
            <a:spLocks noGrp="1"/>
          </p:cNvSpPr>
          <p:nvPr>
            <p:ph type="subTitle" idx="1"/>
          </p:nvPr>
        </p:nvSpPr>
        <p:spPr>
          <a:xfrm>
            <a:off x="599819" y="6059086"/>
            <a:ext cx="6931319" cy="349725"/>
          </a:xfrm>
        </p:spPr>
        <p:txBody>
          <a:bodyPr anchor="t">
            <a:normAutofit/>
          </a:bodyPr>
          <a:lstStyle/>
          <a:p>
            <a:pPr algn="l"/>
            <a:r>
              <a:rPr lang="en-US" sz="1600" dirty="0">
                <a:solidFill>
                  <a:schemeClr val="tx1">
                    <a:lumMod val="85000"/>
                    <a:lumOff val="15000"/>
                  </a:schemeClr>
                </a:solidFill>
                <a:latin typeface="Corbel" panose="020B0503020204020204" pitchFamily="34" charset="0"/>
              </a:rPr>
              <a:t>Besart Sulejmani</a:t>
            </a:r>
            <a:endParaRPr lang="nl-NL" sz="1600" dirty="0">
              <a:solidFill>
                <a:schemeClr val="tx1">
                  <a:lumMod val="85000"/>
                  <a:lumOff val="15000"/>
                </a:schemeClr>
              </a:solidFill>
              <a:latin typeface="Corbel" panose="020B0503020204020204" pitchFamily="34" charset="0"/>
            </a:endParaRPr>
          </a:p>
        </p:txBody>
      </p:sp>
    </p:spTree>
    <p:extLst>
      <p:ext uri="{BB962C8B-B14F-4D97-AF65-F5344CB8AC3E}">
        <p14:creationId xmlns:p14="http://schemas.microsoft.com/office/powerpoint/2010/main" val="3051503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7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Freeform: Shape 7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A1D6D8-1149-4F1A-AD9E-767A339149B8}"/>
              </a:ext>
            </a:extLst>
          </p:cNvPr>
          <p:cNvSpPr>
            <a:spLocks noGrp="1"/>
          </p:cNvSpPr>
          <p:nvPr>
            <p:ph type="title"/>
          </p:nvPr>
        </p:nvSpPr>
        <p:spPr>
          <a:xfrm>
            <a:off x="329784" y="609600"/>
            <a:ext cx="4770564" cy="1330839"/>
          </a:xfrm>
        </p:spPr>
        <p:txBody>
          <a:bodyPr>
            <a:normAutofit/>
          </a:bodyPr>
          <a:lstStyle/>
          <a:p>
            <a:r>
              <a:rPr lang="en-US" sz="3600" dirty="0"/>
              <a:t>Terraform commands</a:t>
            </a:r>
            <a:endParaRPr lang="en-NL" sz="3600" dirty="0"/>
          </a:p>
        </p:txBody>
      </p:sp>
      <p:sp>
        <p:nvSpPr>
          <p:cNvPr id="3" name="Content Placeholder 2">
            <a:extLst>
              <a:ext uri="{FF2B5EF4-FFF2-40B4-BE49-F238E27FC236}">
                <a16:creationId xmlns:a16="http://schemas.microsoft.com/office/drawing/2014/main" id="{7530E035-D113-495E-8FF7-B4B9322B96C1}"/>
              </a:ext>
            </a:extLst>
          </p:cNvPr>
          <p:cNvSpPr>
            <a:spLocks noGrp="1"/>
          </p:cNvSpPr>
          <p:nvPr>
            <p:ph idx="1"/>
          </p:nvPr>
        </p:nvSpPr>
        <p:spPr>
          <a:xfrm>
            <a:off x="862366" y="2194102"/>
            <a:ext cx="3427001" cy="3908586"/>
          </a:xfrm>
        </p:spPr>
        <p:txBody>
          <a:bodyPr>
            <a:normAutofit/>
          </a:bodyPr>
          <a:lstStyle/>
          <a:p>
            <a:r>
              <a:rPr lang="en-US" sz="2000" dirty="0"/>
              <a:t>Initialize directory</a:t>
            </a:r>
          </a:p>
          <a:p>
            <a:r>
              <a:rPr lang="en-US" sz="2000" dirty="0"/>
              <a:t>Plan changes</a:t>
            </a:r>
          </a:p>
          <a:p>
            <a:r>
              <a:rPr lang="en-US" sz="2000" dirty="0"/>
              <a:t>Apply changes</a:t>
            </a:r>
          </a:p>
          <a:p>
            <a:r>
              <a:rPr lang="en-US" sz="2000" dirty="0"/>
              <a:t>Destroy resources</a:t>
            </a:r>
            <a:endParaRPr lang="en-NL" sz="2000" dirty="0"/>
          </a:p>
        </p:txBody>
      </p:sp>
      <p:pic>
        <p:nvPicPr>
          <p:cNvPr id="26" name="Picture 2" descr="Calling External APIs in Terraform Cloud Sentinel Policies | by Roger  Berlind | HashiCorp Solutions Engineering Blog | Medium">
            <a:extLst>
              <a:ext uri="{FF2B5EF4-FFF2-40B4-BE49-F238E27FC236}">
                <a16:creationId xmlns:a16="http://schemas.microsoft.com/office/drawing/2014/main" id="{51320A64-CDC2-4782-B7A7-AE90DB3FB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7780" y="5887291"/>
            <a:ext cx="3219292" cy="111211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erraform Destroy: It's Easy!. Whenever I use AWS services, my biggest… |  by Riddhi Shree | Medium">
            <a:extLst>
              <a:ext uri="{FF2B5EF4-FFF2-40B4-BE49-F238E27FC236}">
                <a16:creationId xmlns:a16="http://schemas.microsoft.com/office/drawing/2014/main" id="{24E6DDB2-85F3-4324-B0C1-ABA637AE98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348" y="2163776"/>
            <a:ext cx="6907289" cy="2530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360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818C2-14C4-4AF8-9DEF-4340E3953F9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DEMO</a:t>
            </a:r>
            <a:br>
              <a:rPr lang="en-US" sz="2600" kern="1200" dirty="0">
                <a:solidFill>
                  <a:srgbClr val="FFFFFF"/>
                </a:solidFill>
                <a:latin typeface="+mj-lt"/>
                <a:ea typeface="+mj-ea"/>
                <a:cs typeface="+mj-cs"/>
              </a:rPr>
            </a:b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Terraform commands</a:t>
            </a:r>
          </a:p>
        </p:txBody>
      </p:sp>
      <p:pic>
        <p:nvPicPr>
          <p:cNvPr id="4" name="Picture 2" descr="Calling External APIs in Terraform Cloud Sentinel Policies | by Roger  Berlind | HashiCorp Solutions Engineering Blog | Medium">
            <a:extLst>
              <a:ext uri="{FF2B5EF4-FFF2-40B4-BE49-F238E27FC236}">
                <a16:creationId xmlns:a16="http://schemas.microsoft.com/office/drawing/2014/main" id="{C3D45EA4-B526-4D2A-80C5-B209B28022C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38600" y="2187342"/>
            <a:ext cx="7188199" cy="2479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467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91">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A1D6D8-1149-4F1A-AD9E-767A339149B8}"/>
              </a:ext>
            </a:extLst>
          </p:cNvPr>
          <p:cNvSpPr>
            <a:spLocks noGrp="1"/>
          </p:cNvSpPr>
          <p:nvPr>
            <p:ph type="title"/>
          </p:nvPr>
        </p:nvSpPr>
        <p:spPr>
          <a:xfrm>
            <a:off x="767289" y="1296537"/>
            <a:ext cx="4220967" cy="1445132"/>
          </a:xfrm>
        </p:spPr>
        <p:txBody>
          <a:bodyPr anchor="b">
            <a:normAutofit/>
          </a:bodyPr>
          <a:lstStyle/>
          <a:p>
            <a:r>
              <a:rPr lang="en-US" sz="4000" dirty="0">
                <a:solidFill>
                  <a:schemeClr val="bg1"/>
                </a:solidFill>
              </a:rPr>
              <a:t>Terraform state file</a:t>
            </a:r>
            <a:endParaRPr lang="en-NL" sz="4000" dirty="0">
              <a:solidFill>
                <a:schemeClr val="bg1"/>
              </a:solidFill>
            </a:endParaRPr>
          </a:p>
        </p:txBody>
      </p:sp>
      <p:grpSp>
        <p:nvGrpSpPr>
          <p:cNvPr id="94" name="Group 93">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95"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96"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1026" name="Picture 2" descr="State Drift Detection using Terraform | by Payam Moghaddam | Build Diligent">
            <a:extLst>
              <a:ext uri="{FF2B5EF4-FFF2-40B4-BE49-F238E27FC236}">
                <a16:creationId xmlns:a16="http://schemas.microsoft.com/office/drawing/2014/main" id="{30A5D3C0-A441-4F89-862E-84D66DFF14D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74529" y="2240656"/>
            <a:ext cx="4420891" cy="237622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530E035-D113-495E-8FF7-B4B9322B96C1}"/>
              </a:ext>
            </a:extLst>
          </p:cNvPr>
          <p:cNvSpPr>
            <a:spLocks noGrp="1"/>
          </p:cNvSpPr>
          <p:nvPr>
            <p:ph idx="1"/>
          </p:nvPr>
        </p:nvSpPr>
        <p:spPr>
          <a:xfrm>
            <a:off x="767290" y="3428999"/>
            <a:ext cx="4075054" cy="2741213"/>
          </a:xfrm>
        </p:spPr>
        <p:txBody>
          <a:bodyPr anchor="t">
            <a:normAutofit/>
          </a:bodyPr>
          <a:lstStyle/>
          <a:p>
            <a:r>
              <a:rPr lang="en-US" sz="2000" dirty="0">
                <a:solidFill>
                  <a:schemeClr val="bg1"/>
                </a:solidFill>
              </a:rPr>
              <a:t>Most important file in Terraform!</a:t>
            </a:r>
          </a:p>
          <a:p>
            <a:r>
              <a:rPr lang="en-US" sz="2000" dirty="0">
                <a:solidFill>
                  <a:schemeClr val="bg1"/>
                </a:solidFill>
              </a:rPr>
              <a:t>Current state of the environment</a:t>
            </a:r>
          </a:p>
          <a:p>
            <a:r>
              <a:rPr lang="en-US" sz="2000" dirty="0">
                <a:solidFill>
                  <a:schemeClr val="bg1"/>
                </a:solidFill>
              </a:rPr>
              <a:t>“Backends”</a:t>
            </a:r>
          </a:p>
        </p:txBody>
      </p:sp>
      <p:pic>
        <p:nvPicPr>
          <p:cNvPr id="14" name="Picture 2" descr="Calling External APIs in Terraform Cloud Sentinel Policies | by Roger  Berlind | HashiCorp Solutions Engineering Blog | Medium">
            <a:extLst>
              <a:ext uri="{FF2B5EF4-FFF2-40B4-BE49-F238E27FC236}">
                <a16:creationId xmlns:a16="http://schemas.microsoft.com/office/drawing/2014/main" id="{EB4D4368-F063-4B0C-9A4A-E4E1907FB9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7780" y="5887291"/>
            <a:ext cx="3219292" cy="1112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590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88B8D6-74F4-489C-B204-0B25488E96E4}"/>
              </a:ext>
            </a:extLst>
          </p:cNvPr>
          <p:cNvSpPr>
            <a:spLocks noGrp="1"/>
          </p:cNvSpPr>
          <p:nvPr>
            <p:ph type="title"/>
          </p:nvPr>
        </p:nvSpPr>
        <p:spPr>
          <a:xfrm>
            <a:off x="833002" y="448253"/>
            <a:ext cx="10520702" cy="1325563"/>
          </a:xfrm>
        </p:spPr>
        <p:txBody>
          <a:bodyPr>
            <a:normAutofit/>
          </a:bodyPr>
          <a:lstStyle/>
          <a:p>
            <a:r>
              <a:rPr lang="en-US" dirty="0"/>
              <a:t>Recap terraform commands demo</a:t>
            </a:r>
            <a:endParaRPr lang="en-NL" dirty="0"/>
          </a:p>
        </p:txBody>
      </p:sp>
      <p:sp>
        <p:nvSpPr>
          <p:cNvPr id="3" name="Content Placeholder 2">
            <a:extLst>
              <a:ext uri="{FF2B5EF4-FFF2-40B4-BE49-F238E27FC236}">
                <a16:creationId xmlns:a16="http://schemas.microsoft.com/office/drawing/2014/main" id="{BBFB6356-2D62-478B-B8E3-AF5DDC129745}"/>
              </a:ext>
            </a:extLst>
          </p:cNvPr>
          <p:cNvSpPr>
            <a:spLocks noGrp="1"/>
          </p:cNvSpPr>
          <p:nvPr>
            <p:ph idx="1"/>
          </p:nvPr>
        </p:nvSpPr>
        <p:spPr>
          <a:xfrm>
            <a:off x="833002" y="3264111"/>
            <a:ext cx="4936067" cy="1840547"/>
          </a:xfrm>
        </p:spPr>
        <p:txBody>
          <a:bodyPr>
            <a:normAutofit/>
          </a:bodyPr>
          <a:lstStyle/>
          <a:p>
            <a:pPr lvl="0">
              <a:lnSpc>
                <a:spcPct val="100000"/>
              </a:lnSpc>
            </a:pPr>
            <a:r>
              <a:rPr lang="en-US" sz="2000" dirty="0"/>
              <a:t>Terraform </a:t>
            </a:r>
            <a:r>
              <a:rPr lang="en-US" sz="2000" dirty="0" err="1"/>
              <a:t>init</a:t>
            </a:r>
            <a:r>
              <a:rPr lang="en-US" sz="2000" dirty="0"/>
              <a:t>, plan, apply and destroy</a:t>
            </a:r>
          </a:p>
          <a:p>
            <a:pPr lvl="0">
              <a:lnSpc>
                <a:spcPct val="100000"/>
              </a:lnSpc>
            </a:pPr>
            <a:r>
              <a:rPr lang="en-US" sz="2000" dirty="0"/>
              <a:t>Terraform state file</a:t>
            </a:r>
          </a:p>
        </p:txBody>
      </p:sp>
      <p:pic>
        <p:nvPicPr>
          <p:cNvPr id="5" name="Picture 2" descr="Calling External APIs in Terraform Cloud Sentinel Policies | by Roger  Berlind | HashiCorp Solutions Engineering Blog | Medium">
            <a:extLst>
              <a:ext uri="{FF2B5EF4-FFF2-40B4-BE49-F238E27FC236}">
                <a16:creationId xmlns:a16="http://schemas.microsoft.com/office/drawing/2014/main" id="{428EA130-CB18-4A92-ADA2-5C5E3E7014D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7734" y="3332931"/>
            <a:ext cx="4935970" cy="1702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181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1D6D8-1149-4F1A-AD9E-767A339149B8}"/>
              </a:ext>
            </a:extLst>
          </p:cNvPr>
          <p:cNvSpPr>
            <a:spLocks noGrp="1"/>
          </p:cNvSpPr>
          <p:nvPr>
            <p:ph type="title"/>
          </p:nvPr>
        </p:nvSpPr>
        <p:spPr>
          <a:xfrm>
            <a:off x="594360" y="640263"/>
            <a:ext cx="3822192" cy="1344975"/>
          </a:xfrm>
        </p:spPr>
        <p:txBody>
          <a:bodyPr>
            <a:normAutofit/>
          </a:bodyPr>
          <a:lstStyle/>
          <a:p>
            <a:r>
              <a:rPr lang="en-US" sz="3600" dirty="0">
                <a:solidFill>
                  <a:schemeClr val="bg1"/>
                </a:solidFill>
              </a:rPr>
              <a:t>Variables &amp; outputs</a:t>
            </a:r>
            <a:endParaRPr lang="en-NL" sz="3600" dirty="0">
              <a:solidFill>
                <a:schemeClr val="bg1"/>
              </a:solidFill>
            </a:endParaRPr>
          </a:p>
        </p:txBody>
      </p:sp>
      <p:cxnSp>
        <p:nvCxnSpPr>
          <p:cNvPr id="92" name="Straight Connector 9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30E035-D113-495E-8FF7-B4B9322B96C1}"/>
              </a:ext>
            </a:extLst>
          </p:cNvPr>
          <p:cNvSpPr>
            <a:spLocks noGrp="1"/>
          </p:cNvSpPr>
          <p:nvPr>
            <p:ph idx="1"/>
          </p:nvPr>
        </p:nvSpPr>
        <p:spPr>
          <a:xfrm>
            <a:off x="593610" y="2121763"/>
            <a:ext cx="3822192" cy="3773010"/>
          </a:xfrm>
        </p:spPr>
        <p:txBody>
          <a:bodyPr>
            <a:normAutofit/>
          </a:bodyPr>
          <a:lstStyle/>
          <a:p>
            <a:r>
              <a:rPr lang="en-US" sz="2000" dirty="0">
                <a:solidFill>
                  <a:schemeClr val="bg1"/>
                </a:solidFill>
              </a:rPr>
              <a:t>Constraints</a:t>
            </a:r>
          </a:p>
          <a:p>
            <a:pPr lvl="1"/>
            <a:r>
              <a:rPr lang="en-US" sz="2000" dirty="0">
                <a:solidFill>
                  <a:schemeClr val="bg1"/>
                </a:solidFill>
              </a:rPr>
              <a:t>string</a:t>
            </a:r>
          </a:p>
          <a:p>
            <a:pPr lvl="1"/>
            <a:r>
              <a:rPr lang="en-US" sz="2000" dirty="0">
                <a:solidFill>
                  <a:schemeClr val="bg1"/>
                </a:solidFill>
              </a:rPr>
              <a:t>number</a:t>
            </a:r>
          </a:p>
          <a:p>
            <a:pPr lvl="1"/>
            <a:r>
              <a:rPr lang="en-US" sz="2000" dirty="0">
                <a:solidFill>
                  <a:schemeClr val="bg1"/>
                </a:solidFill>
              </a:rPr>
              <a:t>bool</a:t>
            </a:r>
          </a:p>
          <a:p>
            <a:r>
              <a:rPr lang="en-US" sz="2000" dirty="0">
                <a:solidFill>
                  <a:schemeClr val="bg1"/>
                </a:solidFill>
              </a:rPr>
              <a:t>Constructors</a:t>
            </a:r>
          </a:p>
          <a:p>
            <a:pPr lvl="1"/>
            <a:r>
              <a:rPr lang="en-US" sz="2000" dirty="0">
                <a:solidFill>
                  <a:schemeClr val="bg1"/>
                </a:solidFill>
              </a:rPr>
              <a:t>list(&lt;TYPE&gt;)</a:t>
            </a:r>
          </a:p>
          <a:p>
            <a:pPr lvl="1"/>
            <a:r>
              <a:rPr lang="en-US" sz="2000" dirty="0">
                <a:solidFill>
                  <a:schemeClr val="bg1"/>
                </a:solidFill>
              </a:rPr>
              <a:t>map (&lt;TYPE&gt;)</a:t>
            </a:r>
          </a:p>
          <a:p>
            <a:r>
              <a:rPr lang="en-US" sz="2000" dirty="0">
                <a:solidFill>
                  <a:schemeClr val="bg1"/>
                </a:solidFill>
              </a:rPr>
              <a:t>Input variables</a:t>
            </a:r>
          </a:p>
          <a:p>
            <a:r>
              <a:rPr lang="en-US" sz="2000" dirty="0" err="1">
                <a:solidFill>
                  <a:schemeClr val="bg1"/>
                </a:solidFill>
              </a:rPr>
              <a:t>tfvars</a:t>
            </a:r>
            <a:r>
              <a:rPr lang="en-US" sz="2000" dirty="0">
                <a:solidFill>
                  <a:schemeClr val="bg1"/>
                </a:solidFill>
              </a:rPr>
              <a:t> files</a:t>
            </a:r>
          </a:p>
        </p:txBody>
      </p:sp>
      <p:pic>
        <p:nvPicPr>
          <p:cNvPr id="10" name="Picture 2" descr="Calling External APIs in Terraform Cloud Sentinel Policies | by Roger  Berlind | HashiCorp Solutions Engineering Blog | Medium">
            <a:extLst>
              <a:ext uri="{FF2B5EF4-FFF2-40B4-BE49-F238E27FC236}">
                <a16:creationId xmlns:a16="http://schemas.microsoft.com/office/drawing/2014/main" id="{5C9E3068-E5FF-40C0-A53E-1BB1B9891C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7780" y="5887291"/>
            <a:ext cx="3219292" cy="11121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AA207E4-27F1-4E34-BF2E-7E41D3593833}"/>
              </a:ext>
            </a:extLst>
          </p:cNvPr>
          <p:cNvPicPr>
            <a:picLocks noChangeAspect="1"/>
          </p:cNvPicPr>
          <p:nvPr/>
        </p:nvPicPr>
        <p:blipFill>
          <a:blip r:embed="rId4"/>
          <a:stretch>
            <a:fillRect/>
          </a:stretch>
        </p:blipFill>
        <p:spPr>
          <a:xfrm>
            <a:off x="4927866" y="439152"/>
            <a:ext cx="3349860" cy="5692573"/>
          </a:xfrm>
          <a:prstGeom prst="rect">
            <a:avLst/>
          </a:prstGeom>
        </p:spPr>
      </p:pic>
    </p:spTree>
    <p:extLst>
      <p:ext uri="{BB962C8B-B14F-4D97-AF65-F5344CB8AC3E}">
        <p14:creationId xmlns:p14="http://schemas.microsoft.com/office/powerpoint/2010/main" val="203432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818C2-14C4-4AF8-9DEF-4340E3953F9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DEMO</a:t>
            </a:r>
            <a:br>
              <a:rPr lang="en-US" sz="2600" kern="1200" dirty="0">
                <a:solidFill>
                  <a:srgbClr val="FFFFFF"/>
                </a:solidFill>
                <a:latin typeface="+mj-lt"/>
                <a:ea typeface="+mj-ea"/>
                <a:cs typeface="+mj-cs"/>
              </a:rPr>
            </a:br>
            <a:br>
              <a:rPr lang="en-US" sz="2600" kern="1200" dirty="0">
                <a:solidFill>
                  <a:srgbClr val="FFFFFF"/>
                </a:solidFill>
                <a:latin typeface="+mj-lt"/>
                <a:ea typeface="+mj-ea"/>
                <a:cs typeface="+mj-cs"/>
              </a:rPr>
            </a:br>
            <a:r>
              <a:rPr lang="en-US" sz="2600" dirty="0">
                <a:solidFill>
                  <a:srgbClr val="FFFFFF"/>
                </a:solidFill>
              </a:rPr>
              <a:t>Variables &amp; outputs</a:t>
            </a:r>
            <a:endParaRPr lang="en-US" sz="2600" kern="1200" dirty="0">
              <a:solidFill>
                <a:srgbClr val="FFFFFF"/>
              </a:solidFill>
              <a:latin typeface="+mj-lt"/>
              <a:ea typeface="+mj-ea"/>
              <a:cs typeface="+mj-cs"/>
            </a:endParaRPr>
          </a:p>
        </p:txBody>
      </p:sp>
      <p:pic>
        <p:nvPicPr>
          <p:cNvPr id="4" name="Picture 2" descr="Calling External APIs in Terraform Cloud Sentinel Policies | by Roger  Berlind | HashiCorp Solutions Engineering Blog | Medium">
            <a:extLst>
              <a:ext uri="{FF2B5EF4-FFF2-40B4-BE49-F238E27FC236}">
                <a16:creationId xmlns:a16="http://schemas.microsoft.com/office/drawing/2014/main" id="{C3D45EA4-B526-4D2A-80C5-B209B28022C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38600" y="2187342"/>
            <a:ext cx="7188199" cy="2479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624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88B8D6-74F4-489C-B204-0B25488E96E4}"/>
              </a:ext>
            </a:extLst>
          </p:cNvPr>
          <p:cNvSpPr>
            <a:spLocks noGrp="1"/>
          </p:cNvSpPr>
          <p:nvPr>
            <p:ph type="title"/>
          </p:nvPr>
        </p:nvSpPr>
        <p:spPr>
          <a:xfrm>
            <a:off x="833002" y="448253"/>
            <a:ext cx="10520702" cy="1325563"/>
          </a:xfrm>
        </p:spPr>
        <p:txBody>
          <a:bodyPr>
            <a:normAutofit/>
          </a:bodyPr>
          <a:lstStyle/>
          <a:p>
            <a:r>
              <a:rPr lang="en-US" dirty="0"/>
              <a:t>Recap variables &amp; outputs demo</a:t>
            </a:r>
            <a:endParaRPr lang="en-NL" dirty="0"/>
          </a:p>
        </p:txBody>
      </p:sp>
      <p:sp>
        <p:nvSpPr>
          <p:cNvPr id="3" name="Content Placeholder 2">
            <a:extLst>
              <a:ext uri="{FF2B5EF4-FFF2-40B4-BE49-F238E27FC236}">
                <a16:creationId xmlns:a16="http://schemas.microsoft.com/office/drawing/2014/main" id="{BBFB6356-2D62-478B-B8E3-AF5DDC129745}"/>
              </a:ext>
            </a:extLst>
          </p:cNvPr>
          <p:cNvSpPr>
            <a:spLocks noGrp="1"/>
          </p:cNvSpPr>
          <p:nvPr>
            <p:ph idx="1"/>
          </p:nvPr>
        </p:nvSpPr>
        <p:spPr>
          <a:xfrm>
            <a:off x="833002" y="3264111"/>
            <a:ext cx="4936067" cy="1840547"/>
          </a:xfrm>
        </p:spPr>
        <p:txBody>
          <a:bodyPr>
            <a:normAutofit fontScale="92500" lnSpcReduction="20000"/>
          </a:bodyPr>
          <a:lstStyle/>
          <a:p>
            <a:pPr lvl="0">
              <a:lnSpc>
                <a:spcPct val="100000"/>
              </a:lnSpc>
            </a:pPr>
            <a:r>
              <a:rPr lang="en-US" sz="2000" dirty="0"/>
              <a:t>Created variables </a:t>
            </a:r>
          </a:p>
          <a:p>
            <a:pPr lvl="0">
              <a:lnSpc>
                <a:spcPct val="100000"/>
              </a:lnSpc>
            </a:pPr>
            <a:r>
              <a:rPr lang="en-US" sz="2000" dirty="0"/>
              <a:t>Constraints and constructors</a:t>
            </a:r>
          </a:p>
          <a:p>
            <a:pPr lvl="0">
              <a:lnSpc>
                <a:spcPct val="100000"/>
              </a:lnSpc>
            </a:pPr>
            <a:r>
              <a:rPr lang="en-US" sz="2000" dirty="0"/>
              <a:t>Input variables</a:t>
            </a:r>
          </a:p>
          <a:p>
            <a:pPr lvl="0">
              <a:lnSpc>
                <a:spcPct val="100000"/>
              </a:lnSpc>
            </a:pPr>
            <a:r>
              <a:rPr lang="en-US" sz="2000" dirty="0" err="1"/>
              <a:t>tfvars</a:t>
            </a:r>
            <a:r>
              <a:rPr lang="en-US" sz="2000" dirty="0"/>
              <a:t> file</a:t>
            </a:r>
          </a:p>
          <a:p>
            <a:pPr lvl="0">
              <a:lnSpc>
                <a:spcPct val="100000"/>
              </a:lnSpc>
            </a:pPr>
            <a:r>
              <a:rPr lang="en-US" sz="2000" dirty="0"/>
              <a:t>outputs</a:t>
            </a:r>
          </a:p>
          <a:p>
            <a:pPr lvl="0">
              <a:lnSpc>
                <a:spcPct val="100000"/>
              </a:lnSpc>
            </a:pPr>
            <a:endParaRPr lang="en-US" sz="2000" dirty="0"/>
          </a:p>
        </p:txBody>
      </p:sp>
      <p:pic>
        <p:nvPicPr>
          <p:cNvPr id="5" name="Picture 2" descr="Calling External APIs in Terraform Cloud Sentinel Policies | by Roger  Berlind | HashiCorp Solutions Engineering Blog | Medium">
            <a:extLst>
              <a:ext uri="{FF2B5EF4-FFF2-40B4-BE49-F238E27FC236}">
                <a16:creationId xmlns:a16="http://schemas.microsoft.com/office/drawing/2014/main" id="{428EA130-CB18-4A92-ADA2-5C5E3E7014D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7734" y="3332931"/>
            <a:ext cx="4935970" cy="1702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116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1D6D8-1149-4F1A-AD9E-767A339149B8}"/>
              </a:ext>
            </a:extLst>
          </p:cNvPr>
          <p:cNvSpPr>
            <a:spLocks noGrp="1"/>
          </p:cNvSpPr>
          <p:nvPr>
            <p:ph type="title"/>
          </p:nvPr>
        </p:nvSpPr>
        <p:spPr>
          <a:xfrm>
            <a:off x="801099" y="1396289"/>
            <a:ext cx="4249006" cy="1325563"/>
          </a:xfrm>
        </p:spPr>
        <p:txBody>
          <a:bodyPr>
            <a:normAutofit/>
          </a:bodyPr>
          <a:lstStyle/>
          <a:p>
            <a:r>
              <a:rPr lang="en-US"/>
              <a:t>Dependencies</a:t>
            </a:r>
            <a:endParaRPr lang="en-NL"/>
          </a:p>
        </p:txBody>
      </p:sp>
      <p:sp>
        <p:nvSpPr>
          <p:cNvPr id="3" name="Content Placeholder 2">
            <a:extLst>
              <a:ext uri="{FF2B5EF4-FFF2-40B4-BE49-F238E27FC236}">
                <a16:creationId xmlns:a16="http://schemas.microsoft.com/office/drawing/2014/main" id="{7530E035-D113-495E-8FF7-B4B9322B96C1}"/>
              </a:ext>
            </a:extLst>
          </p:cNvPr>
          <p:cNvSpPr>
            <a:spLocks noGrp="1"/>
          </p:cNvSpPr>
          <p:nvPr>
            <p:ph idx="1"/>
          </p:nvPr>
        </p:nvSpPr>
        <p:spPr>
          <a:xfrm>
            <a:off x="805544" y="2871982"/>
            <a:ext cx="4245428" cy="3181684"/>
          </a:xfrm>
        </p:spPr>
        <p:txBody>
          <a:bodyPr anchor="t">
            <a:normAutofit/>
          </a:bodyPr>
          <a:lstStyle/>
          <a:p>
            <a:r>
              <a:rPr lang="en-US" sz="1800"/>
              <a:t>Implicit dependencies</a:t>
            </a:r>
          </a:p>
          <a:p>
            <a:r>
              <a:rPr lang="en-US" sz="1800"/>
              <a:t>Explicit dependencies</a:t>
            </a:r>
            <a:endParaRPr lang="en-NL" sz="1800"/>
          </a:p>
        </p:txBody>
      </p:sp>
      <p:sp>
        <p:nvSpPr>
          <p:cNvPr id="90" name="Freeform: Shape 89">
            <a:extLst>
              <a:ext uri="{FF2B5EF4-FFF2-40B4-BE49-F238E27FC236}">
                <a16:creationId xmlns:a16="http://schemas.microsoft.com/office/drawing/2014/main" id="{A86541C6-61B1-4DAA-B57A-EAF3F24F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33310" y="1"/>
            <a:ext cx="6488456" cy="3036711"/>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30" name="Picture 6" descr="Ask a PM: How to Manage Dependencies and Assess Risks">
            <a:extLst>
              <a:ext uri="{FF2B5EF4-FFF2-40B4-BE49-F238E27FC236}">
                <a16:creationId xmlns:a16="http://schemas.microsoft.com/office/drawing/2014/main" id="{E2D8E422-8687-422D-85B4-AFD751E5D0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852" b="24610"/>
          <a:stretch/>
        </p:blipFill>
        <p:spPr bwMode="auto">
          <a:xfrm>
            <a:off x="5142944" y="3"/>
            <a:ext cx="6069184" cy="2839783"/>
          </a:xfrm>
          <a:custGeom>
            <a:avLst/>
            <a:gdLst/>
            <a:ahLst/>
            <a:cxnLst/>
            <a:rect l="l" t="t" r="r" b="b"/>
            <a:pathLst>
              <a:path w="6069184" h="2839783">
                <a:moveTo>
                  <a:pt x="0" y="0"/>
                </a:moveTo>
                <a:lnTo>
                  <a:pt x="6069184" y="0"/>
                </a:lnTo>
                <a:lnTo>
                  <a:pt x="6063823" y="106160"/>
                </a:lnTo>
                <a:cubicBezTo>
                  <a:pt x="5907891" y="1641596"/>
                  <a:pt x="4611168" y="2839783"/>
                  <a:pt x="3034592" y="2839783"/>
                </a:cubicBezTo>
                <a:cubicBezTo>
                  <a:pt x="1458016" y="2839783"/>
                  <a:pt x="161292" y="1641596"/>
                  <a:pt x="5360" y="106160"/>
                </a:cubicBezTo>
                <a:close/>
              </a:path>
            </a:pathLst>
          </a:custGeom>
          <a:noFill/>
          <a:extLst>
            <a:ext uri="{909E8E84-426E-40DD-AFC4-6F175D3DCCD1}">
              <a14:hiddenFill xmlns:a14="http://schemas.microsoft.com/office/drawing/2010/main">
                <a:solidFill>
                  <a:srgbClr val="FFFFFF"/>
                </a:solidFill>
              </a14:hiddenFill>
            </a:ext>
          </a:extLst>
        </p:spPr>
      </p:pic>
      <p:sp>
        <p:nvSpPr>
          <p:cNvPr id="92" name="Freeform: Shape 91">
            <a:extLst>
              <a:ext uri="{FF2B5EF4-FFF2-40B4-BE49-F238E27FC236}">
                <a16:creationId xmlns:a16="http://schemas.microsoft.com/office/drawing/2014/main" id="{71750011-2006-46BB-AFDE-C6E461752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93989" y="2900758"/>
            <a:ext cx="5198011" cy="3957242"/>
          </a:xfrm>
          <a:custGeom>
            <a:avLst/>
            <a:gdLst>
              <a:gd name="connsiteX0" fmla="*/ 1942747 w 5198011"/>
              <a:gd name="connsiteY0" fmla="*/ 0 h 3957242"/>
              <a:gd name="connsiteX1" fmla="*/ 5198011 w 5198011"/>
              <a:gd name="connsiteY1" fmla="*/ 3255264 h 3957242"/>
              <a:gd name="connsiteX2" fmla="*/ 5131876 w 5198011"/>
              <a:gd name="connsiteY2" fmla="*/ 3911314 h 3957242"/>
              <a:gd name="connsiteX3" fmla="*/ 5120066 w 5198011"/>
              <a:gd name="connsiteY3" fmla="*/ 3957242 h 3957242"/>
              <a:gd name="connsiteX4" fmla="*/ 0 w 5198011"/>
              <a:gd name="connsiteY4" fmla="*/ 3957242 h 3957242"/>
              <a:gd name="connsiteX5" fmla="*/ 0 w 5198011"/>
              <a:gd name="connsiteY5" fmla="*/ 647700 h 3957242"/>
              <a:gd name="connsiteX6" fmla="*/ 122698 w 5198011"/>
              <a:gd name="connsiteY6" fmla="*/ 555948 h 3957242"/>
              <a:gd name="connsiteX7" fmla="*/ 1942747 w 5198011"/>
              <a:gd name="connsiteY7" fmla="*/ 0 h 395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8011" h="3957242">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6" name="Picture 2" descr="Calling External APIs in Terraform Cloud Sentinel Policies | by Roger  Berlind | HashiCorp Solutions Engineering Blog | Medium">
            <a:extLst>
              <a:ext uri="{FF2B5EF4-FFF2-40B4-BE49-F238E27FC236}">
                <a16:creationId xmlns:a16="http://schemas.microsoft.com/office/drawing/2014/main" id="{51320A64-CDC2-4782-B7A7-AE90DB3FB9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3780" b="-1"/>
          <a:stretch/>
        </p:blipFill>
        <p:spPr bwMode="auto">
          <a:xfrm>
            <a:off x="7190587" y="3124784"/>
            <a:ext cx="5001415" cy="3733214"/>
          </a:xfrm>
          <a:custGeom>
            <a:avLst/>
            <a:gdLst/>
            <a:ahLst/>
            <a:cxnLst/>
            <a:rect l="l" t="t" r="r" b="b"/>
            <a:pathLst>
              <a:path w="5001415" h="3733214">
                <a:moveTo>
                  <a:pt x="3044952" y="0"/>
                </a:moveTo>
                <a:cubicBezTo>
                  <a:pt x="3780687" y="0"/>
                  <a:pt x="4455477" y="260939"/>
                  <a:pt x="4981824" y="695319"/>
                </a:cubicBezTo>
                <a:lnTo>
                  <a:pt x="5001415" y="713124"/>
                </a:lnTo>
                <a:lnTo>
                  <a:pt x="5001415" y="3733214"/>
                </a:lnTo>
                <a:lnTo>
                  <a:pt x="81043" y="3733214"/>
                </a:lnTo>
                <a:lnTo>
                  <a:pt x="61862" y="3658617"/>
                </a:lnTo>
                <a:cubicBezTo>
                  <a:pt x="21301" y="3460397"/>
                  <a:pt x="0" y="3255162"/>
                  <a:pt x="0" y="3044952"/>
                </a:cubicBezTo>
                <a:cubicBezTo>
                  <a:pt x="0" y="1363271"/>
                  <a:pt x="1363271" y="0"/>
                  <a:pt x="3044952"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49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8" name="Rectangle 140">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166"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Freeform: Shape 144">
            <a:extLst>
              <a:ext uri="{FF2B5EF4-FFF2-40B4-BE49-F238E27FC236}">
                <a16:creationId xmlns:a16="http://schemas.microsoft.com/office/drawing/2014/main" id="{617D17FB-975C-487E-8519-38E547609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386947" cy="6858478"/>
          </a:xfrm>
          <a:custGeom>
            <a:avLst/>
            <a:gdLst>
              <a:gd name="connsiteX0" fmla="*/ 433167 w 6386947"/>
              <a:gd name="connsiteY0" fmla="*/ 0 h 6858478"/>
              <a:gd name="connsiteX1" fmla="*/ 2138767 w 6386947"/>
              <a:gd name="connsiteY1" fmla="*/ 0 h 6858478"/>
              <a:gd name="connsiteX2" fmla="*/ 3204995 w 6386947"/>
              <a:gd name="connsiteY2" fmla="*/ 0 h 6858478"/>
              <a:gd name="connsiteX3" fmla="*/ 3210572 w 6386947"/>
              <a:gd name="connsiteY3" fmla="*/ 0 h 6858478"/>
              <a:gd name="connsiteX4" fmla="*/ 6386947 w 6386947"/>
              <a:gd name="connsiteY4" fmla="*/ 6858478 h 6858478"/>
              <a:gd name="connsiteX5" fmla="*/ 1832610 w 6386947"/>
              <a:gd name="connsiteY5" fmla="*/ 6858478 h 6858478"/>
              <a:gd name="connsiteX6" fmla="*/ 433167 w 6386947"/>
              <a:gd name="connsiteY6" fmla="*/ 6858478 h 6858478"/>
              <a:gd name="connsiteX7" fmla="*/ 0 w 6386947"/>
              <a:gd name="connsiteY7" fmla="*/ 6858478 h 6858478"/>
              <a:gd name="connsiteX8" fmla="*/ 0 w 6386947"/>
              <a:gd name="connsiteY8" fmla="*/ 478 h 6858478"/>
              <a:gd name="connsiteX9" fmla="*/ 433167 w 6386947"/>
              <a:gd name="connsiteY9" fmla="*/ 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6947" h="6858478">
                <a:moveTo>
                  <a:pt x="433167" y="0"/>
                </a:moveTo>
                <a:lnTo>
                  <a:pt x="2138767" y="0"/>
                </a:lnTo>
                <a:lnTo>
                  <a:pt x="3204995" y="0"/>
                </a:lnTo>
                <a:lnTo>
                  <a:pt x="3210572" y="0"/>
                </a:lnTo>
                <a:lnTo>
                  <a:pt x="6386947" y="6858478"/>
                </a:lnTo>
                <a:lnTo>
                  <a:pt x="1832610" y="6858478"/>
                </a:lnTo>
                <a:lnTo>
                  <a:pt x="433167" y="6858478"/>
                </a:lnTo>
                <a:lnTo>
                  <a:pt x="0" y="6858478"/>
                </a:lnTo>
                <a:lnTo>
                  <a:pt x="0" y="478"/>
                </a:lnTo>
                <a:lnTo>
                  <a:pt x="433167" y="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A1D6D8-1149-4F1A-AD9E-767A339149B8}"/>
              </a:ext>
            </a:extLst>
          </p:cNvPr>
          <p:cNvSpPr>
            <a:spLocks noGrp="1"/>
          </p:cNvSpPr>
          <p:nvPr>
            <p:ph type="title"/>
          </p:nvPr>
        </p:nvSpPr>
        <p:spPr>
          <a:xfrm>
            <a:off x="693458" y="3001643"/>
            <a:ext cx="3974362" cy="1052772"/>
          </a:xfrm>
        </p:spPr>
        <p:txBody>
          <a:bodyPr vert="horz" lIns="91440" tIns="45720" rIns="91440" bIns="45720" rtlCol="0" anchor="t">
            <a:normAutofit/>
          </a:bodyPr>
          <a:lstStyle/>
          <a:p>
            <a:r>
              <a:rPr lang="en-US" sz="5400" dirty="0"/>
              <a:t>Data Sources</a:t>
            </a:r>
          </a:p>
        </p:txBody>
      </p:sp>
      <p:sp>
        <p:nvSpPr>
          <p:cNvPr id="3" name="Content Placeholder 2">
            <a:extLst>
              <a:ext uri="{FF2B5EF4-FFF2-40B4-BE49-F238E27FC236}">
                <a16:creationId xmlns:a16="http://schemas.microsoft.com/office/drawing/2014/main" id="{7530E035-D113-495E-8FF7-B4B9322B96C1}"/>
              </a:ext>
            </a:extLst>
          </p:cNvPr>
          <p:cNvSpPr>
            <a:spLocks noGrp="1"/>
          </p:cNvSpPr>
          <p:nvPr>
            <p:ph idx="1"/>
          </p:nvPr>
        </p:nvSpPr>
        <p:spPr>
          <a:xfrm>
            <a:off x="693458" y="3735063"/>
            <a:ext cx="3974362" cy="1268769"/>
          </a:xfrm>
        </p:spPr>
        <p:txBody>
          <a:bodyPr vert="horz" lIns="91440" tIns="45720" rIns="91440" bIns="45720" rtlCol="0" anchor="b">
            <a:normAutofit fontScale="92500"/>
          </a:bodyPr>
          <a:lstStyle/>
          <a:p>
            <a:r>
              <a:rPr lang="en-US" sz="2000" dirty="0"/>
              <a:t>Information outside Terraform</a:t>
            </a:r>
          </a:p>
          <a:p>
            <a:r>
              <a:rPr lang="en-US" sz="2000" dirty="0"/>
              <a:t>Data block</a:t>
            </a:r>
          </a:p>
          <a:p>
            <a:r>
              <a:rPr lang="en-US" sz="2000" dirty="0"/>
              <a:t>API request to retrieve information</a:t>
            </a:r>
          </a:p>
        </p:txBody>
      </p:sp>
      <p:pic>
        <p:nvPicPr>
          <p:cNvPr id="26" name="Picture 2" descr="Calling External APIs in Terraform Cloud Sentinel Policies | by Roger  Berlind | HashiCorp Solutions Engineering Blog | Medium">
            <a:extLst>
              <a:ext uri="{FF2B5EF4-FFF2-40B4-BE49-F238E27FC236}">
                <a16:creationId xmlns:a16="http://schemas.microsoft.com/office/drawing/2014/main" id="{51320A64-CDC2-4782-B7A7-AE90DB3FB93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53781" y="881089"/>
            <a:ext cx="5702113" cy="196722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ata Sources icon PNG and SVG Vector Free Download">
            <a:extLst>
              <a:ext uri="{FF2B5EF4-FFF2-40B4-BE49-F238E27FC236}">
                <a16:creationId xmlns:a16="http://schemas.microsoft.com/office/drawing/2014/main" id="{CBD6830D-045C-4AFB-9D01-80C065605CC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913417" y="3601309"/>
            <a:ext cx="2742477" cy="2611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1814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818C2-14C4-4AF8-9DEF-4340E3953F97}"/>
              </a:ext>
            </a:extLst>
          </p:cNvPr>
          <p:cNvSpPr>
            <a:spLocks noGrp="1"/>
          </p:cNvSpPr>
          <p:nvPr>
            <p:ph type="title"/>
          </p:nvPr>
        </p:nvSpPr>
        <p:spPr>
          <a:xfrm>
            <a:off x="431321" y="1932317"/>
            <a:ext cx="3088256" cy="3071004"/>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DEMO</a:t>
            </a:r>
            <a:br>
              <a:rPr lang="en-US" sz="2600" kern="1200" dirty="0">
                <a:solidFill>
                  <a:srgbClr val="FFFFFF"/>
                </a:solidFill>
                <a:latin typeface="+mj-lt"/>
                <a:ea typeface="+mj-ea"/>
                <a:cs typeface="+mj-cs"/>
              </a:rPr>
            </a:br>
            <a:br>
              <a:rPr lang="en-US" sz="2600" kern="1200" dirty="0">
                <a:solidFill>
                  <a:srgbClr val="FFFFFF"/>
                </a:solidFill>
                <a:latin typeface="+mj-lt"/>
                <a:ea typeface="+mj-ea"/>
                <a:cs typeface="+mj-cs"/>
              </a:rPr>
            </a:br>
            <a:r>
              <a:rPr lang="en-US" sz="2600" dirty="0">
                <a:solidFill>
                  <a:srgbClr val="FFFFFF"/>
                </a:solidFill>
              </a:rPr>
              <a:t>Dependencies &amp; </a:t>
            </a:r>
            <a:br>
              <a:rPr lang="en-US" sz="2600" dirty="0">
                <a:solidFill>
                  <a:srgbClr val="FFFFFF"/>
                </a:solidFill>
              </a:rPr>
            </a:br>
            <a:r>
              <a:rPr lang="en-US" sz="2600" dirty="0">
                <a:solidFill>
                  <a:srgbClr val="FFFFFF"/>
                </a:solidFill>
              </a:rPr>
              <a:t>data sources</a:t>
            </a:r>
            <a:endParaRPr lang="en-US" sz="2600" kern="1200" dirty="0">
              <a:solidFill>
                <a:srgbClr val="FFFFFF"/>
              </a:solidFill>
              <a:latin typeface="+mj-lt"/>
              <a:ea typeface="+mj-ea"/>
              <a:cs typeface="+mj-cs"/>
            </a:endParaRPr>
          </a:p>
        </p:txBody>
      </p:sp>
      <p:pic>
        <p:nvPicPr>
          <p:cNvPr id="4" name="Picture 2" descr="Calling External APIs in Terraform Cloud Sentinel Policies | by Roger  Berlind | HashiCorp Solutions Engineering Blog | Medium">
            <a:extLst>
              <a:ext uri="{FF2B5EF4-FFF2-40B4-BE49-F238E27FC236}">
                <a16:creationId xmlns:a16="http://schemas.microsoft.com/office/drawing/2014/main" id="{C3D45EA4-B526-4D2A-80C5-B209B28022C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38600" y="2187342"/>
            <a:ext cx="7188199" cy="2479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117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B03E64-6851-4F5B-878A-B919AFEC703A}"/>
              </a:ext>
            </a:extLst>
          </p:cNvPr>
          <p:cNvSpPr>
            <a:spLocks noGrp="1"/>
          </p:cNvSpPr>
          <p:nvPr>
            <p:ph type="title"/>
          </p:nvPr>
        </p:nvSpPr>
        <p:spPr>
          <a:xfrm>
            <a:off x="594360" y="640263"/>
            <a:ext cx="3822192" cy="1344975"/>
          </a:xfrm>
          <a:prstGeom prst="ellipse">
            <a:avLst/>
          </a:prstGeom>
        </p:spPr>
        <p:txBody>
          <a:bodyPr>
            <a:normAutofit/>
          </a:bodyPr>
          <a:lstStyle/>
          <a:p>
            <a:r>
              <a:rPr lang="en-US" sz="3600">
                <a:solidFill>
                  <a:schemeClr val="bg1"/>
                </a:solidFill>
                <a:latin typeface="Corbel" panose="020B0503020204020204" pitchFamily="34" charset="0"/>
              </a:rPr>
              <a:t>Content</a:t>
            </a:r>
            <a:endParaRPr lang="nl-NL" sz="3600">
              <a:solidFill>
                <a:schemeClr val="bg1"/>
              </a:solidFill>
              <a:latin typeface="Corbel" panose="020B0503020204020204" pitchFamily="34" charset="0"/>
            </a:endParaRPr>
          </a:p>
        </p:txBody>
      </p:sp>
      <p:cxnSp>
        <p:nvCxnSpPr>
          <p:cNvPr id="75" name="Straight Connector 74">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056" name="Content Placeholder 2">
            <a:extLst>
              <a:ext uri="{FF2B5EF4-FFF2-40B4-BE49-F238E27FC236}">
                <a16:creationId xmlns:a16="http://schemas.microsoft.com/office/drawing/2014/main" id="{1866DD4E-2A1A-4C56-9B09-8B64E743784C}"/>
              </a:ext>
            </a:extLst>
          </p:cNvPr>
          <p:cNvSpPr>
            <a:spLocks noGrp="1"/>
          </p:cNvSpPr>
          <p:nvPr>
            <p:ph idx="1"/>
          </p:nvPr>
        </p:nvSpPr>
        <p:spPr>
          <a:xfrm>
            <a:off x="593610" y="2121763"/>
            <a:ext cx="3822192" cy="3773010"/>
          </a:xfrm>
        </p:spPr>
        <p:txBody>
          <a:bodyPr>
            <a:normAutofit/>
          </a:bodyPr>
          <a:lstStyle/>
          <a:p>
            <a:r>
              <a:rPr lang="en-US" sz="1400" dirty="0">
                <a:solidFill>
                  <a:schemeClr val="bg1"/>
                </a:solidFill>
                <a:latin typeface="Corbel" panose="020B0503020204020204" pitchFamily="34" charset="0"/>
              </a:rPr>
              <a:t>What is Infrastructure as Code (</a:t>
            </a:r>
            <a:r>
              <a:rPr lang="en-US" sz="1400" dirty="0" err="1">
                <a:solidFill>
                  <a:schemeClr val="bg1"/>
                </a:solidFill>
                <a:latin typeface="Corbel" panose="020B0503020204020204" pitchFamily="34" charset="0"/>
              </a:rPr>
              <a:t>IaC</a:t>
            </a:r>
            <a:r>
              <a:rPr lang="en-US" sz="1400" dirty="0">
                <a:solidFill>
                  <a:schemeClr val="bg1"/>
                </a:solidFill>
                <a:latin typeface="Corbel" panose="020B0503020204020204" pitchFamily="34" charset="0"/>
              </a:rPr>
              <a:t>) in general?</a:t>
            </a:r>
          </a:p>
          <a:p>
            <a:r>
              <a:rPr lang="en-US" sz="1400" dirty="0">
                <a:solidFill>
                  <a:schemeClr val="bg1"/>
                </a:solidFill>
                <a:latin typeface="Corbel" panose="020B0503020204020204" pitchFamily="34" charset="0"/>
              </a:rPr>
              <a:t>Introduction to Terraform</a:t>
            </a:r>
            <a:endParaRPr lang="nl-NL" sz="1400" dirty="0">
              <a:solidFill>
                <a:schemeClr val="bg1"/>
              </a:solidFill>
              <a:latin typeface="Corbel" panose="020B0503020204020204" pitchFamily="34" charset="0"/>
            </a:endParaRPr>
          </a:p>
          <a:p>
            <a:r>
              <a:rPr lang="nl-NL" sz="1400" dirty="0">
                <a:solidFill>
                  <a:schemeClr val="bg1"/>
                </a:solidFill>
                <a:latin typeface="Corbel" panose="020B0503020204020204" pitchFamily="34" charset="0"/>
              </a:rPr>
              <a:t>Providers</a:t>
            </a:r>
          </a:p>
          <a:p>
            <a:r>
              <a:rPr lang="nl-NL" sz="1400" dirty="0" err="1">
                <a:solidFill>
                  <a:schemeClr val="bg1"/>
                </a:solidFill>
                <a:latin typeface="Corbel" panose="020B0503020204020204" pitchFamily="34" charset="0"/>
              </a:rPr>
              <a:t>Terraform</a:t>
            </a:r>
            <a:r>
              <a:rPr lang="nl-NL" sz="1400" dirty="0">
                <a:solidFill>
                  <a:schemeClr val="bg1"/>
                </a:solidFill>
                <a:latin typeface="Corbel" panose="020B0503020204020204" pitchFamily="34" charset="0"/>
              </a:rPr>
              <a:t> </a:t>
            </a:r>
            <a:r>
              <a:rPr lang="nl-NL" sz="1400" dirty="0" err="1">
                <a:solidFill>
                  <a:schemeClr val="bg1"/>
                </a:solidFill>
                <a:latin typeface="Corbel" panose="020B0503020204020204" pitchFamily="34" charset="0"/>
              </a:rPr>
              <a:t>commands</a:t>
            </a:r>
            <a:endParaRPr lang="nl-NL" sz="1400" dirty="0">
              <a:solidFill>
                <a:schemeClr val="bg1"/>
              </a:solidFill>
              <a:latin typeface="Corbel" panose="020B0503020204020204" pitchFamily="34" charset="0"/>
            </a:endParaRPr>
          </a:p>
          <a:p>
            <a:r>
              <a:rPr lang="nl-NL" sz="1400" dirty="0">
                <a:solidFill>
                  <a:schemeClr val="bg1"/>
                </a:solidFill>
                <a:latin typeface="Corbel" panose="020B0503020204020204" pitchFamily="34" charset="0"/>
              </a:rPr>
              <a:t>Statefile</a:t>
            </a:r>
          </a:p>
          <a:p>
            <a:r>
              <a:rPr lang="nl-NL" sz="1400" dirty="0">
                <a:solidFill>
                  <a:schemeClr val="bg1"/>
                </a:solidFill>
                <a:latin typeface="Corbel" panose="020B0503020204020204" pitchFamily="34" charset="0"/>
              </a:rPr>
              <a:t>Variables &amp; </a:t>
            </a:r>
            <a:r>
              <a:rPr lang="nl-NL" sz="1400" dirty="0" err="1">
                <a:solidFill>
                  <a:schemeClr val="bg1"/>
                </a:solidFill>
                <a:latin typeface="Corbel" panose="020B0503020204020204" pitchFamily="34" charset="0"/>
              </a:rPr>
              <a:t>Outputs</a:t>
            </a:r>
            <a:endParaRPr lang="nl-NL" sz="1400" dirty="0">
              <a:solidFill>
                <a:schemeClr val="bg1"/>
              </a:solidFill>
              <a:latin typeface="Corbel" panose="020B0503020204020204" pitchFamily="34" charset="0"/>
            </a:endParaRPr>
          </a:p>
          <a:p>
            <a:r>
              <a:rPr lang="nl-NL" sz="1400" dirty="0" err="1">
                <a:solidFill>
                  <a:schemeClr val="bg1"/>
                </a:solidFill>
                <a:latin typeface="Corbel" panose="020B0503020204020204" pitchFamily="34" charset="0"/>
              </a:rPr>
              <a:t>Dependencies</a:t>
            </a:r>
            <a:endParaRPr lang="nl-NL" sz="1400" dirty="0">
              <a:solidFill>
                <a:schemeClr val="bg1"/>
              </a:solidFill>
              <a:latin typeface="Corbel" panose="020B0503020204020204" pitchFamily="34" charset="0"/>
            </a:endParaRPr>
          </a:p>
          <a:p>
            <a:r>
              <a:rPr lang="nl-NL" sz="1400" dirty="0">
                <a:solidFill>
                  <a:schemeClr val="bg1"/>
                </a:solidFill>
                <a:latin typeface="Corbel" panose="020B0503020204020204" pitchFamily="34" charset="0"/>
              </a:rPr>
              <a:t>Data sources</a:t>
            </a:r>
          </a:p>
          <a:p>
            <a:r>
              <a:rPr lang="nl-NL" sz="1400" dirty="0">
                <a:solidFill>
                  <a:schemeClr val="bg1"/>
                </a:solidFill>
                <a:latin typeface="Corbel" panose="020B0503020204020204" pitchFamily="34" charset="0"/>
              </a:rPr>
              <a:t>Modules</a:t>
            </a:r>
          </a:p>
          <a:p>
            <a:r>
              <a:rPr lang="nl-NL" sz="1400" dirty="0">
                <a:solidFill>
                  <a:schemeClr val="bg1"/>
                </a:solidFill>
                <a:latin typeface="Corbel" panose="020B0503020204020204" pitchFamily="34" charset="0"/>
              </a:rPr>
              <a:t>Remote backend</a:t>
            </a:r>
          </a:p>
          <a:p>
            <a:r>
              <a:rPr lang="en-US" sz="1400" dirty="0">
                <a:solidFill>
                  <a:schemeClr val="bg1"/>
                </a:solidFill>
                <a:latin typeface="Corbel" panose="020B0503020204020204" pitchFamily="34" charset="0"/>
              </a:rPr>
              <a:t>Terraform &amp; </a:t>
            </a:r>
            <a:r>
              <a:rPr lang="nl-NL" sz="1400" dirty="0" err="1">
                <a:solidFill>
                  <a:schemeClr val="bg1"/>
                </a:solidFill>
                <a:latin typeface="Corbel" panose="020B0503020204020204" pitchFamily="34" charset="0"/>
              </a:rPr>
              <a:t>Azure</a:t>
            </a:r>
            <a:r>
              <a:rPr lang="nl-NL" sz="1400" dirty="0">
                <a:solidFill>
                  <a:schemeClr val="bg1"/>
                </a:solidFill>
                <a:latin typeface="Corbel" panose="020B0503020204020204" pitchFamily="34" charset="0"/>
              </a:rPr>
              <a:t> </a:t>
            </a:r>
            <a:r>
              <a:rPr lang="nl-NL" sz="1400" dirty="0" err="1">
                <a:solidFill>
                  <a:schemeClr val="bg1"/>
                </a:solidFill>
                <a:latin typeface="Corbel" panose="020B0503020204020204" pitchFamily="34" charset="0"/>
              </a:rPr>
              <a:t>DevOps</a:t>
            </a:r>
            <a:endParaRPr lang="nl-NL" sz="1400" dirty="0">
              <a:solidFill>
                <a:schemeClr val="bg1"/>
              </a:solidFill>
              <a:latin typeface="Corbel" panose="020B0503020204020204" pitchFamily="34" charset="0"/>
            </a:endParaRPr>
          </a:p>
          <a:p>
            <a:endParaRPr lang="en-US" sz="1400" dirty="0">
              <a:solidFill>
                <a:schemeClr val="bg1"/>
              </a:solidFill>
              <a:latin typeface="Corbel" panose="020B0503020204020204" pitchFamily="34" charset="0"/>
            </a:endParaRPr>
          </a:p>
        </p:txBody>
      </p:sp>
      <p:pic>
        <p:nvPicPr>
          <p:cNvPr id="2050" name="Picture 2" descr="Calling External APIs in Terraform Cloud Sentinel Policies | by Roger  Berlind | HashiCorp Solutions Engineering Blog | Medium">
            <a:extLst>
              <a:ext uri="{FF2B5EF4-FFF2-40B4-BE49-F238E27FC236}">
                <a16:creationId xmlns:a16="http://schemas.microsoft.com/office/drawing/2014/main" id="{8CB9676B-AA2D-40C1-BA2B-8BDDB9841DE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10716" y="2213353"/>
            <a:ext cx="6596652" cy="2275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19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88B8D6-74F4-489C-B204-0B25488E96E4}"/>
              </a:ext>
            </a:extLst>
          </p:cNvPr>
          <p:cNvSpPr>
            <a:spLocks noGrp="1"/>
          </p:cNvSpPr>
          <p:nvPr>
            <p:ph type="title"/>
          </p:nvPr>
        </p:nvSpPr>
        <p:spPr>
          <a:xfrm>
            <a:off x="833002" y="448253"/>
            <a:ext cx="10520702" cy="1325563"/>
          </a:xfrm>
        </p:spPr>
        <p:txBody>
          <a:bodyPr>
            <a:normAutofit/>
          </a:bodyPr>
          <a:lstStyle/>
          <a:p>
            <a:r>
              <a:rPr lang="en-US" dirty="0"/>
              <a:t>Recap dependencies &amp; data sources demo</a:t>
            </a:r>
            <a:endParaRPr lang="en-NL" dirty="0"/>
          </a:p>
        </p:txBody>
      </p:sp>
      <p:sp>
        <p:nvSpPr>
          <p:cNvPr id="3" name="Content Placeholder 2">
            <a:extLst>
              <a:ext uri="{FF2B5EF4-FFF2-40B4-BE49-F238E27FC236}">
                <a16:creationId xmlns:a16="http://schemas.microsoft.com/office/drawing/2014/main" id="{BBFB6356-2D62-478B-B8E3-AF5DDC129745}"/>
              </a:ext>
            </a:extLst>
          </p:cNvPr>
          <p:cNvSpPr>
            <a:spLocks noGrp="1"/>
          </p:cNvSpPr>
          <p:nvPr>
            <p:ph idx="1"/>
          </p:nvPr>
        </p:nvSpPr>
        <p:spPr>
          <a:xfrm>
            <a:off x="833002" y="3264111"/>
            <a:ext cx="4936067" cy="1840547"/>
          </a:xfrm>
        </p:spPr>
        <p:txBody>
          <a:bodyPr>
            <a:normAutofit/>
          </a:bodyPr>
          <a:lstStyle/>
          <a:p>
            <a:pPr lvl="0">
              <a:lnSpc>
                <a:spcPct val="100000"/>
              </a:lnSpc>
            </a:pPr>
            <a:r>
              <a:rPr lang="en-US" sz="2000" dirty="0"/>
              <a:t>Created an explicit dependency</a:t>
            </a:r>
          </a:p>
          <a:p>
            <a:pPr lvl="0">
              <a:lnSpc>
                <a:spcPct val="100000"/>
              </a:lnSpc>
            </a:pPr>
            <a:r>
              <a:rPr lang="en-US" sz="2000" dirty="0"/>
              <a:t>Made use of a data source</a:t>
            </a:r>
          </a:p>
        </p:txBody>
      </p:sp>
      <p:pic>
        <p:nvPicPr>
          <p:cNvPr id="5" name="Picture 2" descr="Calling External APIs in Terraform Cloud Sentinel Policies | by Roger  Berlind | HashiCorp Solutions Engineering Blog | Medium">
            <a:extLst>
              <a:ext uri="{FF2B5EF4-FFF2-40B4-BE49-F238E27FC236}">
                <a16:creationId xmlns:a16="http://schemas.microsoft.com/office/drawing/2014/main" id="{428EA130-CB18-4A92-ADA2-5C5E3E7014D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7734" y="3332931"/>
            <a:ext cx="4935970" cy="1702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6328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91">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Shape 93">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A1D6D8-1149-4F1A-AD9E-767A339149B8}"/>
              </a:ext>
            </a:extLst>
          </p:cNvPr>
          <p:cNvSpPr>
            <a:spLocks noGrp="1"/>
          </p:cNvSpPr>
          <p:nvPr>
            <p:ph type="title"/>
          </p:nvPr>
        </p:nvSpPr>
        <p:spPr>
          <a:xfrm>
            <a:off x="838199" y="365125"/>
            <a:ext cx="5529943" cy="1325563"/>
          </a:xfrm>
        </p:spPr>
        <p:txBody>
          <a:bodyPr>
            <a:normAutofit/>
          </a:bodyPr>
          <a:lstStyle/>
          <a:p>
            <a:r>
              <a:rPr lang="en-US"/>
              <a:t>Terraform modules</a:t>
            </a:r>
            <a:endParaRPr lang="en-NL"/>
          </a:p>
        </p:txBody>
      </p:sp>
      <p:sp>
        <p:nvSpPr>
          <p:cNvPr id="3" name="Content Placeholder 2">
            <a:extLst>
              <a:ext uri="{FF2B5EF4-FFF2-40B4-BE49-F238E27FC236}">
                <a16:creationId xmlns:a16="http://schemas.microsoft.com/office/drawing/2014/main" id="{7530E035-D113-495E-8FF7-B4B9322B96C1}"/>
              </a:ext>
            </a:extLst>
          </p:cNvPr>
          <p:cNvSpPr>
            <a:spLocks noGrp="1"/>
          </p:cNvSpPr>
          <p:nvPr>
            <p:ph idx="1"/>
          </p:nvPr>
        </p:nvSpPr>
        <p:spPr>
          <a:xfrm>
            <a:off x="838199" y="1825625"/>
            <a:ext cx="4142091" cy="3399518"/>
          </a:xfrm>
        </p:spPr>
        <p:txBody>
          <a:bodyPr>
            <a:normAutofit/>
          </a:bodyPr>
          <a:lstStyle/>
          <a:p>
            <a:r>
              <a:rPr lang="en-US" sz="2000" dirty="0"/>
              <a:t>Container for multiple resources</a:t>
            </a:r>
          </a:p>
          <a:p>
            <a:r>
              <a:rPr lang="en-US" sz="2000" dirty="0"/>
              <a:t>Repeatable use</a:t>
            </a:r>
          </a:p>
          <a:p>
            <a:r>
              <a:rPr lang="en-US" sz="2000" dirty="0"/>
              <a:t>Module block</a:t>
            </a:r>
          </a:p>
          <a:p>
            <a:endParaRPr lang="en-NL" sz="2000" dirty="0"/>
          </a:p>
        </p:txBody>
      </p:sp>
      <p:pic>
        <p:nvPicPr>
          <p:cNvPr id="26" name="Picture 2" descr="Calling External APIs in Terraform Cloud Sentinel Policies | by Roger  Berlind | HashiCorp Solutions Engineering Blog | Medium">
            <a:extLst>
              <a:ext uri="{FF2B5EF4-FFF2-40B4-BE49-F238E27FC236}">
                <a16:creationId xmlns:a16="http://schemas.microsoft.com/office/drawing/2014/main" id="{51320A64-CDC2-4782-B7A7-AE90DB3FB93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83141" y="892007"/>
            <a:ext cx="3936488" cy="13580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63F26DB-AA76-4AE6-8FE5-CEDE8885B774}"/>
              </a:ext>
            </a:extLst>
          </p:cNvPr>
          <p:cNvPicPr>
            <a:picLocks noChangeAspect="1"/>
          </p:cNvPicPr>
          <p:nvPr/>
        </p:nvPicPr>
        <p:blipFill>
          <a:blip r:embed="rId4"/>
          <a:stretch>
            <a:fillRect/>
          </a:stretch>
        </p:blipFill>
        <p:spPr>
          <a:xfrm>
            <a:off x="8146263" y="3429000"/>
            <a:ext cx="2901693" cy="2353203"/>
          </a:xfrm>
          <a:prstGeom prst="rect">
            <a:avLst/>
          </a:prstGeom>
        </p:spPr>
      </p:pic>
    </p:spTree>
    <p:extLst>
      <p:ext uri="{BB962C8B-B14F-4D97-AF65-F5344CB8AC3E}">
        <p14:creationId xmlns:p14="http://schemas.microsoft.com/office/powerpoint/2010/main" val="36416387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98">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10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1D6D8-1149-4F1A-AD9E-767A339149B8}"/>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Terraform remote backend</a:t>
            </a:r>
            <a:endParaRPr lang="en-NL" dirty="0">
              <a:solidFill>
                <a:schemeClr val="bg1"/>
              </a:solidFill>
            </a:endParaRPr>
          </a:p>
        </p:txBody>
      </p:sp>
      <p:sp>
        <p:nvSpPr>
          <p:cNvPr id="3" name="Content Placeholder 2">
            <a:extLst>
              <a:ext uri="{FF2B5EF4-FFF2-40B4-BE49-F238E27FC236}">
                <a16:creationId xmlns:a16="http://schemas.microsoft.com/office/drawing/2014/main" id="{7530E035-D113-495E-8FF7-B4B9322B96C1}"/>
              </a:ext>
            </a:extLst>
          </p:cNvPr>
          <p:cNvSpPr>
            <a:spLocks noGrp="1"/>
          </p:cNvSpPr>
          <p:nvPr>
            <p:ph idx="1"/>
          </p:nvPr>
        </p:nvSpPr>
        <p:spPr>
          <a:xfrm>
            <a:off x="7546848" y="2516777"/>
            <a:ext cx="3803904" cy="3660185"/>
          </a:xfrm>
        </p:spPr>
        <p:txBody>
          <a:bodyPr anchor="ctr">
            <a:normAutofit/>
          </a:bodyPr>
          <a:lstStyle/>
          <a:p>
            <a:r>
              <a:rPr lang="en-US" sz="2200" dirty="0"/>
              <a:t>Terraform state location</a:t>
            </a:r>
          </a:p>
          <a:p>
            <a:r>
              <a:rPr lang="en-US" sz="2200" dirty="0"/>
              <a:t>Remote backend instead of local storage</a:t>
            </a:r>
          </a:p>
          <a:p>
            <a:endParaRPr lang="en-US" sz="2200" dirty="0"/>
          </a:p>
          <a:p>
            <a:endParaRPr lang="en-NL" sz="2200" dirty="0"/>
          </a:p>
        </p:txBody>
      </p:sp>
      <p:pic>
        <p:nvPicPr>
          <p:cNvPr id="8" name="Picture 7">
            <a:extLst>
              <a:ext uri="{FF2B5EF4-FFF2-40B4-BE49-F238E27FC236}">
                <a16:creationId xmlns:a16="http://schemas.microsoft.com/office/drawing/2014/main" id="{AFC8C437-D182-444E-A9A8-518222C69C98}"/>
              </a:ext>
            </a:extLst>
          </p:cNvPr>
          <p:cNvPicPr>
            <a:picLocks noChangeAspect="1"/>
          </p:cNvPicPr>
          <p:nvPr/>
        </p:nvPicPr>
        <p:blipFill>
          <a:blip r:embed="rId3"/>
          <a:stretch>
            <a:fillRect/>
          </a:stretch>
        </p:blipFill>
        <p:spPr>
          <a:xfrm>
            <a:off x="548639" y="2496310"/>
            <a:ext cx="6774142" cy="3776474"/>
          </a:xfrm>
          <a:prstGeom prst="rect">
            <a:avLst/>
          </a:prstGeom>
        </p:spPr>
      </p:pic>
    </p:spTree>
    <p:extLst>
      <p:ext uri="{BB962C8B-B14F-4D97-AF65-F5344CB8AC3E}">
        <p14:creationId xmlns:p14="http://schemas.microsoft.com/office/powerpoint/2010/main" val="3864366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818C2-14C4-4AF8-9DEF-4340E3953F97}"/>
              </a:ext>
            </a:extLst>
          </p:cNvPr>
          <p:cNvSpPr>
            <a:spLocks noGrp="1"/>
          </p:cNvSpPr>
          <p:nvPr>
            <p:ph type="title"/>
          </p:nvPr>
        </p:nvSpPr>
        <p:spPr>
          <a:xfrm>
            <a:off x="431321" y="1932317"/>
            <a:ext cx="3088256" cy="3071004"/>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DEMO</a:t>
            </a:r>
            <a:br>
              <a:rPr lang="en-US" sz="2600" kern="1200" dirty="0">
                <a:solidFill>
                  <a:srgbClr val="FFFFFF"/>
                </a:solidFill>
                <a:latin typeface="+mj-lt"/>
                <a:ea typeface="+mj-ea"/>
                <a:cs typeface="+mj-cs"/>
              </a:rPr>
            </a:br>
            <a:br>
              <a:rPr lang="en-US" sz="2600" kern="1200" dirty="0">
                <a:solidFill>
                  <a:srgbClr val="FFFFFF"/>
                </a:solidFill>
                <a:latin typeface="+mj-lt"/>
                <a:ea typeface="+mj-ea"/>
                <a:cs typeface="+mj-cs"/>
              </a:rPr>
            </a:br>
            <a:r>
              <a:rPr lang="en-US" sz="2600" dirty="0">
                <a:solidFill>
                  <a:srgbClr val="FFFFFF"/>
                </a:solidFill>
              </a:rPr>
              <a:t>Modules &amp; </a:t>
            </a:r>
            <a:br>
              <a:rPr lang="en-US" sz="2600" dirty="0">
                <a:solidFill>
                  <a:srgbClr val="FFFFFF"/>
                </a:solidFill>
              </a:rPr>
            </a:br>
            <a:r>
              <a:rPr lang="en-US" sz="2600" dirty="0">
                <a:solidFill>
                  <a:srgbClr val="FFFFFF"/>
                </a:solidFill>
              </a:rPr>
              <a:t>remote backends</a:t>
            </a:r>
            <a:endParaRPr lang="en-US" sz="2600" kern="1200" dirty="0">
              <a:solidFill>
                <a:srgbClr val="FFFFFF"/>
              </a:solidFill>
              <a:latin typeface="+mj-lt"/>
              <a:ea typeface="+mj-ea"/>
              <a:cs typeface="+mj-cs"/>
            </a:endParaRPr>
          </a:p>
        </p:txBody>
      </p:sp>
      <p:pic>
        <p:nvPicPr>
          <p:cNvPr id="4" name="Picture 2" descr="Calling External APIs in Terraform Cloud Sentinel Policies | by Roger  Berlind | HashiCorp Solutions Engineering Blog | Medium">
            <a:extLst>
              <a:ext uri="{FF2B5EF4-FFF2-40B4-BE49-F238E27FC236}">
                <a16:creationId xmlns:a16="http://schemas.microsoft.com/office/drawing/2014/main" id="{C3D45EA4-B526-4D2A-80C5-B209B28022C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38600" y="2187342"/>
            <a:ext cx="7188199" cy="2479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673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88B8D6-74F4-489C-B204-0B25488E96E4}"/>
              </a:ext>
            </a:extLst>
          </p:cNvPr>
          <p:cNvSpPr>
            <a:spLocks noGrp="1"/>
          </p:cNvSpPr>
          <p:nvPr>
            <p:ph type="title"/>
          </p:nvPr>
        </p:nvSpPr>
        <p:spPr>
          <a:xfrm>
            <a:off x="833002" y="448253"/>
            <a:ext cx="10520702" cy="1325563"/>
          </a:xfrm>
        </p:spPr>
        <p:txBody>
          <a:bodyPr>
            <a:normAutofit/>
          </a:bodyPr>
          <a:lstStyle/>
          <a:p>
            <a:r>
              <a:rPr lang="en-US" dirty="0"/>
              <a:t>Recap modules &amp; remote backends demo</a:t>
            </a:r>
            <a:endParaRPr lang="en-NL" dirty="0"/>
          </a:p>
        </p:txBody>
      </p:sp>
      <p:sp>
        <p:nvSpPr>
          <p:cNvPr id="3" name="Content Placeholder 2">
            <a:extLst>
              <a:ext uri="{FF2B5EF4-FFF2-40B4-BE49-F238E27FC236}">
                <a16:creationId xmlns:a16="http://schemas.microsoft.com/office/drawing/2014/main" id="{BBFB6356-2D62-478B-B8E3-AF5DDC129745}"/>
              </a:ext>
            </a:extLst>
          </p:cNvPr>
          <p:cNvSpPr>
            <a:spLocks noGrp="1"/>
          </p:cNvSpPr>
          <p:nvPr>
            <p:ph idx="1"/>
          </p:nvPr>
        </p:nvSpPr>
        <p:spPr>
          <a:xfrm>
            <a:off x="833002" y="3264111"/>
            <a:ext cx="4936067" cy="1840547"/>
          </a:xfrm>
        </p:spPr>
        <p:txBody>
          <a:bodyPr>
            <a:normAutofit/>
          </a:bodyPr>
          <a:lstStyle/>
          <a:p>
            <a:pPr lvl="0">
              <a:lnSpc>
                <a:spcPct val="100000"/>
              </a:lnSpc>
            </a:pPr>
            <a:r>
              <a:rPr lang="en-US" sz="2000" dirty="0"/>
              <a:t>Created a module</a:t>
            </a:r>
          </a:p>
          <a:p>
            <a:pPr lvl="0">
              <a:lnSpc>
                <a:spcPct val="100000"/>
              </a:lnSpc>
            </a:pPr>
            <a:r>
              <a:rPr lang="en-US" sz="2000" dirty="0"/>
              <a:t>Saved the state file in a remote backend</a:t>
            </a:r>
          </a:p>
        </p:txBody>
      </p:sp>
      <p:pic>
        <p:nvPicPr>
          <p:cNvPr id="5" name="Picture 2" descr="Calling External APIs in Terraform Cloud Sentinel Policies | by Roger  Berlind | HashiCorp Solutions Engineering Blog | Medium">
            <a:extLst>
              <a:ext uri="{FF2B5EF4-FFF2-40B4-BE49-F238E27FC236}">
                <a16:creationId xmlns:a16="http://schemas.microsoft.com/office/drawing/2014/main" id="{428EA130-CB18-4A92-ADA2-5C5E3E7014D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7734" y="3332931"/>
            <a:ext cx="4935970" cy="1702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469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1" name="Rectangle 91">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93">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A1D6D8-1149-4F1A-AD9E-767A339149B8}"/>
              </a:ext>
            </a:extLst>
          </p:cNvPr>
          <p:cNvSpPr>
            <a:spLocks noGrp="1"/>
          </p:cNvSpPr>
          <p:nvPr>
            <p:ph type="title"/>
          </p:nvPr>
        </p:nvSpPr>
        <p:spPr>
          <a:xfrm>
            <a:off x="0" y="1038076"/>
            <a:ext cx="5306518" cy="2387600"/>
          </a:xfrm>
          <a:prstGeom prst="ellipse">
            <a:avLst/>
          </a:prstGeom>
        </p:spPr>
        <p:txBody>
          <a:bodyPr vert="horz" lIns="91440" tIns="45720" rIns="91440" bIns="45720" rtlCol="0" anchor="b">
            <a:normAutofit/>
          </a:bodyPr>
          <a:lstStyle/>
          <a:p>
            <a:r>
              <a:rPr lang="en-US" sz="3800" kern="1200" dirty="0">
                <a:solidFill>
                  <a:srgbClr val="FFFFFF"/>
                </a:solidFill>
                <a:latin typeface="+mj-lt"/>
                <a:ea typeface="+mj-ea"/>
                <a:cs typeface="+mj-cs"/>
              </a:rPr>
              <a:t>Terraform &amp; Azure DevOps</a:t>
            </a:r>
          </a:p>
        </p:txBody>
      </p:sp>
      <p:sp>
        <p:nvSpPr>
          <p:cNvPr id="3" name="Content Placeholder 2">
            <a:extLst>
              <a:ext uri="{FF2B5EF4-FFF2-40B4-BE49-F238E27FC236}">
                <a16:creationId xmlns:a16="http://schemas.microsoft.com/office/drawing/2014/main" id="{7530E035-D113-495E-8FF7-B4B9322B96C1}"/>
              </a:ext>
            </a:extLst>
          </p:cNvPr>
          <p:cNvSpPr>
            <a:spLocks noGrp="1"/>
          </p:cNvSpPr>
          <p:nvPr>
            <p:ph idx="1"/>
          </p:nvPr>
        </p:nvSpPr>
        <p:spPr>
          <a:xfrm>
            <a:off x="734518" y="3602038"/>
            <a:ext cx="3882452" cy="1655762"/>
          </a:xfrm>
        </p:spPr>
        <p:txBody>
          <a:bodyPr vert="horz" lIns="91440" tIns="45720" rIns="91440" bIns="45720" rtlCol="0">
            <a:normAutofit/>
          </a:bodyPr>
          <a:lstStyle/>
          <a:p>
            <a:pPr marL="0" indent="0">
              <a:buNone/>
            </a:pPr>
            <a:r>
              <a:rPr lang="en-US" sz="2000" kern="1200" dirty="0">
                <a:solidFill>
                  <a:srgbClr val="FFFFFF"/>
                </a:solidFill>
                <a:latin typeface="+mn-lt"/>
                <a:ea typeface="+mn-ea"/>
                <a:cs typeface="+mn-cs"/>
              </a:rPr>
              <a:t>Automating infrastructure with code &amp; CI/CD pipelines</a:t>
            </a:r>
          </a:p>
        </p:txBody>
      </p:sp>
      <p:pic>
        <p:nvPicPr>
          <p:cNvPr id="4" name="Picture 2" descr="Create Azure DevOps Resources with Terraform using the new Azure DevOps  Provider : r/Terraform">
            <a:extLst>
              <a:ext uri="{FF2B5EF4-FFF2-40B4-BE49-F238E27FC236}">
                <a16:creationId xmlns:a16="http://schemas.microsoft.com/office/drawing/2014/main" id="{88C7B772-F013-4F28-B102-7F75C22ACDD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0996" y="1311425"/>
            <a:ext cx="6274296" cy="4235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490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818C2-14C4-4AF8-9DEF-4340E3953F97}"/>
              </a:ext>
            </a:extLst>
          </p:cNvPr>
          <p:cNvSpPr>
            <a:spLocks noGrp="1"/>
          </p:cNvSpPr>
          <p:nvPr>
            <p:ph type="title"/>
          </p:nvPr>
        </p:nvSpPr>
        <p:spPr>
          <a:xfrm>
            <a:off x="431321" y="1932317"/>
            <a:ext cx="3088256" cy="3071004"/>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DEMO</a:t>
            </a:r>
            <a:br>
              <a:rPr lang="en-US" sz="2600" kern="1200" dirty="0">
                <a:solidFill>
                  <a:srgbClr val="FFFFFF"/>
                </a:solidFill>
                <a:latin typeface="+mj-lt"/>
                <a:ea typeface="+mj-ea"/>
                <a:cs typeface="+mj-cs"/>
              </a:rPr>
            </a:br>
            <a:br>
              <a:rPr lang="en-US" sz="2600" kern="1200" dirty="0">
                <a:solidFill>
                  <a:srgbClr val="FFFFFF"/>
                </a:solidFill>
                <a:latin typeface="+mj-lt"/>
                <a:ea typeface="+mj-ea"/>
                <a:cs typeface="+mj-cs"/>
              </a:rPr>
            </a:br>
            <a:r>
              <a:rPr lang="en-US" sz="2600" dirty="0">
                <a:solidFill>
                  <a:srgbClr val="FFFFFF"/>
                </a:solidFill>
              </a:rPr>
              <a:t>Azure DevOps</a:t>
            </a:r>
            <a:endParaRPr lang="en-US" sz="2600" kern="1200" dirty="0">
              <a:solidFill>
                <a:srgbClr val="FFFFFF"/>
              </a:solidFill>
              <a:latin typeface="+mj-lt"/>
              <a:ea typeface="+mj-ea"/>
              <a:cs typeface="+mj-cs"/>
            </a:endParaRPr>
          </a:p>
        </p:txBody>
      </p:sp>
      <p:pic>
        <p:nvPicPr>
          <p:cNvPr id="4" name="Picture 2" descr="Calling External APIs in Terraform Cloud Sentinel Policies | by Roger  Berlind | HashiCorp Solutions Engineering Blog | Medium">
            <a:extLst>
              <a:ext uri="{FF2B5EF4-FFF2-40B4-BE49-F238E27FC236}">
                <a16:creationId xmlns:a16="http://schemas.microsoft.com/office/drawing/2014/main" id="{C3D45EA4-B526-4D2A-80C5-B209B28022C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38600" y="2187342"/>
            <a:ext cx="7188199" cy="2479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054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Shape 19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18D04C-DD7F-4504-A57D-C845D6229F64}"/>
              </a:ext>
            </a:extLst>
          </p:cNvPr>
          <p:cNvSpPr>
            <a:spLocks noGrp="1"/>
          </p:cNvSpPr>
          <p:nvPr>
            <p:ph type="title"/>
          </p:nvPr>
        </p:nvSpPr>
        <p:spPr>
          <a:xfrm>
            <a:off x="838200" y="609600"/>
            <a:ext cx="3739341" cy="1330839"/>
          </a:xfrm>
        </p:spPr>
        <p:txBody>
          <a:bodyPr>
            <a:normAutofit/>
          </a:bodyPr>
          <a:lstStyle/>
          <a:p>
            <a:r>
              <a:rPr lang="en-US" sz="3100"/>
              <a:t>What is Infrastructure as Code?</a:t>
            </a:r>
            <a:endParaRPr lang="nl-NL" sz="3100"/>
          </a:p>
        </p:txBody>
      </p:sp>
      <p:sp>
        <p:nvSpPr>
          <p:cNvPr id="3" name="Content Placeholder 2">
            <a:extLst>
              <a:ext uri="{FF2B5EF4-FFF2-40B4-BE49-F238E27FC236}">
                <a16:creationId xmlns:a16="http://schemas.microsoft.com/office/drawing/2014/main" id="{08E57125-75E2-45D4-9C03-760AEC157CE9}"/>
              </a:ext>
            </a:extLst>
          </p:cNvPr>
          <p:cNvSpPr>
            <a:spLocks noGrp="1"/>
          </p:cNvSpPr>
          <p:nvPr>
            <p:ph idx="1"/>
          </p:nvPr>
        </p:nvSpPr>
        <p:spPr>
          <a:xfrm>
            <a:off x="862366" y="2194102"/>
            <a:ext cx="3427001" cy="3908586"/>
          </a:xfrm>
        </p:spPr>
        <p:txBody>
          <a:bodyPr>
            <a:normAutofit/>
          </a:bodyPr>
          <a:lstStyle/>
          <a:p>
            <a:r>
              <a:rPr lang="en-US" sz="2000" dirty="0"/>
              <a:t>Traditional way of provisioning</a:t>
            </a:r>
          </a:p>
          <a:p>
            <a:endParaRPr lang="en-US" sz="2000" dirty="0"/>
          </a:p>
          <a:p>
            <a:endParaRPr lang="en-US" sz="2000" dirty="0"/>
          </a:p>
          <a:p>
            <a:endParaRPr lang="en-US" sz="2000" dirty="0"/>
          </a:p>
          <a:p>
            <a:endParaRPr lang="en-US" sz="2000" dirty="0"/>
          </a:p>
          <a:p>
            <a:r>
              <a:rPr lang="en-US" sz="2000" dirty="0"/>
              <a:t>Provision infrastructure with code rather than interactive configuration tools</a:t>
            </a:r>
          </a:p>
          <a:p>
            <a:endParaRPr lang="nl-NL" sz="2000" dirty="0"/>
          </a:p>
        </p:txBody>
      </p:sp>
      <p:pic>
        <p:nvPicPr>
          <p:cNvPr id="1026" name="Picture 2" descr="Terraform deployment workflow">
            <a:extLst>
              <a:ext uri="{FF2B5EF4-FFF2-40B4-BE49-F238E27FC236}">
                <a16:creationId xmlns:a16="http://schemas.microsoft.com/office/drawing/2014/main" id="{8E30E2D7-4F30-4836-9395-26C6FABFCFF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74801" y="4017767"/>
            <a:ext cx="6155141" cy="22312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rver Installation - Amaze Technologies Dubai">
            <a:extLst>
              <a:ext uri="{FF2B5EF4-FFF2-40B4-BE49-F238E27FC236}">
                <a16:creationId xmlns:a16="http://schemas.microsoft.com/office/drawing/2014/main" id="{6FA8F9E9-FF4A-4374-B67D-479A81E50FE3}"/>
              </a:ext>
            </a:extLst>
          </p:cNvPr>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5801432" y="938675"/>
            <a:ext cx="5501881" cy="24903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F4683667-837B-4F2B-81F7-0937FAA3363A}"/>
                  </a:ext>
                </a:extLst>
              </p14:cNvPr>
              <p14:cNvContentPartPr/>
              <p14:nvPr/>
            </p14:nvContentPartPr>
            <p14:xfrm>
              <a:off x="5474801" y="3788517"/>
              <a:ext cx="6247440" cy="360"/>
            </p14:xfrm>
          </p:contentPart>
        </mc:Choice>
        <mc:Fallback xmlns="">
          <p:pic>
            <p:nvPicPr>
              <p:cNvPr id="4" name="Ink 3">
                <a:extLst>
                  <a:ext uri="{FF2B5EF4-FFF2-40B4-BE49-F238E27FC236}">
                    <a16:creationId xmlns:a16="http://schemas.microsoft.com/office/drawing/2014/main" id="{F4683667-837B-4F2B-81F7-0937FAA3363A}"/>
                  </a:ext>
                </a:extLst>
              </p:cNvPr>
              <p:cNvPicPr/>
              <p:nvPr/>
            </p:nvPicPr>
            <p:blipFill>
              <a:blip r:embed="rId6"/>
              <a:stretch>
                <a:fillRect/>
              </a:stretch>
            </p:blipFill>
            <p:spPr>
              <a:xfrm>
                <a:off x="5465801" y="3779517"/>
                <a:ext cx="6265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39BC5D5B-36AC-4DA1-A8C2-EE8C43F03DF9}"/>
                  </a:ext>
                </a:extLst>
              </p14:cNvPr>
              <p14:cNvContentPartPr/>
              <p14:nvPr/>
            </p14:nvContentPartPr>
            <p14:xfrm>
              <a:off x="12241455" y="2826713"/>
              <a:ext cx="360" cy="360"/>
            </p14:xfrm>
          </p:contentPart>
        </mc:Choice>
        <mc:Fallback xmlns="">
          <p:pic>
            <p:nvPicPr>
              <p:cNvPr id="5" name="Ink 4">
                <a:extLst>
                  <a:ext uri="{FF2B5EF4-FFF2-40B4-BE49-F238E27FC236}">
                    <a16:creationId xmlns:a16="http://schemas.microsoft.com/office/drawing/2014/main" id="{39BC5D5B-36AC-4DA1-A8C2-EE8C43F03DF9}"/>
                  </a:ext>
                </a:extLst>
              </p:cNvPr>
              <p:cNvPicPr/>
              <p:nvPr/>
            </p:nvPicPr>
            <p:blipFill>
              <a:blip r:embed="rId8"/>
              <a:stretch>
                <a:fillRect/>
              </a:stretch>
            </p:blipFill>
            <p:spPr>
              <a:xfrm>
                <a:off x="12232455" y="2818073"/>
                <a:ext cx="18000" cy="18000"/>
              </a:xfrm>
              <a:prstGeom prst="rect">
                <a:avLst/>
              </a:prstGeom>
            </p:spPr>
          </p:pic>
        </mc:Fallback>
      </mc:AlternateContent>
    </p:spTree>
    <p:extLst>
      <p:ext uri="{BB962C8B-B14F-4D97-AF65-F5344CB8AC3E}">
        <p14:creationId xmlns:p14="http://schemas.microsoft.com/office/powerpoint/2010/main" val="1707830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1E3FC-129D-4844-864C-C753170A25E2}"/>
              </a:ext>
            </a:extLst>
          </p:cNvPr>
          <p:cNvSpPr>
            <a:spLocks noGrp="1"/>
          </p:cNvSpPr>
          <p:nvPr>
            <p:ph type="title"/>
          </p:nvPr>
        </p:nvSpPr>
        <p:spPr/>
        <p:txBody>
          <a:bodyPr/>
          <a:lstStyle/>
          <a:p>
            <a:r>
              <a:rPr lang="en-US" dirty="0"/>
              <a:t>Benefits of IaC</a:t>
            </a:r>
            <a:endParaRPr lang="nl-NL" dirty="0"/>
          </a:p>
        </p:txBody>
      </p:sp>
      <p:pic>
        <p:nvPicPr>
          <p:cNvPr id="8" name="Picture 2" descr="Calling External APIs in Terraform Cloud Sentinel Policies | by Roger  Berlind | HashiCorp Solutions Engineering Blog | Medium">
            <a:extLst>
              <a:ext uri="{FF2B5EF4-FFF2-40B4-BE49-F238E27FC236}">
                <a16:creationId xmlns:a16="http://schemas.microsoft.com/office/drawing/2014/main" id="{B13848D9-00F2-4B94-A4D0-A15E7D0A82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7780" y="5887291"/>
            <a:ext cx="3219292" cy="111211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625A75A2-046D-4671-A920-93FB8747458C}"/>
              </a:ext>
            </a:extLst>
          </p:cNvPr>
          <p:cNvGraphicFramePr>
            <a:graphicFrameLocks noGrp="1"/>
          </p:cNvGraphicFramePr>
          <p:nvPr>
            <p:extLst>
              <p:ext uri="{D42A27DB-BD31-4B8C-83A1-F6EECF244321}">
                <p14:modId xmlns:p14="http://schemas.microsoft.com/office/powerpoint/2010/main" val="3050739562"/>
              </p:ext>
            </p:extLst>
          </p:nvPr>
        </p:nvGraphicFramePr>
        <p:xfrm>
          <a:off x="1557421" y="1923254"/>
          <a:ext cx="9077158" cy="3731471"/>
        </p:xfrm>
        <a:graphic>
          <a:graphicData uri="http://schemas.openxmlformats.org/drawingml/2006/table">
            <a:tbl>
              <a:tblPr firstRow="1" bandRow="1">
                <a:tableStyleId>{306799F8-075E-4A3A-A7F6-7FBC6576F1A4}</a:tableStyleId>
              </a:tblPr>
              <a:tblGrid>
                <a:gridCol w="4538579">
                  <a:extLst>
                    <a:ext uri="{9D8B030D-6E8A-4147-A177-3AD203B41FA5}">
                      <a16:colId xmlns:a16="http://schemas.microsoft.com/office/drawing/2014/main" val="64404599"/>
                    </a:ext>
                  </a:extLst>
                </a:gridCol>
                <a:gridCol w="4538579">
                  <a:extLst>
                    <a:ext uri="{9D8B030D-6E8A-4147-A177-3AD203B41FA5}">
                      <a16:colId xmlns:a16="http://schemas.microsoft.com/office/drawing/2014/main" val="3993609485"/>
                    </a:ext>
                  </a:extLst>
                </a:gridCol>
              </a:tblGrid>
              <a:tr h="367437">
                <a:tc>
                  <a:txBody>
                    <a:bodyPr/>
                    <a:lstStyle/>
                    <a:p>
                      <a:r>
                        <a:rPr lang="en-US" dirty="0"/>
                        <a:t>Manual Deployment</a:t>
                      </a:r>
                      <a:endParaRPr lang="en-NL" dirty="0"/>
                    </a:p>
                  </a:txBody>
                  <a:tcPr>
                    <a:lnR w="12700" cap="flat" cmpd="sng" algn="ctr">
                      <a:solidFill>
                        <a:schemeClr val="tx1"/>
                      </a:solidFill>
                      <a:prstDash val="solid"/>
                      <a:round/>
                      <a:headEnd type="none" w="med" len="med"/>
                      <a:tailEnd type="none" w="med" len="med"/>
                    </a:lnR>
                  </a:tcPr>
                </a:tc>
                <a:tc>
                  <a:txBody>
                    <a:bodyPr/>
                    <a:lstStyle/>
                    <a:p>
                      <a:r>
                        <a:rPr lang="en-US" dirty="0"/>
                        <a:t>Infrastructure as code</a:t>
                      </a:r>
                      <a:endParaRPr lang="en-NL"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87148389"/>
                  </a:ext>
                </a:extLst>
              </a:tr>
              <a:tr h="436277">
                <a:tc>
                  <a:txBody>
                    <a:bodyPr/>
                    <a:lstStyle/>
                    <a:p>
                      <a:r>
                        <a:rPr lang="en-US" dirty="0">
                          <a:solidFill>
                            <a:schemeClr val="tx1"/>
                          </a:solidFill>
                        </a:rPr>
                        <a:t>Snowflake servers</a:t>
                      </a:r>
                      <a:endParaRPr lang="en-NL"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Consistent server(s) between environments</a:t>
                      </a:r>
                      <a:endParaRPr lang="en-NL"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9393386"/>
                  </a:ext>
                </a:extLst>
              </a:tr>
              <a:tr h="367437">
                <a:tc>
                  <a:txBody>
                    <a:bodyPr/>
                    <a:lstStyle/>
                    <a:p>
                      <a:r>
                        <a:rPr lang="en-US" dirty="0">
                          <a:solidFill>
                            <a:schemeClr val="tx1"/>
                          </a:solidFill>
                        </a:rPr>
                        <a:t>Deployment steps vary by environment</a:t>
                      </a:r>
                      <a:endParaRPr lang="en-NL"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Environments are created or scaled easily</a:t>
                      </a:r>
                      <a:endParaRPr lang="en-NL"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473633"/>
                  </a:ext>
                </a:extLst>
              </a:tr>
              <a:tr h="367437">
                <a:tc>
                  <a:txBody>
                    <a:bodyPr/>
                    <a:lstStyle/>
                    <a:p>
                      <a:r>
                        <a:rPr lang="en-US" dirty="0">
                          <a:solidFill>
                            <a:schemeClr val="tx1"/>
                          </a:solidFill>
                        </a:rPr>
                        <a:t>More verification steps and more elaborate manual processes</a:t>
                      </a:r>
                      <a:endParaRPr lang="en-NL"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Fully automated creation of environment(s) and updates</a:t>
                      </a:r>
                      <a:endParaRPr lang="en-NL" dirty="0">
                        <a:solidFill>
                          <a:schemeClr val="tx1"/>
                        </a:solidFill>
                      </a:endParaRPr>
                    </a:p>
                  </a:txBody>
                  <a:tcPr>
                    <a:lnL w="12700" cap="flat" cmpd="sng" algn="ctr">
                      <a:solidFill>
                        <a:schemeClr val="tx1"/>
                      </a:solid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1997055"/>
                  </a:ext>
                </a:extLst>
              </a:tr>
              <a:tr h="367437">
                <a:tc>
                  <a:txBody>
                    <a:bodyPr/>
                    <a:lstStyle/>
                    <a:p>
                      <a:r>
                        <a:rPr lang="en-US" dirty="0">
                          <a:solidFill>
                            <a:schemeClr val="tx1"/>
                          </a:solidFill>
                        </a:rPr>
                        <a:t>Increased documentation to account for differences</a:t>
                      </a:r>
                      <a:endParaRPr lang="en-NL"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Transition to immutable infrastructure</a:t>
                      </a:r>
                      <a:endParaRPr lang="en-NL"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8154276"/>
                  </a:ext>
                </a:extLst>
              </a:tr>
              <a:tr h="367437">
                <a:tc>
                  <a:txBody>
                    <a:bodyPr/>
                    <a:lstStyle/>
                    <a:p>
                      <a:r>
                        <a:rPr lang="en-US" sz="1800" b="0" kern="1200" dirty="0">
                          <a:solidFill>
                            <a:schemeClr val="tx1"/>
                          </a:solidFill>
                          <a:effectLst/>
                        </a:rPr>
                        <a:t>Deployment on weekends to allow time to recover from errors.</a:t>
                      </a:r>
                      <a:endParaRPr lang="en-NL"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tx1"/>
                          </a:solidFill>
                          <a:effectLst/>
                        </a:rPr>
                        <a:t>Use blue/green deployments.</a:t>
                      </a:r>
                      <a:endParaRPr lang="en-NL"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2028989"/>
                  </a:ext>
                </a:extLst>
              </a:tr>
              <a:tr h="367437">
                <a:tc>
                  <a:txBody>
                    <a:bodyPr/>
                    <a:lstStyle/>
                    <a:p>
                      <a:r>
                        <a:rPr lang="en-US" sz="1800" b="0" kern="1200" dirty="0">
                          <a:solidFill>
                            <a:schemeClr val="tx1"/>
                          </a:solidFill>
                          <a:effectLst/>
                        </a:rPr>
                        <a:t>Slower release cadence to minimize pain and long weekends.</a:t>
                      </a:r>
                      <a:endParaRPr lang="en-NL"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a:solidFill>
                            <a:schemeClr val="tx1"/>
                          </a:solidFill>
                          <a:effectLst/>
                        </a:rPr>
                        <a:t>Treat servers as cattle, not pets.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09869506"/>
                  </a:ext>
                </a:extLst>
              </a:tr>
            </a:tbl>
          </a:graphicData>
        </a:graphic>
      </p:graphicFrame>
      <p:sp>
        <p:nvSpPr>
          <p:cNvPr id="4" name="TextBox 3">
            <a:extLst>
              <a:ext uri="{FF2B5EF4-FFF2-40B4-BE49-F238E27FC236}">
                <a16:creationId xmlns:a16="http://schemas.microsoft.com/office/drawing/2014/main" id="{1E8EB72F-7C9C-4CF7-9737-E8342EBDE43C}"/>
              </a:ext>
            </a:extLst>
          </p:cNvPr>
          <p:cNvSpPr txBox="1"/>
          <p:nvPr/>
        </p:nvSpPr>
        <p:spPr>
          <a:xfrm>
            <a:off x="0" y="6443350"/>
            <a:ext cx="6890508" cy="369332"/>
          </a:xfrm>
          <a:prstGeom prst="rect">
            <a:avLst/>
          </a:prstGeom>
          <a:noFill/>
        </p:spPr>
        <p:txBody>
          <a:bodyPr wrap="square" rtlCol="0">
            <a:spAutoFit/>
          </a:bodyPr>
          <a:lstStyle/>
          <a:p>
            <a:r>
              <a:rPr lang="en-US"/>
              <a:t>Table source</a:t>
            </a:r>
            <a:r>
              <a:rPr lang="en-US" dirty="0"/>
              <a:t>: Microsoft AZ-400 DevOps Engineer Expert </a:t>
            </a:r>
            <a:r>
              <a:rPr lang="en-US" dirty="0" err="1"/>
              <a:t>skillpipe</a:t>
            </a:r>
            <a:r>
              <a:rPr lang="en-US" dirty="0"/>
              <a:t> book</a:t>
            </a:r>
            <a:endParaRPr lang="en-NL" dirty="0"/>
          </a:p>
        </p:txBody>
      </p:sp>
    </p:spTree>
    <p:extLst>
      <p:ext uri="{BB962C8B-B14F-4D97-AF65-F5344CB8AC3E}">
        <p14:creationId xmlns:p14="http://schemas.microsoft.com/office/powerpoint/2010/main" val="1704174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88B8D6-74F4-489C-B204-0B25488E96E4}"/>
              </a:ext>
            </a:extLst>
          </p:cNvPr>
          <p:cNvSpPr>
            <a:spLocks noGrp="1"/>
          </p:cNvSpPr>
          <p:nvPr>
            <p:ph type="title"/>
          </p:nvPr>
        </p:nvSpPr>
        <p:spPr>
          <a:xfrm>
            <a:off x="833002" y="448253"/>
            <a:ext cx="10520702" cy="1325563"/>
          </a:xfrm>
        </p:spPr>
        <p:txBody>
          <a:bodyPr>
            <a:normAutofit/>
          </a:bodyPr>
          <a:lstStyle/>
          <a:p>
            <a:r>
              <a:rPr lang="en-US" dirty="0"/>
              <a:t>Introduction to Terraform</a:t>
            </a:r>
            <a:endParaRPr lang="en-NL" dirty="0"/>
          </a:p>
        </p:txBody>
      </p:sp>
      <p:sp>
        <p:nvSpPr>
          <p:cNvPr id="3" name="Content Placeholder 2">
            <a:extLst>
              <a:ext uri="{FF2B5EF4-FFF2-40B4-BE49-F238E27FC236}">
                <a16:creationId xmlns:a16="http://schemas.microsoft.com/office/drawing/2014/main" id="{BBFB6356-2D62-478B-B8E3-AF5DDC129745}"/>
              </a:ext>
            </a:extLst>
          </p:cNvPr>
          <p:cNvSpPr>
            <a:spLocks noGrp="1"/>
          </p:cNvSpPr>
          <p:nvPr>
            <p:ph idx="1"/>
          </p:nvPr>
        </p:nvSpPr>
        <p:spPr>
          <a:xfrm>
            <a:off x="838200" y="2191807"/>
            <a:ext cx="4936067" cy="3985155"/>
          </a:xfrm>
        </p:spPr>
        <p:txBody>
          <a:bodyPr>
            <a:normAutofit/>
          </a:bodyPr>
          <a:lstStyle/>
          <a:p>
            <a:r>
              <a:rPr lang="en-US" sz="2000"/>
              <a:t>Open-source IaC tool</a:t>
            </a:r>
          </a:p>
          <a:p>
            <a:r>
              <a:rPr lang="en-US" sz="2000"/>
              <a:t>Created by HashiCorp</a:t>
            </a:r>
          </a:p>
          <a:p>
            <a:r>
              <a:rPr lang="en-US" sz="2000"/>
              <a:t>Hashicorp Configuration Language</a:t>
            </a:r>
          </a:p>
          <a:p>
            <a:pPr lvl="1"/>
            <a:r>
              <a:rPr lang="en-US" sz="2000"/>
              <a:t>Declarative config language</a:t>
            </a:r>
          </a:p>
          <a:p>
            <a:pPr lvl="1"/>
            <a:r>
              <a:rPr lang="en-US" sz="2000"/>
              <a:t>Designed to allow JSON as an input</a:t>
            </a:r>
          </a:p>
          <a:p>
            <a:r>
              <a:rPr lang="en-US" sz="2000"/>
              <a:t>Cloud agnostic</a:t>
            </a:r>
          </a:p>
          <a:p>
            <a:r>
              <a:rPr lang="en-US" sz="2000"/>
              <a:t>Multi vendor (219 official/verified providers)</a:t>
            </a:r>
          </a:p>
          <a:p>
            <a:r>
              <a:rPr lang="en-US" sz="2000"/>
              <a:t>Terraform performs CRUD to accomplish the desired state</a:t>
            </a:r>
          </a:p>
          <a:p>
            <a:endParaRPr lang="en-NL" sz="2000"/>
          </a:p>
        </p:txBody>
      </p:sp>
      <p:pic>
        <p:nvPicPr>
          <p:cNvPr id="5" name="Picture 2" descr="Calling External APIs in Terraform Cloud Sentinel Policies | by Roger  Berlind | HashiCorp Solutions Engineering Blog | Medium">
            <a:extLst>
              <a:ext uri="{FF2B5EF4-FFF2-40B4-BE49-F238E27FC236}">
                <a16:creationId xmlns:a16="http://schemas.microsoft.com/office/drawing/2014/main" id="{428EA130-CB18-4A92-ADA2-5C5E3E7014D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7734" y="3332931"/>
            <a:ext cx="4935970" cy="1702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006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2" name="Rectangle 13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40">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C818C2-14C4-4AF8-9DEF-4340E3953F97}"/>
              </a:ext>
            </a:extLst>
          </p:cNvPr>
          <p:cNvSpPr>
            <a:spLocks noGrp="1"/>
          </p:cNvSpPr>
          <p:nvPr>
            <p:ph type="title"/>
          </p:nvPr>
        </p:nvSpPr>
        <p:spPr>
          <a:xfrm>
            <a:off x="767289" y="1296537"/>
            <a:ext cx="4220967" cy="951363"/>
          </a:xfrm>
          <a:prstGeom prst="ellipse">
            <a:avLst/>
          </a:prstGeom>
        </p:spPr>
        <p:txBody>
          <a:bodyPr vert="horz" lIns="91440" tIns="45720" rIns="91440" bIns="45720" rtlCol="0" anchor="b">
            <a:normAutofit fontScale="90000"/>
          </a:bodyPr>
          <a:lstStyle/>
          <a:p>
            <a:r>
              <a:rPr lang="en-US" dirty="0">
                <a:solidFill>
                  <a:schemeClr val="bg1"/>
                </a:solidFill>
              </a:rPr>
              <a:t>SETUP</a:t>
            </a:r>
          </a:p>
        </p:txBody>
      </p:sp>
      <p:grpSp>
        <p:nvGrpSpPr>
          <p:cNvPr id="143" name="Group 142">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44"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5"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1030" name="Picture 6" descr="Visual Studio Code - Wikipedia">
            <a:extLst>
              <a:ext uri="{FF2B5EF4-FFF2-40B4-BE49-F238E27FC236}">
                <a16:creationId xmlns:a16="http://schemas.microsoft.com/office/drawing/2014/main" id="{EB0A2BDF-E186-41FE-8AEA-03BAC750D1A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52155" y="2153778"/>
            <a:ext cx="2376229" cy="23762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44989E-05B2-4D34-84D5-9E9411B34A42}"/>
              </a:ext>
            </a:extLst>
          </p:cNvPr>
          <p:cNvSpPr txBox="1"/>
          <p:nvPr/>
        </p:nvSpPr>
        <p:spPr>
          <a:xfrm>
            <a:off x="640080" y="2247900"/>
            <a:ext cx="4521249" cy="3921787"/>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dirty="0">
                <a:solidFill>
                  <a:schemeClr val="bg1"/>
                </a:solidFill>
              </a:rPr>
              <a:t>Install Terraform: </a:t>
            </a:r>
            <a:br>
              <a:rPr lang="en-US" sz="2000" dirty="0">
                <a:solidFill>
                  <a:schemeClr val="bg1"/>
                </a:solidFill>
              </a:rPr>
            </a:br>
            <a:r>
              <a:rPr lang="en-US" sz="2000" dirty="0">
                <a:solidFill>
                  <a:schemeClr val="bg1"/>
                </a:solidFill>
                <a:hlinkClick r:id="rId4"/>
              </a:rPr>
              <a:t>https://www.terraform.io/downloads</a:t>
            </a:r>
            <a:r>
              <a:rPr lang="en-US" sz="2000" dirty="0">
                <a:solidFill>
                  <a:schemeClr val="bg1"/>
                </a:solidFill>
              </a:rPr>
              <a:t> </a:t>
            </a:r>
          </a:p>
          <a:p>
            <a:pPr marL="285750" indent="-228600">
              <a:lnSpc>
                <a:spcPct val="90000"/>
              </a:lnSpc>
              <a:spcAft>
                <a:spcPts val="600"/>
              </a:spcAft>
              <a:buFont typeface="Arial" panose="020B0604020202020204" pitchFamily="34" charset="0"/>
              <a:buChar char="•"/>
            </a:pPr>
            <a:r>
              <a:rPr lang="en-US" sz="2000" dirty="0">
                <a:solidFill>
                  <a:schemeClr val="bg1"/>
                </a:solidFill>
              </a:rPr>
              <a:t>Visual Studio Code : </a:t>
            </a:r>
            <a:r>
              <a:rPr lang="en-US" sz="2000" dirty="0">
                <a:solidFill>
                  <a:schemeClr val="bg1"/>
                </a:solidFill>
                <a:hlinkClick r:id="rId5"/>
              </a:rPr>
              <a:t>https://code.visualstudio.com/</a:t>
            </a:r>
            <a:endParaRPr lang="en-US" sz="2000" dirty="0">
              <a:solidFill>
                <a:schemeClr val="bg1"/>
              </a:solidFill>
            </a:endParaRPr>
          </a:p>
          <a:p>
            <a:pPr marL="285750" indent="-228600">
              <a:lnSpc>
                <a:spcPct val="90000"/>
              </a:lnSpc>
              <a:spcAft>
                <a:spcPts val="600"/>
              </a:spcAft>
              <a:buFont typeface="Arial" panose="020B0604020202020204" pitchFamily="34" charset="0"/>
              <a:buChar char="•"/>
            </a:pPr>
            <a:r>
              <a:rPr lang="en-US" sz="2000" dirty="0">
                <a:solidFill>
                  <a:schemeClr val="bg1"/>
                </a:solidFill>
              </a:rPr>
              <a:t>VS Code extensions:</a:t>
            </a:r>
          </a:p>
          <a:p>
            <a:pPr marL="742950" lvl="1" indent="-228600">
              <a:lnSpc>
                <a:spcPct val="90000"/>
              </a:lnSpc>
              <a:spcAft>
                <a:spcPts val="600"/>
              </a:spcAft>
              <a:buFont typeface="Arial" panose="020B0604020202020204" pitchFamily="34" charset="0"/>
              <a:buChar char="•"/>
            </a:pPr>
            <a:r>
              <a:rPr lang="en-US" sz="2000" dirty="0">
                <a:solidFill>
                  <a:schemeClr val="bg1"/>
                </a:solidFill>
              </a:rPr>
              <a:t>Hashicorp Terraform</a:t>
            </a:r>
          </a:p>
          <a:p>
            <a:pPr marL="742950" lvl="1" indent="-228600">
              <a:lnSpc>
                <a:spcPct val="90000"/>
              </a:lnSpc>
              <a:spcAft>
                <a:spcPts val="600"/>
              </a:spcAft>
              <a:buFont typeface="Arial" panose="020B0604020202020204" pitchFamily="34" charset="0"/>
              <a:buChar char="•"/>
            </a:pPr>
            <a:r>
              <a:rPr lang="en-US" sz="2000" dirty="0">
                <a:solidFill>
                  <a:schemeClr val="bg1"/>
                </a:solidFill>
              </a:rPr>
              <a:t>Azure account extension</a:t>
            </a:r>
          </a:p>
          <a:p>
            <a:pPr marL="285750" indent="-228600">
              <a:lnSpc>
                <a:spcPct val="90000"/>
              </a:lnSpc>
              <a:spcAft>
                <a:spcPts val="600"/>
              </a:spcAft>
              <a:buFont typeface="Arial" panose="020B0604020202020204" pitchFamily="34" charset="0"/>
              <a:buChar char="•"/>
            </a:pPr>
            <a:r>
              <a:rPr lang="en-US" sz="2000" dirty="0">
                <a:solidFill>
                  <a:schemeClr val="bg1"/>
                </a:solidFill>
              </a:rPr>
              <a:t>Git (version control):</a:t>
            </a:r>
            <a:br>
              <a:rPr lang="en-US" sz="2000" dirty="0">
                <a:solidFill>
                  <a:schemeClr val="bg1"/>
                </a:solidFill>
              </a:rPr>
            </a:br>
            <a:r>
              <a:rPr lang="en-US" sz="2000" b="0" dirty="0">
                <a:solidFill>
                  <a:srgbClr val="D4D4D4"/>
                </a:solidFill>
                <a:effectLst/>
                <a:latin typeface="Consolas" panose="020B0609020204030204" pitchFamily="49" charset="0"/>
                <a:hlinkClick r:id="rId6"/>
              </a:rPr>
              <a:t>https://git-scm.com/downloads</a:t>
            </a:r>
            <a:endParaRPr lang="en-US" sz="2000" b="0" dirty="0">
              <a:solidFill>
                <a:srgbClr val="D4D4D4"/>
              </a:solidFill>
              <a:effectLst/>
              <a:latin typeface="Consolas" panose="020B0609020204030204" pitchFamily="49" charset="0"/>
            </a:endParaRPr>
          </a:p>
          <a:p>
            <a:pPr marL="285750" indent="-228600">
              <a:lnSpc>
                <a:spcPct val="90000"/>
              </a:lnSpc>
              <a:spcAft>
                <a:spcPts val="600"/>
              </a:spcAft>
              <a:buFont typeface="Arial" panose="020B0604020202020204" pitchFamily="34" charset="0"/>
              <a:buChar char="•"/>
            </a:pPr>
            <a:r>
              <a:rPr lang="en-US" sz="2000" dirty="0">
                <a:solidFill>
                  <a:srgbClr val="D4D4D4"/>
                </a:solidFill>
                <a:latin typeface="Consolas" panose="020B0609020204030204" pitchFamily="49" charset="0"/>
              </a:rPr>
              <a:t>Azure subscription:</a:t>
            </a:r>
            <a:br>
              <a:rPr lang="en-US" sz="2000" dirty="0">
                <a:solidFill>
                  <a:srgbClr val="D4D4D4"/>
                </a:solidFill>
                <a:latin typeface="Consolas" panose="020B0609020204030204" pitchFamily="49" charset="0"/>
              </a:rPr>
            </a:br>
            <a:r>
              <a:rPr lang="en-US" sz="2000" b="0" u="sng" dirty="0">
                <a:solidFill>
                  <a:srgbClr val="D4D4D4"/>
                </a:solidFill>
                <a:effectLst/>
                <a:latin typeface="Consolas" panose="020B0609020204030204" pitchFamily="49" charset="0"/>
                <a:hlinkClick r:id="rId7"/>
              </a:rPr>
              <a:t>https://azure.microsoft.com/en-us/free/</a:t>
            </a:r>
            <a:endParaRPr lang="en-US" sz="2000" b="0" dirty="0">
              <a:solidFill>
                <a:srgbClr val="D4D4D4"/>
              </a:solidFill>
              <a:effectLst/>
              <a:latin typeface="Consolas" panose="020B0609020204030204" pitchFamily="49" charset="0"/>
            </a:endParaRPr>
          </a:p>
          <a:p>
            <a:pPr marL="285750" indent="-228600">
              <a:lnSpc>
                <a:spcPct val="90000"/>
              </a:lnSpc>
              <a:spcAft>
                <a:spcPts val="600"/>
              </a:spcAft>
              <a:buFont typeface="Arial" panose="020B0604020202020204" pitchFamily="34" charset="0"/>
              <a:buChar char="•"/>
            </a:pPr>
            <a:endParaRPr lang="en-US" sz="2000" b="0" dirty="0">
              <a:solidFill>
                <a:srgbClr val="D4D4D4"/>
              </a:solidFill>
              <a:effectLst/>
              <a:latin typeface="Consolas" panose="020B0609020204030204" pitchFamily="49" charset="0"/>
            </a:endParaRPr>
          </a:p>
          <a:p>
            <a:pPr marL="57150">
              <a:lnSpc>
                <a:spcPct val="90000"/>
              </a:lnSpc>
              <a:spcAft>
                <a:spcPts val="600"/>
              </a:spcAft>
            </a:pPr>
            <a:endParaRPr lang="en-US" sz="2000" b="0" dirty="0">
              <a:solidFill>
                <a:srgbClr val="D4D4D4"/>
              </a:solidFill>
              <a:effectLst/>
              <a:latin typeface="Consolas" panose="020B0609020204030204" pitchFamily="49" charset="0"/>
            </a:endParaRPr>
          </a:p>
          <a:p>
            <a:pPr marL="285750" indent="-228600">
              <a:lnSpc>
                <a:spcPct val="90000"/>
              </a:lnSpc>
              <a:spcAft>
                <a:spcPts val="600"/>
              </a:spcAft>
              <a:buFont typeface="Arial" panose="020B0604020202020204" pitchFamily="34" charset="0"/>
              <a:buChar char="•"/>
            </a:pPr>
            <a:endParaRPr lang="en-US" sz="2000" dirty="0">
              <a:solidFill>
                <a:schemeClr val="bg1"/>
              </a:solidFill>
            </a:endParaRPr>
          </a:p>
        </p:txBody>
      </p:sp>
      <p:pic>
        <p:nvPicPr>
          <p:cNvPr id="22" name="Picture 2" descr="Calling External APIs in Terraform Cloud Sentinel Policies | by Roger  Berlind | HashiCorp Solutions Engineering Blog | Medium">
            <a:extLst>
              <a:ext uri="{FF2B5EF4-FFF2-40B4-BE49-F238E27FC236}">
                <a16:creationId xmlns:a16="http://schemas.microsoft.com/office/drawing/2014/main" id="{F59D781D-42A3-47A6-8802-554D2418F0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07780" y="5887291"/>
            <a:ext cx="3219292" cy="1112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565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7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Freeform: Shape 7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A1D6D8-1149-4F1A-AD9E-767A339149B8}"/>
              </a:ext>
            </a:extLst>
          </p:cNvPr>
          <p:cNvSpPr>
            <a:spLocks noGrp="1"/>
          </p:cNvSpPr>
          <p:nvPr>
            <p:ph type="title"/>
          </p:nvPr>
        </p:nvSpPr>
        <p:spPr>
          <a:xfrm>
            <a:off x="838200" y="609600"/>
            <a:ext cx="3739341" cy="1330839"/>
          </a:xfrm>
        </p:spPr>
        <p:txBody>
          <a:bodyPr>
            <a:normAutofit/>
          </a:bodyPr>
          <a:lstStyle/>
          <a:p>
            <a:r>
              <a:rPr lang="en-US" dirty="0"/>
              <a:t>Providers</a:t>
            </a:r>
            <a:endParaRPr lang="en-NL" dirty="0"/>
          </a:p>
        </p:txBody>
      </p:sp>
      <p:sp>
        <p:nvSpPr>
          <p:cNvPr id="3" name="Content Placeholder 2">
            <a:extLst>
              <a:ext uri="{FF2B5EF4-FFF2-40B4-BE49-F238E27FC236}">
                <a16:creationId xmlns:a16="http://schemas.microsoft.com/office/drawing/2014/main" id="{7530E035-D113-495E-8FF7-B4B9322B96C1}"/>
              </a:ext>
            </a:extLst>
          </p:cNvPr>
          <p:cNvSpPr>
            <a:spLocks noGrp="1"/>
          </p:cNvSpPr>
          <p:nvPr>
            <p:ph idx="1"/>
          </p:nvPr>
        </p:nvSpPr>
        <p:spPr>
          <a:xfrm>
            <a:off x="862366" y="2194102"/>
            <a:ext cx="3427001" cy="3908586"/>
          </a:xfrm>
        </p:spPr>
        <p:txBody>
          <a:bodyPr>
            <a:normAutofit/>
          </a:bodyPr>
          <a:lstStyle/>
          <a:p>
            <a:r>
              <a:rPr lang="en-US" sz="2000"/>
              <a:t>Plugins to interact with API’s</a:t>
            </a:r>
          </a:p>
          <a:p>
            <a:r>
              <a:rPr lang="en-US" sz="2000"/>
              <a:t>Required!</a:t>
            </a:r>
          </a:p>
          <a:p>
            <a:r>
              <a:rPr lang="en-US" sz="2000"/>
              <a:t>Provide resource types and data sources</a:t>
            </a:r>
            <a:endParaRPr lang="en-NL" sz="2000"/>
          </a:p>
        </p:txBody>
      </p:sp>
      <p:pic>
        <p:nvPicPr>
          <p:cNvPr id="1026" name="Picture 2" descr="Cisco, Citrix, and Fortinet Among New Verified Terraform Providers">
            <a:extLst>
              <a:ext uri="{FF2B5EF4-FFF2-40B4-BE49-F238E27FC236}">
                <a16:creationId xmlns:a16="http://schemas.microsoft.com/office/drawing/2014/main" id="{F1D1DBAA-5903-4E53-8A7D-C100F3FED22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89561" y="1759111"/>
            <a:ext cx="7313548" cy="338251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alling External APIs in Terraform Cloud Sentinel Policies | by Roger  Berlind | HashiCorp Solutions Engineering Blog | Medium">
            <a:extLst>
              <a:ext uri="{FF2B5EF4-FFF2-40B4-BE49-F238E27FC236}">
                <a16:creationId xmlns:a16="http://schemas.microsoft.com/office/drawing/2014/main" id="{51320A64-CDC2-4782-B7A7-AE90DB3FB9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7780" y="5887291"/>
            <a:ext cx="3219292" cy="1112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302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818C2-14C4-4AF8-9DEF-4340E3953F9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DEMO</a:t>
            </a:r>
            <a:br>
              <a:rPr lang="en-US" sz="2600" kern="1200" dirty="0">
                <a:solidFill>
                  <a:srgbClr val="FFFFFF"/>
                </a:solidFill>
                <a:latin typeface="+mj-lt"/>
                <a:ea typeface="+mj-ea"/>
                <a:cs typeface="+mj-cs"/>
              </a:rPr>
            </a:b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First- Resource</a:t>
            </a:r>
          </a:p>
        </p:txBody>
      </p:sp>
      <p:pic>
        <p:nvPicPr>
          <p:cNvPr id="4" name="Picture 2" descr="Calling External APIs in Terraform Cloud Sentinel Policies | by Roger  Berlind | HashiCorp Solutions Engineering Blog | Medium">
            <a:extLst>
              <a:ext uri="{FF2B5EF4-FFF2-40B4-BE49-F238E27FC236}">
                <a16:creationId xmlns:a16="http://schemas.microsoft.com/office/drawing/2014/main" id="{C3D45EA4-B526-4D2A-80C5-B209B28022C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38600" y="2187342"/>
            <a:ext cx="7188199" cy="2479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023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88B8D6-74F4-489C-B204-0B25488E96E4}"/>
              </a:ext>
            </a:extLst>
          </p:cNvPr>
          <p:cNvSpPr>
            <a:spLocks noGrp="1"/>
          </p:cNvSpPr>
          <p:nvPr>
            <p:ph type="title"/>
          </p:nvPr>
        </p:nvSpPr>
        <p:spPr>
          <a:xfrm>
            <a:off x="833002" y="448253"/>
            <a:ext cx="10520702" cy="1325563"/>
          </a:xfrm>
        </p:spPr>
        <p:txBody>
          <a:bodyPr>
            <a:normAutofit/>
          </a:bodyPr>
          <a:lstStyle/>
          <a:p>
            <a:r>
              <a:rPr lang="en-US" dirty="0"/>
              <a:t>Recap first-resource demo</a:t>
            </a:r>
            <a:endParaRPr lang="en-NL" dirty="0"/>
          </a:p>
        </p:txBody>
      </p:sp>
      <p:sp>
        <p:nvSpPr>
          <p:cNvPr id="3" name="Content Placeholder 2">
            <a:extLst>
              <a:ext uri="{FF2B5EF4-FFF2-40B4-BE49-F238E27FC236}">
                <a16:creationId xmlns:a16="http://schemas.microsoft.com/office/drawing/2014/main" id="{BBFB6356-2D62-478B-B8E3-AF5DDC129745}"/>
              </a:ext>
            </a:extLst>
          </p:cNvPr>
          <p:cNvSpPr>
            <a:spLocks noGrp="1"/>
          </p:cNvSpPr>
          <p:nvPr>
            <p:ph idx="1"/>
          </p:nvPr>
        </p:nvSpPr>
        <p:spPr>
          <a:xfrm>
            <a:off x="833002" y="3264111"/>
            <a:ext cx="4936067" cy="1840547"/>
          </a:xfrm>
        </p:spPr>
        <p:txBody>
          <a:bodyPr>
            <a:normAutofit/>
          </a:bodyPr>
          <a:lstStyle/>
          <a:p>
            <a:pPr lvl="0">
              <a:lnSpc>
                <a:spcPct val="100000"/>
              </a:lnSpc>
            </a:pPr>
            <a:r>
              <a:rPr lang="en-US" sz="2000" dirty="0"/>
              <a:t>Created main.tf</a:t>
            </a:r>
          </a:p>
          <a:p>
            <a:pPr lvl="0">
              <a:lnSpc>
                <a:spcPct val="100000"/>
              </a:lnSpc>
            </a:pPr>
            <a:r>
              <a:rPr lang="en-US" sz="2000" dirty="0"/>
              <a:t>Added azurerm provider</a:t>
            </a:r>
          </a:p>
          <a:p>
            <a:pPr lvl="0">
              <a:lnSpc>
                <a:spcPct val="100000"/>
              </a:lnSpc>
            </a:pPr>
            <a:r>
              <a:rPr lang="en-US" sz="2000" dirty="0"/>
              <a:t>Declared first-resource</a:t>
            </a:r>
          </a:p>
          <a:p>
            <a:endParaRPr lang="en-NL" sz="2000" dirty="0"/>
          </a:p>
        </p:txBody>
      </p:sp>
      <p:pic>
        <p:nvPicPr>
          <p:cNvPr id="5" name="Picture 2" descr="Calling External APIs in Terraform Cloud Sentinel Policies | by Roger  Berlind | HashiCorp Solutions Engineering Blog | Medium">
            <a:extLst>
              <a:ext uri="{FF2B5EF4-FFF2-40B4-BE49-F238E27FC236}">
                <a16:creationId xmlns:a16="http://schemas.microsoft.com/office/drawing/2014/main" id="{428EA130-CB18-4A92-ADA2-5C5E3E7014D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7734" y="3332931"/>
            <a:ext cx="4935970" cy="1702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3909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5384</Words>
  <Application>Microsoft Office PowerPoint</Application>
  <PresentationFormat>Widescreen</PresentationFormat>
  <Paragraphs>468</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Amazon Ember</vt:lpstr>
      <vt:lpstr>Arial</vt:lpstr>
      <vt:lpstr>Calibri</vt:lpstr>
      <vt:lpstr>Consolas</vt:lpstr>
      <vt:lpstr>Corbel</vt:lpstr>
      <vt:lpstr>metro-web</vt:lpstr>
      <vt:lpstr>Wingdings</vt:lpstr>
      <vt:lpstr>Office Theme</vt:lpstr>
      <vt:lpstr>Infrastructure as Code with Terraform</vt:lpstr>
      <vt:lpstr>Content</vt:lpstr>
      <vt:lpstr>What is Infrastructure as Code?</vt:lpstr>
      <vt:lpstr>Benefits of IaC</vt:lpstr>
      <vt:lpstr>Introduction to Terraform</vt:lpstr>
      <vt:lpstr>SETUP</vt:lpstr>
      <vt:lpstr>Providers</vt:lpstr>
      <vt:lpstr>DEMO  First- Resource</vt:lpstr>
      <vt:lpstr>Recap first-resource demo</vt:lpstr>
      <vt:lpstr>Terraform commands</vt:lpstr>
      <vt:lpstr>DEMO  Terraform commands</vt:lpstr>
      <vt:lpstr>Terraform state file</vt:lpstr>
      <vt:lpstr>Recap terraform commands demo</vt:lpstr>
      <vt:lpstr>Variables &amp; outputs</vt:lpstr>
      <vt:lpstr>DEMO  Variables &amp; outputs</vt:lpstr>
      <vt:lpstr>Recap variables &amp; outputs demo</vt:lpstr>
      <vt:lpstr>Dependencies</vt:lpstr>
      <vt:lpstr>Data Sources</vt:lpstr>
      <vt:lpstr>DEMO  Dependencies &amp;  data sources</vt:lpstr>
      <vt:lpstr>Recap dependencies &amp; data sources demo</vt:lpstr>
      <vt:lpstr>Terraform modules</vt:lpstr>
      <vt:lpstr>Terraform remote backend</vt:lpstr>
      <vt:lpstr>DEMO  Modules &amp;  remote backends</vt:lpstr>
      <vt:lpstr>Recap modules &amp; remote backends demo</vt:lpstr>
      <vt:lpstr>Terraform &amp; Azure DevOps</vt:lpstr>
      <vt:lpstr>DEMO  Azure DevOps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as Code with Terraform</dc:title>
  <dc:creator>Besart Sulejmani</dc:creator>
  <cp:lastModifiedBy>Besart Sulejmani | RawWorks</cp:lastModifiedBy>
  <cp:revision>2</cp:revision>
  <dcterms:created xsi:type="dcterms:W3CDTF">2022-02-21T10:35:44Z</dcterms:created>
  <dcterms:modified xsi:type="dcterms:W3CDTF">2022-04-14T07:48:25Z</dcterms:modified>
</cp:coreProperties>
</file>