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4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9"/>
    <p:restoredTop sz="94667"/>
  </p:normalViewPr>
  <p:slideViewPr>
    <p:cSldViewPr snapToGrid="0" snapToObjects="1">
      <p:cViewPr varScale="1">
        <p:scale>
          <a:sx n="112" d="100"/>
          <a:sy n="112" d="100"/>
        </p:scale>
        <p:origin x="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4C62-1A17-3647-9837-98391997384D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B98FD-D57A-A44A-81D0-00A56F6DE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B98FD-D57A-A44A-81D0-00A56F6DE7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4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3E9A4B7-5D8C-0843-B903-40FA5B2A041B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15831F9-8D38-0241-82AB-C5F663FBD69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A4B7-5D8C-0843-B903-40FA5B2A041B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31F9-8D38-0241-82AB-C5F663FBD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A4B7-5D8C-0843-B903-40FA5B2A041B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31F9-8D38-0241-82AB-C5F663FBD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A4B7-5D8C-0843-B903-40FA5B2A041B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31F9-8D38-0241-82AB-C5F663FBD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A4B7-5D8C-0843-B903-40FA5B2A041B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31F9-8D38-0241-82AB-C5F663FBD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A4B7-5D8C-0843-B903-40FA5B2A041B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31F9-8D38-0241-82AB-C5F663FBD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A4B7-5D8C-0843-B903-40FA5B2A041B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31F9-8D38-0241-82AB-C5F663FBD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A4B7-5D8C-0843-B903-40FA5B2A041B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31F9-8D38-0241-82AB-C5F663FBD69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A4B7-5D8C-0843-B903-40FA5B2A041B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31F9-8D38-0241-82AB-C5F663FBD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A4B7-5D8C-0843-B903-40FA5B2A041B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31F9-8D38-0241-82AB-C5F663FBD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A4B7-5D8C-0843-B903-40FA5B2A041B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31F9-8D38-0241-82AB-C5F663FBD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A4B7-5D8C-0843-B903-40FA5B2A041B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31F9-8D38-0241-82AB-C5F663FBD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A4B7-5D8C-0843-B903-40FA5B2A041B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31F9-8D38-0241-82AB-C5F663FBD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A4B7-5D8C-0843-B903-40FA5B2A041B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31F9-8D38-0241-82AB-C5F663FBD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A4B7-5D8C-0843-B903-40FA5B2A041B}" type="datetimeFigureOut">
              <a:rPr lang="en-US" smtClean="0"/>
              <a:t>5/23/18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31F9-8D38-0241-82AB-C5F663FBD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A4B7-5D8C-0843-B903-40FA5B2A041B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31F9-8D38-0241-82AB-C5F663FBD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A4B7-5D8C-0843-B903-40FA5B2A041B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831F9-8D38-0241-82AB-C5F663FBD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E9A4B7-5D8C-0843-B903-40FA5B2A041B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5831F9-8D38-0241-82AB-C5F663FB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78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  <p:sldLayoutId id="2147484057" r:id="rId13"/>
    <p:sldLayoutId id="2147484058" r:id="rId14"/>
    <p:sldLayoutId id="2147484059" r:id="rId15"/>
    <p:sldLayoutId id="2147484060" r:id="rId16"/>
    <p:sldLayoutId id="21474840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4316" y="2951157"/>
            <a:ext cx="7880896" cy="1243139"/>
          </a:xfrm>
        </p:spPr>
        <p:txBody>
          <a:bodyPr>
            <a:noAutofit/>
          </a:bodyPr>
          <a:lstStyle/>
          <a:p>
            <a:pPr algn="ctr"/>
            <a:r>
              <a:rPr lang="ru-RU" sz="2400" dirty="0"/>
              <a:t>Подсистема </a:t>
            </a:r>
            <a:r>
              <a:rPr lang="en-US" sz="2400" dirty="0"/>
              <a:t>3D-</a:t>
            </a:r>
            <a:r>
              <a:rPr lang="ru-RU" sz="2400" dirty="0"/>
              <a:t>моделирования</a:t>
            </a:r>
            <a:br>
              <a:rPr lang="ru-RU" sz="2400" dirty="0"/>
            </a:br>
            <a:r>
              <a:rPr lang="ru-RU" sz="2400" dirty="0"/>
              <a:t>Планетарно-шнекового смесителя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422178" y="4971483"/>
            <a:ext cx="3626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Разработал: Беседин А.В.</a:t>
            </a:r>
          </a:p>
          <a:p>
            <a:r>
              <a:rPr lang="ru-RU" dirty="0"/>
              <a:t>Группа: 171-333</a:t>
            </a:r>
          </a:p>
          <a:p>
            <a:r>
              <a:rPr lang="ru-RU" dirty="0"/>
              <a:t>Руководитель: к.т.н., доц. Лянг В.Ф.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54318" y="462455"/>
            <a:ext cx="78808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МИНИСТЕРСТВО ОБРАЗОВАНИЯ И НАУКИ РОССИЙСКОЙ ФЕДЕРАЦИИ</a:t>
            </a:r>
            <a:endParaRPr lang="en-GB" dirty="0"/>
          </a:p>
          <a:p>
            <a:pPr algn="ctr"/>
            <a:r>
              <a:rPr lang="ru-RU" dirty="0"/>
              <a:t>Федеральное государственное бюджетное образовательное учреждение высшего образования</a:t>
            </a:r>
            <a:endParaRPr lang="en-GB" dirty="0"/>
          </a:p>
          <a:p>
            <a:pPr algn="ctr"/>
            <a:r>
              <a:rPr lang="ru-RU" b="1" dirty="0"/>
              <a:t>“Московский политехнический университет”</a:t>
            </a:r>
          </a:p>
          <a:p>
            <a:pPr algn="ctr"/>
            <a:endParaRPr lang="ru-RU" b="1" dirty="0"/>
          </a:p>
          <a:p>
            <a:pPr algn="ctr"/>
            <a:endParaRPr lang="ru-RU" b="1" dirty="0"/>
          </a:p>
          <a:p>
            <a:pPr algn="ctr"/>
            <a:r>
              <a:rPr lang="ru-RU" dirty="0"/>
              <a:t>КАФЕДРА ИНФОКОГНИТИВНЫХ ТЕХНОЛОГИЙ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564296" y="5894813"/>
            <a:ext cx="1460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Москва</a:t>
            </a:r>
          </a:p>
          <a:p>
            <a:pPr algn="ctr"/>
            <a:r>
              <a:rPr lang="ru-RU" dirty="0"/>
              <a:t>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6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/>
              <a:t>Целью проекта является разработка подсистемы параметрического 3</a:t>
            </a:r>
            <a:r>
              <a:rPr lang="en-GB" sz="2800" dirty="0"/>
              <a:t>D</a:t>
            </a:r>
            <a:r>
              <a:rPr lang="ru-RU" sz="2800" dirty="0"/>
              <a:t>-моделирования планетарно-шнекового смесителя на языке высокого уровня С# в среде </a:t>
            </a:r>
            <a:r>
              <a:rPr lang="en-US" sz="2800" dirty="0"/>
              <a:t>Microsoft </a:t>
            </a:r>
            <a:r>
              <a:rPr lang="en-GB" sz="2800" dirty="0"/>
              <a:t>Visual Studio</a:t>
            </a:r>
            <a:r>
              <a:rPr lang="ru-RU" sz="2800" dirty="0"/>
              <a:t> под </a:t>
            </a:r>
            <a:r>
              <a:rPr lang="en-GB" sz="2800" dirty="0"/>
              <a:t>Autodesk Inventor</a:t>
            </a:r>
            <a:r>
              <a:rPr lang="ru-RU" sz="2800" dirty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6791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267" y="216062"/>
            <a:ext cx="7763717" cy="1184476"/>
          </a:xfrm>
        </p:spPr>
        <p:txBody>
          <a:bodyPr/>
          <a:lstStyle/>
          <a:p>
            <a:r>
              <a:rPr lang="ru-RU" dirty="0"/>
              <a:t>Планетарно-шнековый смеситель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718440"/>
              </p:ext>
            </p:extLst>
          </p:nvPr>
        </p:nvGraphicFramePr>
        <p:xfrm>
          <a:off x="423267" y="2598515"/>
          <a:ext cx="3947411" cy="2551705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407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0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341">
                <a:tc>
                  <a:txBody>
                    <a:bodyPr/>
                    <a:lstStyle/>
                    <a:p>
                      <a:r>
                        <a:rPr lang="ru-RU" dirty="0"/>
                        <a:t>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Конический корпус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341">
                <a:tc>
                  <a:txBody>
                    <a:bodyPr/>
                    <a:lstStyle/>
                    <a:p>
                      <a:r>
                        <a:rPr lang="ru-RU" dirty="0"/>
                        <a:t>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Крышка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341">
                <a:tc>
                  <a:txBody>
                    <a:bodyPr/>
                    <a:lstStyle/>
                    <a:p>
                      <a:r>
                        <a:rPr lang="ru-RU" dirty="0"/>
                        <a:t>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Шнек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341">
                <a:tc>
                  <a:txBody>
                    <a:bodyPr/>
                    <a:lstStyle/>
                    <a:p>
                      <a:r>
                        <a:rPr lang="ru-RU" dirty="0"/>
                        <a:t>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Корпус для выгрузки материалов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341">
                <a:tc>
                  <a:txBody>
                    <a:bodyPr/>
                    <a:lstStyle/>
                    <a:p>
                      <a:r>
                        <a:rPr lang="ru-RU" dirty="0"/>
                        <a:t>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Боковые опоры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0D7FE83-2B17-C041-BEC2-CDAA2FF54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488" y="1588321"/>
            <a:ext cx="3366157" cy="47248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56609F-7340-6E4A-A245-C257BD2D1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645" y="1588320"/>
            <a:ext cx="3371131" cy="47248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658F05-1F3E-BE43-8F7D-AFF5C0C1177C}"/>
              </a:ext>
            </a:extLst>
          </p:cNvPr>
          <p:cNvSpPr txBox="1"/>
          <p:nvPr/>
        </p:nvSpPr>
        <p:spPr>
          <a:xfrm>
            <a:off x="5446475" y="47140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А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21425F-CADD-9F4E-BE4B-4DFD2D3763F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764191" y="4526244"/>
            <a:ext cx="487176" cy="37244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40129D-320A-5D40-829B-13F1B3A42002}"/>
              </a:ext>
            </a:extLst>
          </p:cNvPr>
          <p:cNvSpPr txBox="1"/>
          <p:nvPr/>
        </p:nvSpPr>
        <p:spPr>
          <a:xfrm>
            <a:off x="8186984" y="16301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B6C3C1-08F9-8646-92D3-2D305B17B271}"/>
              </a:ext>
            </a:extLst>
          </p:cNvPr>
          <p:cNvCxnSpPr>
            <a:cxnSpLocks/>
          </p:cNvCxnSpPr>
          <p:nvPr/>
        </p:nvCxnSpPr>
        <p:spPr>
          <a:xfrm flipH="1">
            <a:off x="6998132" y="1814860"/>
            <a:ext cx="1188852" cy="45720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858104-BC3B-F44E-AE4C-76DFCAB8285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8495082" y="1814860"/>
            <a:ext cx="551373" cy="34960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15AF31-6564-894F-8E41-2F82EFE33D28}"/>
              </a:ext>
            </a:extLst>
          </p:cNvPr>
          <p:cNvSpPr txBox="1"/>
          <p:nvPr/>
        </p:nvSpPr>
        <p:spPr>
          <a:xfrm>
            <a:off x="10926501" y="35534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74C1DD-43CA-1A4B-9DA9-2A02BCA9475E}"/>
              </a:ext>
            </a:extLst>
          </p:cNvPr>
          <p:cNvCxnSpPr>
            <a:cxnSpLocks/>
          </p:cNvCxnSpPr>
          <p:nvPr/>
        </p:nvCxnSpPr>
        <p:spPr>
          <a:xfrm flipH="1">
            <a:off x="9850056" y="3727048"/>
            <a:ext cx="1064871" cy="1104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2693611-572E-8A4B-86D4-CA65A5FC70C2}"/>
              </a:ext>
            </a:extLst>
          </p:cNvPr>
          <p:cNvSpPr txBox="1"/>
          <p:nvPr/>
        </p:nvSpPr>
        <p:spPr>
          <a:xfrm>
            <a:off x="8249619" y="539038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Г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0836D1-2A6D-A74B-966C-DB258DF1EB2F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8533671" y="5575048"/>
            <a:ext cx="1316385" cy="1846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995065-F0B9-5748-9B06-94F395E107E6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7141580" y="5390382"/>
            <a:ext cx="1108039" cy="1846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5EEE443-4160-A148-88B6-56820E29156A}"/>
              </a:ext>
            </a:extLst>
          </p:cNvPr>
          <p:cNvSpPr txBox="1"/>
          <p:nvPr/>
        </p:nvSpPr>
        <p:spPr>
          <a:xfrm>
            <a:off x="8391645" y="373809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321B0AA-05CB-CA43-839C-E5A957854CBE}"/>
              </a:ext>
            </a:extLst>
          </p:cNvPr>
          <p:cNvCxnSpPr>
            <a:cxnSpLocks/>
            <a:stCxn id="4" idx="3"/>
          </p:cNvCxnSpPr>
          <p:nvPr/>
        </p:nvCxnSpPr>
        <p:spPr>
          <a:xfrm flipH="1" flipV="1">
            <a:off x="7535119" y="3903034"/>
            <a:ext cx="856526" cy="4773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29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26C7-8F1F-674E-A56A-24A61A26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8" y="283779"/>
            <a:ext cx="5021316" cy="430924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программы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863D8-6AF1-9D46-94AE-B60A8AEF6A63}"/>
              </a:ext>
            </a:extLst>
          </p:cNvPr>
          <p:cNvSpPr txBox="1"/>
          <p:nvPr/>
        </p:nvSpPr>
        <p:spPr>
          <a:xfrm>
            <a:off x="4836674" y="2311538"/>
            <a:ext cx="2238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/>
              <a:t>Основное</a:t>
            </a:r>
            <a:r>
              <a:rPr lang="ru-RU" b="1" i="1" dirty="0"/>
              <a:t> </a:t>
            </a:r>
            <a:r>
              <a:rPr lang="ru-RU" sz="2400" b="1" i="1" dirty="0"/>
              <a:t>окно</a:t>
            </a:r>
            <a:endParaRPr lang="ru-RU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20D95-FB58-8947-BB8E-29B5804CA480}"/>
              </a:ext>
            </a:extLst>
          </p:cNvPr>
          <p:cNvSpPr txBox="1"/>
          <p:nvPr/>
        </p:nvSpPr>
        <p:spPr>
          <a:xfrm>
            <a:off x="704193" y="1645603"/>
            <a:ext cx="2585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Модуль запуска </a:t>
            </a:r>
            <a:r>
              <a:rPr lang="en-US" dirty="0"/>
              <a:t>Inventor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ADA242-DF5D-E34C-B2CE-70399E4051E2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 flipV="1">
            <a:off x="3290094" y="1830269"/>
            <a:ext cx="1546580" cy="71210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CA8482-0C5C-7647-8F33-57FE061918D6}"/>
              </a:ext>
            </a:extLst>
          </p:cNvPr>
          <p:cNvSpPr txBox="1"/>
          <p:nvPr/>
        </p:nvSpPr>
        <p:spPr>
          <a:xfrm>
            <a:off x="399114" y="3849042"/>
            <a:ext cx="2292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Модуль построения</a:t>
            </a:r>
          </a:p>
          <a:p>
            <a:r>
              <a:rPr lang="ru-RU" dirty="0"/>
              <a:t>конического корпуса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B41FED-2E80-0149-BB24-6444F4BC4265}"/>
              </a:ext>
            </a:extLst>
          </p:cNvPr>
          <p:cNvSpPr txBox="1"/>
          <p:nvPr/>
        </p:nvSpPr>
        <p:spPr>
          <a:xfrm>
            <a:off x="2691280" y="3849044"/>
            <a:ext cx="2145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Модуль построения</a:t>
            </a:r>
          </a:p>
          <a:p>
            <a:r>
              <a:rPr lang="ru-RU" dirty="0"/>
              <a:t>крышки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0F43BF-A0E7-854B-87E5-762413E7CA3F}"/>
              </a:ext>
            </a:extLst>
          </p:cNvPr>
          <p:cNvSpPr txBox="1"/>
          <p:nvPr/>
        </p:nvSpPr>
        <p:spPr>
          <a:xfrm>
            <a:off x="4469299" y="5663606"/>
            <a:ext cx="288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Модуль сохранения детали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F701D7-BA4A-1748-943D-A724B80CFE15}"/>
              </a:ext>
            </a:extLst>
          </p:cNvPr>
          <p:cNvSpPr txBox="1"/>
          <p:nvPr/>
        </p:nvSpPr>
        <p:spPr>
          <a:xfrm>
            <a:off x="4836674" y="3849041"/>
            <a:ext cx="2145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Модуль построения</a:t>
            </a:r>
          </a:p>
          <a:p>
            <a:r>
              <a:rPr lang="ru-RU" dirty="0"/>
              <a:t>шнека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994457-6C53-454E-8B95-7386E39D7FEA}"/>
              </a:ext>
            </a:extLst>
          </p:cNvPr>
          <p:cNvSpPr txBox="1"/>
          <p:nvPr/>
        </p:nvSpPr>
        <p:spPr>
          <a:xfrm>
            <a:off x="6982072" y="3849042"/>
            <a:ext cx="2312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Модуль построения</a:t>
            </a:r>
          </a:p>
          <a:p>
            <a:r>
              <a:rPr lang="ru-RU" dirty="0"/>
              <a:t>корпуса для </a:t>
            </a:r>
          </a:p>
          <a:p>
            <a:r>
              <a:rPr lang="ru-RU" dirty="0"/>
              <a:t>выгрузки материалов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F15868-8301-4C44-9C10-6A1FEF0B2393}"/>
              </a:ext>
            </a:extLst>
          </p:cNvPr>
          <p:cNvSpPr txBox="1"/>
          <p:nvPr/>
        </p:nvSpPr>
        <p:spPr>
          <a:xfrm>
            <a:off x="9294308" y="3849042"/>
            <a:ext cx="2145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Модуль построения</a:t>
            </a:r>
          </a:p>
          <a:p>
            <a:r>
              <a:rPr lang="ru-RU" dirty="0"/>
              <a:t>боковых опор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FB5306-8AE3-B041-9A6C-0A9ADB7AAB90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1545197" y="2773203"/>
            <a:ext cx="4410725" cy="107583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F8F6C5-7786-C44F-A58F-5F7BB812FDB7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3763978" y="2773203"/>
            <a:ext cx="2191944" cy="107584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683B0F-9FD9-374F-87D7-AF3DC939904B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flipH="1">
            <a:off x="5909372" y="2773203"/>
            <a:ext cx="46550" cy="107583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FB1743-82AA-8E48-80BE-10F217595F61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5955922" y="2773203"/>
            <a:ext cx="2182268" cy="107583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F0F98A-ED6E-7449-9836-D8D3AE5A4D5E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5955922" y="2773203"/>
            <a:ext cx="4411084" cy="107583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6AADDD4-6778-F948-917F-196EB7F00BCF}"/>
              </a:ext>
            </a:extLst>
          </p:cNvPr>
          <p:cNvSpPr txBox="1"/>
          <p:nvPr/>
        </p:nvSpPr>
        <p:spPr>
          <a:xfrm>
            <a:off x="8355723" y="1649388"/>
            <a:ext cx="2817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Модуль сборки устройства</a:t>
            </a:r>
          </a:p>
          <a:p>
            <a:r>
              <a:rPr lang="ru-RU" dirty="0"/>
              <a:t>из построенных деталей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8A084BA-F466-BC44-81F0-2C4704511CB2}"/>
              </a:ext>
            </a:extLst>
          </p:cNvPr>
          <p:cNvCxnSpPr>
            <a:cxnSpLocks/>
            <a:stCxn id="4" idx="3"/>
            <a:endCxn id="38" idx="1"/>
          </p:cNvCxnSpPr>
          <p:nvPr/>
        </p:nvCxnSpPr>
        <p:spPr>
          <a:xfrm flipV="1">
            <a:off x="7075169" y="1972554"/>
            <a:ext cx="1280554" cy="56981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7F9E22B-9CDA-9849-BC57-8F71ABCCE227}"/>
              </a:ext>
            </a:extLst>
          </p:cNvPr>
          <p:cNvCxnSpPr>
            <a:cxnSpLocks/>
            <a:stCxn id="9" idx="2"/>
            <a:endCxn id="14" idx="1"/>
          </p:cNvCxnSpPr>
          <p:nvPr/>
        </p:nvCxnSpPr>
        <p:spPr>
          <a:xfrm>
            <a:off x="1545197" y="4495373"/>
            <a:ext cx="2924102" cy="135289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37BAF11-8FD6-654D-97DA-4FBEAB338322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>
            <a:off x="3763978" y="4495375"/>
            <a:ext cx="705321" cy="135289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7C73A6D-E3A3-A24C-98D9-468BFE6C449D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5909372" y="4495372"/>
            <a:ext cx="1" cy="116823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825B5C6-5098-464D-8CF1-FFAEFD22750E}"/>
              </a:ext>
            </a:extLst>
          </p:cNvPr>
          <p:cNvCxnSpPr>
            <a:cxnSpLocks/>
            <a:stCxn id="16" idx="2"/>
            <a:endCxn id="14" idx="3"/>
          </p:cNvCxnSpPr>
          <p:nvPr/>
        </p:nvCxnSpPr>
        <p:spPr>
          <a:xfrm flipH="1">
            <a:off x="7349446" y="4772372"/>
            <a:ext cx="788744" cy="10759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92A2845-1CC1-BB4F-B7CC-2E82041E45D0}"/>
              </a:ext>
            </a:extLst>
          </p:cNvPr>
          <p:cNvCxnSpPr>
            <a:cxnSpLocks/>
            <a:stCxn id="17" idx="2"/>
            <a:endCxn id="14" idx="3"/>
          </p:cNvCxnSpPr>
          <p:nvPr/>
        </p:nvCxnSpPr>
        <p:spPr>
          <a:xfrm flipH="1">
            <a:off x="7349446" y="4495373"/>
            <a:ext cx="3017560" cy="135289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6792931-DA84-8240-8578-23D8A3E1FC05}"/>
              </a:ext>
            </a:extLst>
          </p:cNvPr>
          <p:cNvSpPr txBox="1"/>
          <p:nvPr/>
        </p:nvSpPr>
        <p:spPr>
          <a:xfrm>
            <a:off x="5713549" y="834439"/>
            <a:ext cx="3271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Модуль сообщений о событиях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589695-5203-B64C-B6AD-AA69F5E7774E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V="1">
            <a:off x="5955922" y="1203771"/>
            <a:ext cx="1393524" cy="11077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84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1AF4F-2B34-F24D-B6A0-5F3A63ECA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7323081" cy="714703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Интерфейс Программы и её функции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1D36A-F5E0-EE42-B25B-8E92A1C3B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16246"/>
            <a:ext cx="4611413" cy="1389409"/>
          </a:xfrm>
        </p:spPr>
        <p:txBody>
          <a:bodyPr>
            <a:normAutofit/>
          </a:bodyPr>
          <a:lstStyle/>
          <a:p>
            <a:r>
              <a:rPr lang="ru-RU" dirty="0"/>
              <a:t>Интерфейс основного окна представляет собой основной чертеж и меню, позволяющее запустить любой из ранее перечисленных модулей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80CAA9-B800-A144-8CF4-C73B4D7C5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881" y="1407755"/>
            <a:ext cx="5173884" cy="49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0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7FD2B2-D1F0-F542-8C7F-3A5608DCE108}"/>
              </a:ext>
            </a:extLst>
          </p:cNvPr>
          <p:cNvSpPr txBox="1"/>
          <p:nvPr/>
        </p:nvSpPr>
        <p:spPr>
          <a:xfrm>
            <a:off x="420414" y="325820"/>
            <a:ext cx="507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Окно запуска </a:t>
            </a:r>
            <a:r>
              <a:rPr lang="en-US" dirty="0"/>
              <a:t>Inventor </a:t>
            </a:r>
            <a:r>
              <a:rPr lang="ru-RU" dirty="0"/>
              <a:t>до и после запуска </a:t>
            </a:r>
            <a:r>
              <a:rPr lang="en-US" dirty="0"/>
              <a:t>Inventor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7DCA5-0A3C-8143-B8CA-755A77F090AA}"/>
              </a:ext>
            </a:extLst>
          </p:cNvPr>
          <p:cNvSpPr txBox="1"/>
          <p:nvPr/>
        </p:nvSpPr>
        <p:spPr>
          <a:xfrm>
            <a:off x="420414" y="2532336"/>
            <a:ext cx="460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окна построения </a:t>
            </a:r>
            <a:r>
              <a:rPr lang="en-US" dirty="0"/>
              <a:t>3D</a:t>
            </a:r>
            <a:r>
              <a:rPr lang="ru-RU" dirty="0"/>
              <a:t>-модели детали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B01254-61F4-AB43-A593-BA867D460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803" y="931119"/>
            <a:ext cx="1905000" cy="850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AE9459-E17F-6344-85A8-36737FFDF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" y="931119"/>
            <a:ext cx="1905000" cy="850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FDF1D4-DAC3-924A-AC92-2A694DD40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47" y="3006090"/>
            <a:ext cx="4336722" cy="3632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C09BAD-34A7-314D-910C-ADF516CD22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1140" y="3006090"/>
            <a:ext cx="5206819" cy="33134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36228B-3D32-4643-AE9C-6C686A5D77D0}"/>
              </a:ext>
            </a:extLst>
          </p:cNvPr>
          <p:cNvSpPr txBox="1"/>
          <p:nvPr/>
        </p:nvSpPr>
        <p:spPr>
          <a:xfrm>
            <a:off x="6905317" y="2347670"/>
            <a:ext cx="4218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построенной 3</a:t>
            </a:r>
            <a:r>
              <a:rPr lang="en-US" dirty="0"/>
              <a:t>D–</a:t>
            </a:r>
            <a:r>
              <a:rPr lang="ru-RU" dirty="0"/>
              <a:t>модели детали</a:t>
            </a:r>
          </a:p>
        </p:txBody>
      </p:sp>
    </p:spTree>
    <p:extLst>
      <p:ext uri="{BB962C8B-B14F-4D97-AF65-F5344CB8AC3E}">
        <p14:creationId xmlns:p14="http://schemas.microsoft.com/office/powerpoint/2010/main" val="411049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5BFD14-26C7-794A-8F3B-689AF4936004}"/>
              </a:ext>
            </a:extLst>
          </p:cNvPr>
          <p:cNvSpPr txBox="1"/>
          <p:nvPr/>
        </p:nvSpPr>
        <p:spPr>
          <a:xfrm>
            <a:off x="304526" y="411480"/>
            <a:ext cx="413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Предусмотрены сообщения об ошибках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8D1970-52D6-2544-9B40-8F05C643B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15" y="920750"/>
            <a:ext cx="2819400" cy="1358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7E0707-A8EA-894E-A83D-9DE63F61B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135" y="984250"/>
            <a:ext cx="2209800" cy="1231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5030C1-85C6-6E4B-9E45-4C169B7090B2}"/>
              </a:ext>
            </a:extLst>
          </p:cNvPr>
          <p:cNvSpPr txBox="1"/>
          <p:nvPr/>
        </p:nvSpPr>
        <p:spPr>
          <a:xfrm>
            <a:off x="5034006" y="411480"/>
            <a:ext cx="4430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Сообщения о неверных введенных данных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B255AC-50AD-7144-9E60-64CB9AF1A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64" y="3745230"/>
            <a:ext cx="3162300" cy="1219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9E1858-5CBD-FE4D-9C88-B919004BA382}"/>
              </a:ext>
            </a:extLst>
          </p:cNvPr>
          <p:cNvSpPr txBox="1"/>
          <p:nvPr/>
        </p:nvSpPr>
        <p:spPr>
          <a:xfrm>
            <a:off x="589218" y="3244969"/>
            <a:ext cx="3624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Сообщения об успешных событиях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293B1C-B474-8B44-96BE-EDDC49E26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486" y="3518535"/>
            <a:ext cx="4636044" cy="28917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A7445A4-2517-4D4F-B451-B9C1ABA59D5C}"/>
              </a:ext>
            </a:extLst>
          </p:cNvPr>
          <p:cNvSpPr txBox="1"/>
          <p:nvPr/>
        </p:nvSpPr>
        <p:spPr>
          <a:xfrm>
            <a:off x="7155180" y="2783304"/>
            <a:ext cx="368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Возможность сохранять детали для</a:t>
            </a:r>
          </a:p>
          <a:p>
            <a:r>
              <a:rPr lang="ru-RU" dirty="0"/>
              <a:t>последующего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2980966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159</TotalTime>
  <Words>204</Words>
  <Application>Microsoft Macintosh PowerPoint</Application>
  <PresentationFormat>Widescreen</PresentationFormat>
  <Paragraphs>59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Подсистема 3D-моделирования Планетарно-шнекового смесителя</vt:lpstr>
      <vt:lpstr>Цель работы</vt:lpstr>
      <vt:lpstr>Планетарно-шнековый смеситель</vt:lpstr>
      <vt:lpstr>Структура программы</vt:lpstr>
      <vt:lpstr>Интерфейс Программы и её функции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 Besedin</dc:creator>
  <cp:lastModifiedBy>Alexey Besedin</cp:lastModifiedBy>
  <cp:revision>34</cp:revision>
  <dcterms:created xsi:type="dcterms:W3CDTF">2017-12-18T16:10:51Z</dcterms:created>
  <dcterms:modified xsi:type="dcterms:W3CDTF">2018-05-23T15:55:28Z</dcterms:modified>
</cp:coreProperties>
</file>