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3E76-3000-4668-ADFE-0FB211C5024F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5CDF-252C-4237-A6FB-112F43B6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85CDF-252C-4237-A6FB-112F43B6D0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47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854A21-6E98-4966-A47D-2A044A75C55A}" type="datetimeFigureOut">
              <a:rPr lang="en-US" smtClean="0"/>
              <a:t>21/09/2019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AA9B-5F7A-4989-B85F-CFC52D6F834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SIPCMContentMarking" descr="{&quot;HashCode&quot;:-510374481,&quot;Placement&quot;:&quot;Footer&quot;}">
            <a:extLst>
              <a:ext uri="{FF2B5EF4-FFF2-40B4-BE49-F238E27FC236}">
                <a16:creationId xmlns:a16="http://schemas.microsoft.com/office/drawing/2014/main" id="{27C87C60-94DB-444F-940A-CF4ECF146E5B}"/>
              </a:ext>
            </a:extLst>
          </p:cNvPr>
          <p:cNvSpPr txBox="1"/>
          <p:nvPr userDrawn="1"/>
        </p:nvSpPr>
        <p:spPr>
          <a:xfrm>
            <a:off x="5296747" y="6629836"/>
            <a:ext cx="159850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FF8C00"/>
                </a:solidFill>
                <a:latin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2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4F67E-4F0D-4342-BBD5-3EDE095F4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E1012-543E-473E-9D51-116BBED29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By. Besher Abdul Razzaq</a:t>
            </a:r>
          </a:p>
        </p:txBody>
      </p:sp>
    </p:spTree>
    <p:extLst>
      <p:ext uri="{BB962C8B-B14F-4D97-AF65-F5344CB8AC3E}">
        <p14:creationId xmlns:p14="http://schemas.microsoft.com/office/powerpoint/2010/main" val="272084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2562-9A6F-4CE5-862D-B7EEFD60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3F86-F413-4D35-9DAE-6A1F7C42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is interested in starting a water park in the best locality of all the cities in United States. He defines the below requirements:</a:t>
            </a:r>
          </a:p>
          <a:p>
            <a:r>
              <a:rPr lang="en-US" dirty="0"/>
              <a:t>1. Population density of a locality</a:t>
            </a:r>
          </a:p>
          <a:p>
            <a:r>
              <a:rPr lang="en-US" dirty="0"/>
              <a:t>2. Per Capital income</a:t>
            </a:r>
          </a:p>
          <a:p>
            <a:r>
              <a:rPr lang="en-US" dirty="0"/>
              <a:t>3. Population of each location</a:t>
            </a:r>
          </a:p>
          <a:p>
            <a:r>
              <a:rPr lang="en-US" dirty="0"/>
              <a:t>4. Venues in each locality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to propose the best locality to set up a water park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1687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CFCF-0903-4B78-A451-C057BAE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6FEA-D829-4157-AF53-4CE492ED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help  set up a Water Park, we will get the data from the below sources:   </a:t>
            </a:r>
          </a:p>
          <a:p>
            <a:r>
              <a:rPr lang="en-US" dirty="0"/>
              <a:t>List of all the cities in United States with population density and coordinates: https://en.wikipedia.org/wiki/List_of_United_States_cities_by_population   </a:t>
            </a:r>
          </a:p>
          <a:p>
            <a:r>
              <a:rPr lang="en-US" dirty="0"/>
              <a:t>List of all the cities in United States with Per Capita Income : https://en.wikipedia.org/wiki/List_of_United_States_counties_by_per_capita_income   </a:t>
            </a:r>
          </a:p>
          <a:p>
            <a:r>
              <a:rPr lang="en-US" dirty="0"/>
              <a:t>Using Four Square API to get the following:</a:t>
            </a:r>
          </a:p>
          <a:p>
            <a:r>
              <a:rPr lang="en-US" dirty="0"/>
              <a:t>1. List of all venues in each city</a:t>
            </a:r>
          </a:p>
          <a:p>
            <a:r>
              <a:rPr lang="en-US" dirty="0"/>
              <a:t>2. List of all venues in each locality in the selected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35A0-05DF-41E0-9C49-0C76C6FB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C20B-F304-4AE9-A230-1D79B39E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4184"/>
            <a:ext cx="8946541" cy="5004215"/>
          </a:xfrm>
        </p:spPr>
        <p:txBody>
          <a:bodyPr/>
          <a:lstStyle/>
          <a:p>
            <a:r>
              <a:rPr lang="en-US" dirty="0"/>
              <a:t>In order to do the analysis and suggest the best location, following steps were followed:</a:t>
            </a:r>
          </a:p>
          <a:p>
            <a:r>
              <a:rPr lang="en-US" dirty="0"/>
              <a:t>The Wikipedia pages (</a:t>
            </a:r>
            <a:r>
              <a:rPr lang="en-US" dirty="0">
                <a:hlinkClick r:id="rId2"/>
              </a:rPr>
              <a:t>https://en.wikipedia.org/wiki/List_of_United_States_cities_by_population</a:t>
            </a:r>
            <a:r>
              <a:rPr lang="en-US" dirty="0"/>
              <a:t>) and (</a:t>
            </a:r>
            <a:r>
              <a:rPr lang="en-US" dirty="0">
                <a:hlinkClick r:id="rId3"/>
              </a:rPr>
              <a:t>https://en.wikipedia.org/wiki/List_of_United_States_counties_by_per_capita_income</a:t>
            </a:r>
            <a:r>
              <a:rPr lang="en-US" dirty="0"/>
              <a:t>) were scraped using the Beautiful Soap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states, coordinates, area, per capita income and population density. The data was cleaned and processed appropriately.</a:t>
            </a:r>
          </a:p>
          <a:p>
            <a:r>
              <a:rPr lang="en-US" dirty="0"/>
              <a:t>The Foursquare API is then used to get the venues in each city based on categories as required by the client.</a:t>
            </a:r>
          </a:p>
          <a:p>
            <a:r>
              <a:rPr lang="en-US" dirty="0"/>
              <a:t>K-means is being used to cluster the venues based on the category and get the coordinates of the cluster that has the maximum weight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8282-3714-4293-8671-CF02F53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Plot of all cities of USA that were extracted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58634E46-AB2E-47A5-B4D5-E9210AC6F6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8" r="-1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2D902C28-FF3C-44E6-A1F2-19A2CA17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Blue dots indicate the city center in the country map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88322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F267-B677-46F2-9020-CC9AF535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Map of venues in the Jersey City: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2A9FD5E-A09F-4D7D-9B80-0AE4D1BA8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423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EED09FE-B582-4611-A02E-0E2A2312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Based on the constraints we have chosen, we found that Jersey City would be the better place to start.</a:t>
            </a:r>
          </a:p>
        </p:txBody>
      </p:sp>
    </p:spTree>
    <p:extLst>
      <p:ext uri="{BB962C8B-B14F-4D97-AF65-F5344CB8AC3E}">
        <p14:creationId xmlns:p14="http://schemas.microsoft.com/office/powerpoint/2010/main" val="123461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117D-7532-4C6B-9B4B-D8ACA120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  <a:endParaRPr lang="en-US" b="1"/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D8305A5-3B7E-4A22-86A9-81EDF22731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 r="2959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B36971-502E-4178-9965-C0B9BF6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The circle indicates the best place to start a water park in the </a:t>
            </a:r>
            <a:r>
              <a:rPr lang="en-US" dirty="0" err="1"/>
              <a:t>Jeresy</a:t>
            </a:r>
            <a:r>
              <a:rPr lang="en-US" dirty="0"/>
              <a:t> City.</a:t>
            </a:r>
          </a:p>
        </p:txBody>
      </p:sp>
    </p:spTree>
    <p:extLst>
      <p:ext uri="{BB962C8B-B14F-4D97-AF65-F5344CB8AC3E}">
        <p14:creationId xmlns:p14="http://schemas.microsoft.com/office/powerpoint/2010/main" val="370593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6B2B-423F-449B-95ED-A0F57898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 /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A20D-8069-4EF1-8665-8D67A907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Foursquare API, we have queried the venues of a locality by specifying the limit and radius of our choice. We have chosen less limit as the number of API calls that can be done using a free account in Foursquare are less.</a:t>
            </a:r>
          </a:p>
          <a:p>
            <a:r>
              <a:rPr lang="en-US" dirty="0"/>
              <a:t>We can increase the limit for more accurate results.</a:t>
            </a:r>
          </a:p>
          <a:p>
            <a:r>
              <a:rPr lang="en-US" dirty="0"/>
              <a:t>We can increase the radius for more venue results from each city.</a:t>
            </a:r>
          </a:p>
          <a:p>
            <a:r>
              <a:rPr lang="en-US" dirty="0"/>
              <a:t>In the venue categories we are choosing only few out of 2000 that are available to give weight and identify the </a:t>
            </a:r>
            <a:r>
              <a:rPr lang="en-US"/>
              <a:t>best cluster.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5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535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The Battle of Neighborhoods</vt:lpstr>
      <vt:lpstr>Introduction and Business Problem</vt:lpstr>
      <vt:lpstr>Data</vt:lpstr>
      <vt:lpstr>Methodology</vt:lpstr>
      <vt:lpstr>Plot of all cities of USA that were extracted</vt:lpstr>
      <vt:lpstr>Map of venues in the Jersey City:</vt:lpstr>
      <vt:lpstr>Result</vt:lpstr>
      <vt:lpstr>Recommendations /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Basher Asaad Abdul Razzag</dc:creator>
  <cp:lastModifiedBy>Basher Asaad Abdul Razzag</cp:lastModifiedBy>
  <cp:revision>1</cp:revision>
  <dcterms:created xsi:type="dcterms:W3CDTF">2019-09-20T23:41:28Z</dcterms:created>
  <dcterms:modified xsi:type="dcterms:W3CDTF">2019-09-20T23:46:40Z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71e9a4-6536-4f75-817d-cf7782b2d06d_Enabled">
    <vt:lpwstr>True</vt:lpwstr>
  </property>
  <property fmtid="{D5CDD505-2E9C-101B-9397-08002B2CF9AE}" pid="3" name="MSIP_Label_d971e9a4-6536-4f75-817d-cf7782b2d06d_SiteId">
    <vt:lpwstr>947d9dbe-5f08-4416-96a9-8468f7f8299e</vt:lpwstr>
  </property>
  <property fmtid="{D5CDD505-2E9C-101B-9397-08002B2CF9AE}" pid="4" name="MSIP_Label_d971e9a4-6536-4f75-817d-cf7782b2d06d_Owner">
    <vt:lpwstr>Basher.AbdulRazzag@alfanar.com</vt:lpwstr>
  </property>
  <property fmtid="{D5CDD505-2E9C-101B-9397-08002B2CF9AE}" pid="5" name="MSIP_Label_d971e9a4-6536-4f75-817d-cf7782b2d06d_SetDate">
    <vt:lpwstr>2019-09-20T23:42:51.8918489Z</vt:lpwstr>
  </property>
  <property fmtid="{D5CDD505-2E9C-101B-9397-08002B2CF9AE}" pid="6" name="MSIP_Label_d971e9a4-6536-4f75-817d-cf7782b2d06d_Name">
    <vt:lpwstr>CONFIDENTIAL</vt:lpwstr>
  </property>
  <property fmtid="{D5CDD505-2E9C-101B-9397-08002B2CF9AE}" pid="7" name="MSIP_Label_d971e9a4-6536-4f75-817d-cf7782b2d06d_Application">
    <vt:lpwstr>Microsoft Azure Information Protection</vt:lpwstr>
  </property>
  <property fmtid="{D5CDD505-2E9C-101B-9397-08002B2CF9AE}" pid="8" name="MSIP_Label_d971e9a4-6536-4f75-817d-cf7782b2d06d_Extended_MSFT_Method">
    <vt:lpwstr>Manual</vt:lpwstr>
  </property>
  <property fmtid="{D5CDD505-2E9C-101B-9397-08002B2CF9AE}" pid="9" name="Sensitivity">
    <vt:lpwstr>CONFIDENTIAL</vt:lpwstr>
  </property>
</Properties>
</file>