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9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939A-E258-405C-AC7E-49C961998DE7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72BC-A6DB-4C2C-834F-C4F13EC4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usufdede/lung-cancer-datase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2DpqHbIeA-USf01Zu1uw-KUywCY8miIn/view?usp=shar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76424" y="2337209"/>
            <a:ext cx="8791575" cy="237566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3600" b="1" dirty="0"/>
              <a:t>CS366-Introdution to Artificial Intelligence</a:t>
            </a:r>
            <a:br>
              <a:rPr lang="en-US" sz="3600" b="1" dirty="0"/>
            </a:br>
            <a:r>
              <a:rPr lang="en-US" sz="3600" b="1" dirty="0"/>
              <a:t>(Spring-20/21)</a:t>
            </a:r>
            <a:br>
              <a:rPr lang="en-US" dirty="0"/>
            </a:br>
            <a:br>
              <a:rPr lang="en-US" dirty="0"/>
            </a:br>
            <a:r>
              <a:rPr lang="en-US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Lung Cancer Prediction</a:t>
            </a:r>
            <a:endParaRPr lang="en-US" sz="5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76424" y="5168580"/>
            <a:ext cx="8791575" cy="950870"/>
          </a:xfrm>
        </p:spPr>
        <p:txBody>
          <a:bodyPr/>
          <a:lstStyle/>
          <a:p>
            <a:r>
              <a:rPr lang="en-US" dirty="0" err="1"/>
              <a:t>Bishoy</a:t>
            </a:r>
            <a:r>
              <a:rPr lang="en-US" dirty="0"/>
              <a:t> Abd El-</a:t>
            </a:r>
            <a:r>
              <a:rPr lang="en-US" dirty="0" err="1"/>
              <a:t>Massieh</a:t>
            </a:r>
            <a:r>
              <a:rPr lang="en-US" dirty="0"/>
              <a:t> </a:t>
            </a:r>
            <a:r>
              <a:rPr lang="en-US" dirty="0" err="1"/>
              <a:t>Aiad</a:t>
            </a:r>
            <a:r>
              <a:rPr lang="en-US" dirty="0"/>
              <a:t>(18108747)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6586" y="0"/>
            <a:ext cx="61912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1601388" y="1503817"/>
            <a:ext cx="93416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of Computing and Information Technology – South Valley (Aswan)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67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7223" y="2967335"/>
            <a:ext cx="653756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013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diagnosis of symptoms that effect in lung cancer diagnosis like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alkhol</a:t>
            </a:r>
            <a:r>
              <a:rPr lang="en-US" dirty="0"/>
              <a:t> , smokes. So , with using a Machine Learning algorithm, we can  </a:t>
            </a:r>
          </a:p>
          <a:p>
            <a:pPr marL="0" indent="0">
              <a:buNone/>
            </a:pPr>
            <a:r>
              <a:rPr lang="en-US" dirty="0"/>
              <a:t> predict the probability of a person having lung cancer disease or not. </a:t>
            </a:r>
          </a:p>
        </p:txBody>
      </p:sp>
    </p:spTree>
    <p:extLst>
      <p:ext uri="{BB962C8B-B14F-4D97-AF65-F5344CB8AC3E}">
        <p14:creationId xmlns:p14="http://schemas.microsoft.com/office/powerpoint/2010/main" val="346559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: 1- Name , 2- Surname , 3- Age , 4- Smokes , 5- </a:t>
            </a:r>
            <a:r>
              <a:rPr lang="en-US" dirty="0" err="1"/>
              <a:t>AreaQ</a:t>
            </a:r>
            <a:r>
              <a:rPr lang="en-US" dirty="0"/>
              <a:t> , 6- </a:t>
            </a:r>
            <a:r>
              <a:rPr lang="en-US" dirty="0" err="1"/>
              <a:t>Alkhol</a:t>
            </a:r>
            <a:r>
              <a:rPr lang="en-US" dirty="0"/>
              <a:t> , 7- Result</a:t>
            </a:r>
          </a:p>
          <a:p>
            <a:r>
              <a:rPr lang="en-US" dirty="0"/>
              <a:t>Samples :</a:t>
            </a:r>
          </a:p>
          <a:p>
            <a:endParaRPr lang="en-US" dirty="0"/>
          </a:p>
          <a:p>
            <a:r>
              <a:rPr lang="en-US" dirty="0"/>
              <a:t>Labelling : 0(for not having Lung Cancer),1(for having Lung Cancer)</a:t>
            </a:r>
          </a:p>
          <a:p>
            <a:r>
              <a:rPr lang="en-US" dirty="0"/>
              <a:t>URL : </a:t>
            </a:r>
            <a:r>
              <a:rPr lang="en-US" dirty="0">
                <a:hlinkClick r:id="rId3"/>
              </a:rPr>
              <a:t>https://www.kaggle.com/yusufdede/lung-cancer-dataset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17" y="2791988"/>
            <a:ext cx="4564776" cy="731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79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Support Vector Machine using Linear as kernel method</a:t>
            </a:r>
          </a:p>
          <a:p>
            <a:pPr marL="0" indent="0">
              <a:buNone/>
            </a:pP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 OF SELECTION: </a:t>
            </a:r>
          </a:p>
          <a:p>
            <a:pPr lvl="0"/>
            <a:r>
              <a:rPr lang="en-US" dirty="0"/>
              <a:t>It’s effective in n dimensional cases.</a:t>
            </a:r>
          </a:p>
          <a:p>
            <a:pPr lvl="0"/>
            <a:r>
              <a:rPr lang="en-US" dirty="0"/>
              <a:t>It’s memory is efficient as it uses a subset of data points in the decision making functions called support vectors. </a:t>
            </a:r>
          </a:p>
          <a:p>
            <a:pPr lvl="0"/>
            <a:r>
              <a:rPr lang="en-US" dirty="0"/>
              <a:t>There are different ways to specify the decision function by using different kernel functions.</a:t>
            </a:r>
          </a:p>
        </p:txBody>
      </p:sp>
      <p:sp>
        <p:nvSpPr>
          <p:cNvPr id="5" name="AutoShape 2" descr=" "/>
          <p:cNvSpPr>
            <a:spLocks noChangeAspect="1" noChangeArrowheads="1"/>
          </p:cNvSpPr>
          <p:nvPr/>
        </p:nvSpPr>
        <p:spPr bwMode="auto">
          <a:xfrm>
            <a:off x="155575" y="-5395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FLOWCHART:</a:t>
            </a:r>
          </a:p>
          <a:p>
            <a:pPr marL="0" indent="0">
              <a:buNone/>
            </a:pP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 "/>
          <p:cNvSpPr>
            <a:spLocks noChangeAspect="1" noChangeArrowheads="1"/>
          </p:cNvSpPr>
          <p:nvPr/>
        </p:nvSpPr>
        <p:spPr bwMode="auto">
          <a:xfrm>
            <a:off x="155575" y="-5395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81" y="1573078"/>
            <a:ext cx="2176168" cy="507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95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PSEUDOCODE:</a:t>
            </a:r>
          </a:p>
          <a:p>
            <a:pPr marL="0" indent="0">
              <a:buNone/>
            </a:pPr>
            <a:r>
              <a:rPr lang="en-US" b="1" dirty="0"/>
              <a:t>1- Normalize the data set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2- For each c, ¥.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a. Cross validate using leave one out.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i</a:t>
            </a:r>
            <a:r>
              <a:rPr lang="en-US" b="1" dirty="0"/>
              <a:t>. Train and test the SVM.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ii. Store the success rate.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b. Compute the average success rate.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c. Update the best c and, ¥ if needed.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d. Return to 2.1 with next c, ¥.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3- Choose c, ¥ with best average success rate, and perform step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(2) using fine scale around </a:t>
            </a:r>
            <a:r>
              <a:rPr lang="en-US" b="1" dirty="0" err="1"/>
              <a:t>around</a:t>
            </a:r>
            <a:r>
              <a:rPr lang="en-US" b="1" dirty="0"/>
              <a:t> the selected parameters.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 "/>
          <p:cNvSpPr>
            <a:spLocks noChangeAspect="1" noChangeArrowheads="1"/>
          </p:cNvSpPr>
          <p:nvPr/>
        </p:nvSpPr>
        <p:spPr bwMode="auto">
          <a:xfrm>
            <a:off x="155575" y="-5395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         TP + TN</a:t>
            </a:r>
          </a:p>
          <a:p>
            <a:pPr marL="0" indent="0">
              <a:buNone/>
            </a:pPr>
            <a:r>
              <a:rPr lang="en-US" dirty="0"/>
              <a:t>                        TP +TN + FP + FN</a:t>
            </a:r>
          </a:p>
          <a:p>
            <a:r>
              <a:rPr lang="en-US" dirty="0"/>
              <a:t>Precision =        TP </a:t>
            </a:r>
          </a:p>
          <a:p>
            <a:pPr marL="0" indent="0">
              <a:buNone/>
            </a:pPr>
            <a:r>
              <a:rPr lang="en-US" dirty="0"/>
              <a:t>                           TP + FP</a:t>
            </a:r>
          </a:p>
          <a:p>
            <a:r>
              <a:rPr lang="en-US" dirty="0"/>
              <a:t>Recall = 	TP </a:t>
            </a:r>
          </a:p>
          <a:p>
            <a:pPr marL="0" indent="0">
              <a:buNone/>
            </a:pPr>
            <a:r>
              <a:rPr lang="en-US" dirty="0"/>
              <a:t>                   TP + FN</a:t>
            </a:r>
          </a:p>
          <a:p>
            <a:r>
              <a:rPr lang="en-US" dirty="0"/>
              <a:t>Specificity =         TN </a:t>
            </a:r>
          </a:p>
          <a:p>
            <a:pPr marL="0" indent="0">
              <a:buNone/>
            </a:pPr>
            <a:r>
              <a:rPr lang="en-US" dirty="0"/>
              <a:t>                             TP + FN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58698" y="2266627"/>
            <a:ext cx="251847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14420" y="3302430"/>
            <a:ext cx="117012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9359" y="4322736"/>
            <a:ext cx="117012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35271" y="5354665"/>
            <a:ext cx="117012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7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EXPEPRIMENTAL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&lt;insert here the results (as the values of the performance measures) obtained from implementing the ML algorithm on the dataset&gt;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27614" y="3709852"/>
            <a:ext cx="5736771" cy="22668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 = 95%</a:t>
            </a:r>
          </a:p>
          <a:p>
            <a:r>
              <a:rPr lang="en-US" dirty="0"/>
              <a:t>Precision = 100%</a:t>
            </a:r>
          </a:p>
          <a:p>
            <a:r>
              <a:rPr lang="en-US" dirty="0"/>
              <a:t>Recall = 88%</a:t>
            </a:r>
          </a:p>
          <a:p>
            <a:r>
              <a:rPr lang="en-US" dirty="0"/>
              <a:t>Specificity = 100%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5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OF THE PROJECT DESCRIPTION CLIP (60sec.)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https://drive.google.com/file/d/1xk6nDzvn_AbW5AdbEjnZ4NA97V4MOg0n/view </a:t>
            </a:r>
          </a:p>
        </p:txBody>
      </p:sp>
    </p:spTree>
    <p:extLst>
      <p:ext uri="{BB962C8B-B14F-4D97-AF65-F5344CB8AC3E}">
        <p14:creationId xmlns:p14="http://schemas.microsoft.com/office/powerpoint/2010/main" val="3025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212</TotalTime>
  <Words>411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CS366-Introdution to Artificial Intelligence (Spring-20/21)  Lung Cancer Prediction</vt:lpstr>
      <vt:lpstr>1-PROBLEM STATEMENT</vt:lpstr>
      <vt:lpstr>2-DATASET</vt:lpstr>
      <vt:lpstr>MACHINE LEARNING ALGORITHM</vt:lpstr>
      <vt:lpstr>MACHINE LEARNING ALGORITHM</vt:lpstr>
      <vt:lpstr>MACHINE LEARNING ALGORITHM</vt:lpstr>
      <vt:lpstr>PERFORMANCE MEASURES</vt:lpstr>
      <vt:lpstr>EXPEPRIMENTAL RESULTS</vt:lpstr>
      <vt:lpstr>URL OF THE PROJECT DESCRIPTION CLIP (60sec.)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Beshoy</cp:lastModifiedBy>
  <cp:revision>32</cp:revision>
  <dcterms:created xsi:type="dcterms:W3CDTF">2021-05-17T09:14:38Z</dcterms:created>
  <dcterms:modified xsi:type="dcterms:W3CDTF">2021-06-07T11:10:08Z</dcterms:modified>
</cp:coreProperties>
</file>