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MS Shell Dlg 2" panose="020B0604030504040204" pitchFamily="34" charset="0"/>
      <p:regular r:id="rId7"/>
      <p:bold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As we see the best selling Employee is Jane Peacock with a total of sales of 833.</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Who is the best selling Employee? and what is the total number of sales he made it?</a:t>
            </a:r>
            <a:endParaRPr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32DDDFEC-129F-5856-F4FD-BD851807AFD1}"/>
              </a:ext>
            </a:extLst>
          </p:cNvPr>
          <p:cNvPicPr>
            <a:picLocks noChangeAspect="1"/>
          </p:cNvPicPr>
          <p:nvPr/>
        </p:nvPicPr>
        <p:blipFill>
          <a:blip r:embed="rId3"/>
          <a:stretch>
            <a:fillRect/>
          </a:stretch>
        </p:blipFill>
        <p:spPr>
          <a:xfrm>
            <a:off x="370420" y="1418450"/>
            <a:ext cx="4550700" cy="307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As we see the best selling album is Greatest Hits consists of 26 songs with total sales of 372.5 .</a:t>
            </a:r>
            <a:endParaRPr dirty="0">
              <a:latin typeface="Open Sans"/>
              <a:ea typeface="Open Sans"/>
              <a:cs typeface="Open Sans"/>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What is the best selling Album ? and what is it's total sales?</a:t>
            </a:r>
            <a:br>
              <a:rPr lang="en-US" sz="2400" dirty="0">
                <a:solidFill>
                  <a:srgbClr val="FFFFFF"/>
                </a:solidFill>
                <a:latin typeface="Open Sans"/>
                <a:ea typeface="Open Sans"/>
                <a:cs typeface="Open Sans"/>
                <a:sym typeface="Open Sans"/>
              </a:rPr>
            </a:br>
            <a:r>
              <a:rPr lang="en-US" sz="2400" dirty="0">
                <a:solidFill>
                  <a:srgbClr val="FFFFFF"/>
                </a:solidFill>
                <a:latin typeface="Open Sans"/>
                <a:ea typeface="Open Sans"/>
                <a:cs typeface="Open Sans"/>
                <a:sym typeface="Open Sans"/>
              </a:rPr>
              <a:t>and how many tracks does it contain ?</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E95CADC0-36FD-53D5-F3A4-B8BDA59B8DA2}"/>
              </a:ext>
            </a:extLst>
          </p:cNvPr>
          <p:cNvPicPr>
            <a:picLocks noChangeAspect="1"/>
          </p:cNvPicPr>
          <p:nvPr/>
        </p:nvPicPr>
        <p:blipFill>
          <a:blip r:embed="rId3"/>
          <a:stretch>
            <a:fillRect/>
          </a:stretch>
        </p:blipFill>
        <p:spPr>
          <a:xfrm>
            <a:off x="354301" y="1418451"/>
            <a:ext cx="4550700"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As we see the least value spent by Puja Srivastava which is total of 36.64 .</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what is the least value spent by a customer and who spent it?</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82FD60A3-BD0A-031D-29C5-6A90C4007E61}"/>
              </a:ext>
            </a:extLst>
          </p:cNvPr>
          <p:cNvPicPr>
            <a:picLocks noChangeAspect="1"/>
          </p:cNvPicPr>
          <p:nvPr/>
        </p:nvPicPr>
        <p:blipFill>
          <a:blip r:embed="rId3"/>
          <a:stretch>
            <a:fillRect/>
          </a:stretch>
        </p:blipFill>
        <p:spPr>
          <a:xfrm>
            <a:off x="354299" y="1418450"/>
            <a:ext cx="4550699" cy="30726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As we see the most popular playlist is the Music playlist with 4258 songs and total sales of 38145.44, followed by 90’s Music playlist with 954 songs and total sales of 8677 and the last one is TV Shows playlist with 222 songs and total sales of 3552.</a:t>
            </a:r>
            <a:endParaRPr dirty="0">
              <a:latin typeface="Open Sans"/>
              <a:ea typeface="Open Sans"/>
              <a:cs typeface="Open Sans"/>
              <a:sym typeface="Open Sans"/>
            </a:endParaRPr>
          </a:p>
        </p:txBody>
      </p:sp>
      <p:sp>
        <p:nvSpPr>
          <p:cNvPr id="76" name="Google Shape;76;p16"/>
          <p:cNvSpPr/>
          <p:nvPr/>
        </p:nvSpPr>
        <p:spPr>
          <a:xfrm>
            <a:off x="406593"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What is the top 3 popular playlist ? and how many songs does it contain?</a:t>
            </a:r>
            <a:endParaRPr dirty="0">
              <a:solidFill>
                <a:srgbClr val="FFFFFF"/>
              </a:solidFill>
              <a:latin typeface="Open Sans"/>
              <a:ea typeface="Open Sans"/>
              <a:cs typeface="Open Sans"/>
              <a:sym typeface="Open Sans"/>
            </a:endParaRPr>
          </a:p>
        </p:txBody>
      </p:sp>
      <p:graphicFrame>
        <p:nvGraphicFramePr>
          <p:cNvPr id="4" name="Table 3">
            <a:extLst>
              <a:ext uri="{FF2B5EF4-FFF2-40B4-BE49-F238E27FC236}">
                <a16:creationId xmlns:a16="http://schemas.microsoft.com/office/drawing/2014/main" id="{4632F094-9869-693E-356A-0A85126A8F7E}"/>
              </a:ext>
            </a:extLst>
          </p:cNvPr>
          <p:cNvGraphicFramePr>
            <a:graphicFrameLocks noGrp="1"/>
          </p:cNvGraphicFramePr>
          <p:nvPr>
            <p:extLst>
              <p:ext uri="{D42A27DB-BD31-4B8C-83A1-F6EECF244321}">
                <p14:modId xmlns:p14="http://schemas.microsoft.com/office/powerpoint/2010/main" val="4142164010"/>
              </p:ext>
            </p:extLst>
          </p:nvPr>
        </p:nvGraphicFramePr>
        <p:xfrm>
          <a:off x="65784" y="2460625"/>
          <a:ext cx="139900" cy="190500"/>
        </p:xfrm>
        <a:graphic>
          <a:graphicData uri="http://schemas.openxmlformats.org/drawingml/2006/table">
            <a:tbl>
              <a:tblPr/>
              <a:tblGrid>
                <a:gridCol w="139900">
                  <a:extLst>
                    <a:ext uri="{9D8B030D-6E8A-4147-A177-3AD203B41FA5}">
                      <a16:colId xmlns:a16="http://schemas.microsoft.com/office/drawing/2014/main" val="3540325511"/>
                    </a:ext>
                  </a:extLst>
                </a:gridCol>
              </a:tblGrid>
              <a:tr h="0">
                <a:tc>
                  <a:txBody>
                    <a:bodyPr/>
                    <a:lstStyle/>
                    <a:p>
                      <a:pPr algn="r"/>
                      <a:endParaRPr lang="ar-DJ" sz="1000" b="0" i="0" dirty="0">
                        <a:solidFill>
                          <a:srgbClr val="000000"/>
                        </a:solidFill>
                        <a:effectLst/>
                        <a:latin typeface="MS Shell Dlg 2" panose="020B0604030504040204" pitchFamily="34" charset="0"/>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319826664"/>
                  </a:ext>
                </a:extLst>
              </a:tr>
            </a:tbl>
          </a:graphicData>
        </a:graphic>
      </p:graphicFrame>
      <p:pic>
        <p:nvPicPr>
          <p:cNvPr id="7" name="Picture 6">
            <a:extLst>
              <a:ext uri="{FF2B5EF4-FFF2-40B4-BE49-F238E27FC236}">
                <a16:creationId xmlns:a16="http://schemas.microsoft.com/office/drawing/2014/main" id="{B6CD9FB9-80A8-5253-C8C0-555A7267C2C5}"/>
              </a:ext>
            </a:extLst>
          </p:cNvPr>
          <p:cNvPicPr>
            <a:picLocks noChangeAspect="1"/>
          </p:cNvPicPr>
          <p:nvPr/>
        </p:nvPicPr>
        <p:blipFill>
          <a:blip r:embed="rId3"/>
          <a:stretch>
            <a:fillRect/>
          </a:stretch>
        </p:blipFill>
        <p:spPr>
          <a:xfrm>
            <a:off x="406590" y="1418450"/>
            <a:ext cx="4550699" cy="307259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Words>
  <Application>Microsoft Office PowerPoint</Application>
  <PresentationFormat>On-screen Show (16:9)</PresentationFormat>
  <Paragraphs>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Open Sans</vt:lpstr>
      <vt:lpstr>MS Shell Dlg 2</vt:lpstr>
      <vt:lpstr>Simple Light</vt:lpstr>
      <vt:lpstr>  Who is the best selling Employee? and what is the total number of sales he made it?</vt:lpstr>
      <vt:lpstr>  What is the best selling Album ? and what is it's total sales? and how many tracks does it contain ?</vt:lpstr>
      <vt:lpstr>  what is the least value spent by a customer and who spent it?</vt:lpstr>
      <vt:lpstr>  What is the top 3 popular playlist ? and how many songs does it contain?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Who is the best selling Employee? and what is the total number of sales he made it?</dc:title>
  <cp:lastModifiedBy>ZeyadaNet</cp:lastModifiedBy>
  <cp:revision>1</cp:revision>
  <dcterms:modified xsi:type="dcterms:W3CDTF">2022-11-16T19:23:11Z</dcterms:modified>
</cp:coreProperties>
</file>