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5" r:id="rId3"/>
    <p:sldId id="257" r:id="rId4"/>
    <p:sldId id="258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0824-D066-B54C-A072-71A9541E2DED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5F08F-C714-A046-8357-05A314A2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Boston AQI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Hongwei Hu</a:t>
            </a:r>
          </a:p>
          <a:p>
            <a:r>
              <a:rPr lang="en-US" dirty="0" smtClean="0"/>
              <a:t>Guangnan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altLang="zh-CN" dirty="0" smtClean="0"/>
              <a:t>Preprocess</a:t>
            </a:r>
            <a:endParaRPr lang="en-US" dirty="0" smtClean="0"/>
          </a:p>
          <a:p>
            <a:r>
              <a:rPr lang="en-US" altLang="zh-CN" dirty="0" smtClean="0"/>
              <a:t>EDA</a:t>
            </a:r>
            <a:endParaRPr lang="en-US" dirty="0" smtClean="0"/>
          </a:p>
          <a:p>
            <a:r>
              <a:rPr lang="en-US" altLang="zh-CN" dirty="0" smtClean="0"/>
              <a:t>Flask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Data </a:t>
            </a:r>
            <a:r>
              <a:rPr lang="en-US" altLang="zh-CN" dirty="0"/>
              <a:t>Preprocess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“AQS Parameter </a:t>
            </a:r>
            <a:r>
              <a:rPr lang="en-US" dirty="0" err="1"/>
              <a:t>Desc</a:t>
            </a:r>
            <a:r>
              <a:rPr lang="en-US" dirty="0"/>
              <a:t>” and “Sample Measurement” columns from </a:t>
            </a:r>
            <a:r>
              <a:rPr lang="en-US" altLang="zh-CN" dirty="0" smtClean="0"/>
              <a:t>long</a:t>
            </a:r>
            <a:r>
              <a:rPr lang="en-US" dirty="0" smtClean="0"/>
              <a:t>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../Desktop/Screen%20Shot%202017-08-19%20at%203.14.08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99" y="2890204"/>
            <a:ext cx="7972425" cy="2523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altLang="zh-CN" dirty="0" smtClean="0"/>
              <a:t>EDA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PM</a:t>
            </a:r>
            <a:r>
              <a:rPr lang="zh-CN" altLang="en-US" dirty="0" smtClean="0"/>
              <a:t> </a:t>
            </a:r>
            <a:r>
              <a:rPr lang="en-US" altLang="zh-CN" dirty="0" smtClean="0"/>
              <a:t>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../Desktop/Screen%20Shot%202017-08-19%20at%203.21.46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98" y="2474213"/>
            <a:ext cx="38862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Desktop/Screen%20Shot%202017-08-19%20at%203.22.02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474213"/>
            <a:ext cx="3790950" cy="248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9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PM</a:t>
            </a:r>
            <a:r>
              <a:rPr lang="zh-CN" altLang="en-US" dirty="0"/>
              <a:t> </a:t>
            </a:r>
            <a:r>
              <a:rPr lang="en-US" altLang="zh-CN" dirty="0"/>
              <a:t>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../Desktop/Screen%20Shot%202017-08-19%20at%203.22.12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" y="1999245"/>
            <a:ext cx="540067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Desktop/Screen%20Shot%202017-08-19%20at%203.26.00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15" y="2015732"/>
            <a:ext cx="4206240" cy="268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8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NO2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../Desktop/Screen%20Shot%202017-08-19%20at%203.25.24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336647"/>
            <a:ext cx="898779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1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../Desktop/Screen%20Shot%202017-08-19%20at%203.32.40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26" y="1957958"/>
            <a:ext cx="3130550" cy="37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Desktop/Screen%20Shot%202017-08-19%20at%203.34.22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1957958"/>
            <a:ext cx="3392170" cy="356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55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Gill Sans MT</vt:lpstr>
      <vt:lpstr>Mangal</vt:lpstr>
      <vt:lpstr>等线</vt:lpstr>
      <vt:lpstr>等线 Light</vt:lpstr>
      <vt:lpstr>Arial</vt:lpstr>
      <vt:lpstr>Gallery</vt:lpstr>
      <vt:lpstr>Boston AQI Analysis</vt:lpstr>
      <vt:lpstr>workflow</vt:lpstr>
      <vt:lpstr>1. Data Preprocess</vt:lpstr>
      <vt:lpstr>2. EDA – PM 2.5</vt:lpstr>
      <vt:lpstr>2. EDA – PM 2.5</vt:lpstr>
      <vt:lpstr>2. EDA – NO2</vt:lpstr>
      <vt:lpstr>3. Flask API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Hu</dc:creator>
  <cp:lastModifiedBy>Guangnan Liang</cp:lastModifiedBy>
  <cp:revision>83</cp:revision>
  <dcterms:created xsi:type="dcterms:W3CDTF">2017-08-18T21:13:58Z</dcterms:created>
  <dcterms:modified xsi:type="dcterms:W3CDTF">2017-08-19T08:20:01Z</dcterms:modified>
</cp:coreProperties>
</file>