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6" r:id="rId14"/>
    <p:sldId id="277" r:id="rId15"/>
    <p:sldId id="278" r:id="rId16"/>
    <p:sldId id="268" r:id="rId17"/>
    <p:sldId id="270" r:id="rId18"/>
    <p:sldId id="269" r:id="rId19"/>
    <p:sldId id="272" r:id="rId20"/>
    <p:sldId id="273" r:id="rId21"/>
    <p:sldId id="271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34"/>
  </p:normalViewPr>
  <p:slideViewPr>
    <p:cSldViewPr snapToGrid="0" snapToObjects="1">
      <p:cViewPr varScale="1">
        <p:scale>
          <a:sx n="95" d="100"/>
          <a:sy n="95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5C6D7-47AC-434F-AE14-A8649394E843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571E9-8016-F949-8197-57B41F68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similar/Code-Generation-And-Templating/blob/master/Jinja2/demo/Flask-demo/templates/layout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similar/Code-Generation-And-Templating/blob/master/Jinja2/demo/Flask-demo/templates/template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similar/Code-Generation-And-Templating/blob/master/Jinja2/demo/Flask-demo/templates/template.html" TargetMode="Externa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similar/Code-Generation-And-Templatin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Code Generation and Templating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INFO</a:t>
            </a:r>
            <a:r>
              <a:rPr lang="zh-CN" altLang="en-US" dirty="0" smtClean="0"/>
              <a:t> </a:t>
            </a:r>
            <a:r>
              <a:rPr lang="en-US" altLang="zh-CN" dirty="0" smtClean="0"/>
              <a:t>7390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Python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use for loops OR if-else in a template</a:t>
            </a:r>
            <a:r>
              <a:rPr lang="en-US" dirty="0"/>
              <a:t> </a:t>
            </a:r>
          </a:p>
        </p:txBody>
      </p:sp>
      <p:pic>
        <p:nvPicPr>
          <p:cNvPr id="5" name="Picture 4" descr="/Users/Similar/Desktop/Screen Shot 2017-08-11 at 9.04.44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97" y="2655276"/>
            <a:ext cx="9385757" cy="2250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0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{% ... %} for Statements </a:t>
            </a:r>
            <a:endParaRPr lang="en-US" dirty="0" smtClean="0"/>
          </a:p>
          <a:p>
            <a:r>
              <a:rPr lang="en-US" dirty="0" smtClean="0"/>
              <a:t>{{ </a:t>
            </a:r>
            <a:r>
              <a:rPr lang="en-US" dirty="0"/>
              <a:t>... }} for Expressions to print to the template output </a:t>
            </a:r>
            <a:endParaRPr lang="en-US" dirty="0" smtClean="0"/>
          </a:p>
          <a:p>
            <a:r>
              <a:rPr lang="en-US" dirty="0" smtClean="0"/>
              <a:t>{# </a:t>
            </a:r>
            <a:r>
              <a:rPr lang="en-US" dirty="0"/>
              <a:t>... #} for Comments not included in the template output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... ## for Line Statements</a:t>
            </a:r>
          </a:p>
        </p:txBody>
      </p:sp>
    </p:spTree>
    <p:extLst>
      <p:ext uri="{BB962C8B-B14F-4D97-AF65-F5344CB8AC3E}">
        <p14:creationId xmlns:p14="http://schemas.microsoft.com/office/powerpoint/2010/main" val="21144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Images:</a:t>
            </a:r>
            <a:r>
              <a:rPr lang="zh-CN" altLang="en-US" dirty="0" smtClean="0"/>
              <a:t> </a:t>
            </a:r>
            <a:r>
              <a:rPr lang="en-US" dirty="0" err="1" smtClean="0"/>
              <a:t>besimilar</a:t>
            </a:r>
            <a:r>
              <a:rPr lang="en-US" dirty="0" smtClean="0"/>
              <a:t>/</a:t>
            </a:r>
            <a:r>
              <a:rPr lang="en-US" dirty="0" err="1" smtClean="0"/>
              <a:t>advanced-data-analysis:template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Run </a:t>
            </a:r>
            <a:r>
              <a:rPr lang="en-US" dirty="0"/>
              <a:t>Flask REST API: 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$ </a:t>
            </a:r>
            <a:r>
              <a:rPr lang="en-US" dirty="0"/>
              <a:t>python3.5  </a:t>
            </a:r>
            <a:r>
              <a:rPr lang="en-US" dirty="0" err="1"/>
              <a:t>run.py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Images:</a:t>
            </a:r>
            <a:r>
              <a:rPr lang="zh-CN" altLang="en-US" dirty="0" smtClean="0"/>
              <a:t> </a:t>
            </a:r>
            <a:r>
              <a:rPr lang="en-US" dirty="0" err="1" smtClean="0"/>
              <a:t>besimilar</a:t>
            </a:r>
            <a:r>
              <a:rPr lang="en-US" dirty="0" smtClean="0"/>
              <a:t>/</a:t>
            </a:r>
            <a:r>
              <a:rPr lang="en-US" dirty="0" err="1" smtClean="0"/>
              <a:t>advanced-data-analysis:template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Run </a:t>
            </a:r>
            <a:r>
              <a:rPr lang="en-US" dirty="0"/>
              <a:t>Flask REST API: 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$ </a:t>
            </a:r>
            <a:r>
              <a:rPr lang="en-US" dirty="0"/>
              <a:t>python3.5  </a:t>
            </a:r>
            <a:r>
              <a:rPr lang="en-US" dirty="0" err="1"/>
              <a:t>run.py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52" y="2015732"/>
            <a:ext cx="9718002" cy="14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Images:</a:t>
            </a:r>
            <a:r>
              <a:rPr lang="zh-CN" altLang="en-US" dirty="0" smtClean="0"/>
              <a:t> </a:t>
            </a:r>
            <a:r>
              <a:rPr lang="en-US" dirty="0" err="1" smtClean="0"/>
              <a:t>besimilar</a:t>
            </a:r>
            <a:r>
              <a:rPr lang="en-US" dirty="0" smtClean="0"/>
              <a:t>/</a:t>
            </a:r>
            <a:r>
              <a:rPr lang="en-US" dirty="0" err="1" smtClean="0"/>
              <a:t>advanced-data-analysis:template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Run </a:t>
            </a:r>
            <a:r>
              <a:rPr lang="en-US" dirty="0"/>
              <a:t>Flask REST API: 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$ </a:t>
            </a:r>
            <a:r>
              <a:rPr lang="en-US" dirty="0"/>
              <a:t>python3.5  </a:t>
            </a:r>
            <a:r>
              <a:rPr lang="en-US" dirty="0" err="1"/>
              <a:t>run.py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15" y="1712545"/>
            <a:ext cx="9071708" cy="33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Images:</a:t>
            </a:r>
            <a:r>
              <a:rPr lang="zh-CN" altLang="en-US" dirty="0" smtClean="0"/>
              <a:t> </a:t>
            </a:r>
            <a:r>
              <a:rPr lang="en-US" dirty="0" err="1" smtClean="0"/>
              <a:t>besimilar</a:t>
            </a:r>
            <a:r>
              <a:rPr lang="en-US" dirty="0" smtClean="0"/>
              <a:t>/</a:t>
            </a:r>
            <a:r>
              <a:rPr lang="en-US" dirty="0" err="1" smtClean="0"/>
              <a:t>advanced-data-analysis:template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Run </a:t>
            </a:r>
            <a:r>
              <a:rPr lang="en-US" dirty="0"/>
              <a:t>Flask REST API: 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$ </a:t>
            </a:r>
            <a:r>
              <a:rPr lang="en-US" dirty="0"/>
              <a:t>python3.5  </a:t>
            </a:r>
            <a:r>
              <a:rPr lang="en-US" dirty="0" err="1"/>
              <a:t>run.py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40" y="2015732"/>
            <a:ext cx="9742377" cy="238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layout (“</a:t>
            </a:r>
            <a:r>
              <a:rPr lang="en-US" dirty="0" err="1"/>
              <a:t>layout.html</a:t>
            </a:r>
            <a:r>
              <a:rPr lang="en-US" dirty="0" smtClean="0"/>
              <a:t>”)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github.com/Besimilar/Code-Generation-And-Templating/blob/master/Jinja2/demo/Flask-demo/templates/layout.html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36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layout (“</a:t>
            </a:r>
            <a:r>
              <a:rPr lang="en-US" dirty="0" err="1"/>
              <a:t>layout.html</a:t>
            </a:r>
            <a:r>
              <a:rPr lang="en-US" dirty="0"/>
              <a:t>”)</a:t>
            </a:r>
            <a:r>
              <a:rPr lang="en-US" dirty="0"/>
              <a:t> </a:t>
            </a:r>
          </a:p>
        </p:txBody>
      </p:sp>
      <p:pic>
        <p:nvPicPr>
          <p:cNvPr id="4" name="Picture 3" descr="/Users/Similar/Desktop/Screen Shot 2017-08-11 at 10.01.15 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551041"/>
            <a:ext cx="9398129" cy="5077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2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Create a child template to inherit the layout using {% extends %} (“</a:t>
            </a:r>
            <a:r>
              <a:rPr lang="en-US" dirty="0" err="1"/>
              <a:t>template.html</a:t>
            </a:r>
            <a:r>
              <a:rPr lang="en-US" dirty="0"/>
              <a:t>”)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github.com/Besimilar/Code-Generation-And-Templating/blob/master/Jinja2/demo/Flask-demo/templates/template.html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Pass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emplate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Hongwei</a:t>
            </a:r>
            <a:r>
              <a:rPr lang="zh-CN" altLang="en-US" dirty="0" smtClean="0"/>
              <a:t> </a:t>
            </a:r>
            <a:r>
              <a:rPr lang="en-US" altLang="zh-CN" dirty="0"/>
              <a:t>Hu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Guangnan</a:t>
            </a:r>
            <a:r>
              <a:rPr lang="zh-CN" altLang="en-US" dirty="0"/>
              <a:t> </a:t>
            </a:r>
            <a:r>
              <a:rPr lang="en-US" altLang="zh-CN" dirty="0" smtClean="0"/>
              <a:t>Liang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Pass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emplate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/Users/Similar/Desktop/Screen Shot 2017-08-11 at 10.08.25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505753"/>
            <a:ext cx="9292621" cy="547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6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Create a child template to inherit the layout using {% extends %} (“</a:t>
            </a:r>
            <a:r>
              <a:rPr lang="en-US" dirty="0" err="1"/>
              <a:t>template.html</a:t>
            </a:r>
            <a:r>
              <a:rPr lang="en-US" dirty="0"/>
              <a:t>”)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github.com/Besimilar/Code-Generation-And-Templating/blob/master/Jinja2/demo/Flask-demo/templates/template.html</a:t>
            </a:r>
            <a:endParaRPr lang="en-US" smtClean="0"/>
          </a:p>
          <a:p>
            <a:endParaRPr lang="en-US" dirty="0"/>
          </a:p>
        </p:txBody>
      </p:sp>
      <p:pic>
        <p:nvPicPr>
          <p:cNvPr id="4" name="Picture 3" descr="/Users/Similar/Desktop/Screen Shot 2017-08-11 at 10.01.24 P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13" y="640348"/>
            <a:ext cx="9089806" cy="518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https://github.com/Besimilar/Code-Generation-And-Templating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www.fullstackpython.com</a:t>
            </a:r>
            <a:r>
              <a:rPr lang="en-US" dirty="0"/>
              <a:t>/jinja2.html</a:t>
            </a:r>
          </a:p>
        </p:txBody>
      </p:sp>
    </p:spTree>
    <p:extLst>
      <p:ext uri="{BB962C8B-B14F-4D97-AF65-F5344CB8AC3E}">
        <p14:creationId xmlns:p14="http://schemas.microsoft.com/office/powerpoint/2010/main" val="10113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Template Engine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Template engines allow developers to generate desired content types, such as HTML, while using some of the data and programming constructs such as if-else and for loops to manipulate the output. </a:t>
            </a:r>
          </a:p>
          <a:p>
            <a:pPr lvl="0"/>
            <a:r>
              <a:rPr lang="en-US" dirty="0"/>
              <a:t>Template files that are created by developers and then processed by the template engine consist of prewritten markup and template tag blocks where data is inserted.</a:t>
            </a:r>
          </a:p>
          <a:p>
            <a:pPr lvl="0"/>
            <a:r>
              <a:rPr lang="en-US" dirty="0"/>
              <a:t>The template engine would generate the HTML output response when an HTTP request comes in for a particular URL.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Jinja2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Jinja</a:t>
            </a:r>
            <a:r>
              <a:rPr lang="en-US" dirty="0"/>
              <a:t>, also known and referred to as "Jinja2", is a popular Python template engine written as a self-contained open source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Features: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Template inheritance makes it possible to use the same or a similar layout for all templates</a:t>
            </a:r>
            <a:r>
              <a:rPr lang="en-US" dirty="0" smtClean="0"/>
              <a:t>.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P</a:t>
            </a:r>
            <a:r>
              <a:rPr lang="en-US" dirty="0" smtClean="0"/>
              <a:t>owerful </a:t>
            </a:r>
            <a:r>
              <a:rPr lang="en-US" dirty="0"/>
              <a:t>automatic HTML escaping system for cross site scripting prevention.</a:t>
            </a:r>
          </a:p>
          <a:p>
            <a:pPr lvl="0"/>
            <a:r>
              <a:rPr lang="en-US" dirty="0" smtClean="0"/>
              <a:t>High </a:t>
            </a:r>
            <a:r>
              <a:rPr lang="en-US" dirty="0"/>
              <a:t>performance with just in time compilation to Python bytecode. Jinja2 will translate your template sources on first load into Python bytecode for best runtime performance.</a:t>
            </a:r>
          </a:p>
          <a:p>
            <a:pPr lvl="0"/>
            <a:r>
              <a:rPr lang="en-US" dirty="0"/>
              <a:t>Easy to debug with a debug system that integrates template compile and runtime errors into the standard Python </a:t>
            </a:r>
            <a:r>
              <a:rPr lang="en-US" dirty="0" err="1"/>
              <a:t>traceback</a:t>
            </a:r>
            <a:r>
              <a:rPr lang="en-US" dirty="0"/>
              <a:t> system.</a:t>
            </a:r>
          </a:p>
          <a:p>
            <a:pPr lvl="0"/>
            <a:r>
              <a:rPr lang="en-US" dirty="0"/>
              <a:t>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Installation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pip install Jinja2</a:t>
            </a:r>
          </a:p>
        </p:txBody>
      </p:sp>
    </p:spTree>
    <p:extLst>
      <p:ext uri="{BB962C8B-B14F-4D97-AF65-F5344CB8AC3E}">
        <p14:creationId xmlns:p14="http://schemas.microsoft.com/office/powerpoint/2010/main" val="2436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/>
              <a:t> </a:t>
            </a:r>
            <a:r>
              <a:rPr lang="en-US" dirty="0" smtClean="0"/>
              <a:t>Python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By creating an instance of </a:t>
            </a:r>
            <a:r>
              <a:rPr lang="en-US" b="1" dirty="0"/>
              <a:t>Template</a:t>
            </a:r>
            <a:r>
              <a:rPr lang="en-US" dirty="0"/>
              <a:t> you get back a new template object that provides a method called </a:t>
            </a:r>
            <a:r>
              <a:rPr lang="en-US" b="1" dirty="0"/>
              <a:t>render().</a:t>
            </a:r>
            <a:endParaRPr lang="en-US" dirty="0"/>
          </a:p>
          <a:p>
            <a:pPr lvl="0"/>
            <a:r>
              <a:rPr lang="en-US" dirty="0"/>
              <a:t>Call render() with a </a:t>
            </a:r>
            <a:r>
              <a:rPr lang="en-US" b="1" dirty="0" err="1"/>
              <a:t>dict</a:t>
            </a:r>
            <a:r>
              <a:rPr lang="en-US" dirty="0"/>
              <a:t> or </a:t>
            </a:r>
            <a:r>
              <a:rPr lang="en-US" b="1" dirty="0"/>
              <a:t>keyword arguments</a:t>
            </a:r>
            <a:r>
              <a:rPr lang="en-US" dirty="0"/>
              <a:t> to fill the template. The </a:t>
            </a:r>
            <a:r>
              <a:rPr lang="en-US" dirty="0" err="1"/>
              <a:t>dict</a:t>
            </a:r>
            <a:r>
              <a:rPr lang="en-US" dirty="0"/>
              <a:t> or keywords arguments passed to the template are the so-called “context” of the template.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Python API</a:t>
            </a:r>
          </a:p>
        </p:txBody>
      </p:sp>
      <p:pic>
        <p:nvPicPr>
          <p:cNvPr id="4" name="Content Placeholder 3" descr="Jinja2/Screen%20Shot%202017-08-08%20at%202.55.13%20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79" y="1853754"/>
            <a:ext cx="9020455" cy="3336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7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Python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use for loops OR if-else in a template</a:t>
            </a:r>
            <a:r>
              <a:rPr lang="en-US" dirty="0"/>
              <a:t> </a:t>
            </a:r>
          </a:p>
        </p:txBody>
      </p:sp>
      <p:pic>
        <p:nvPicPr>
          <p:cNvPr id="4" name="Picture 3" descr="/Users/Similar/Desktop/Screen Shot 2017-08-11 at 7.45.34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623562"/>
            <a:ext cx="9176623" cy="2513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5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428</Words>
  <Application>Microsoft Macintosh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Gill Sans MT</vt:lpstr>
      <vt:lpstr>等线</vt:lpstr>
      <vt:lpstr>等线 Light</vt:lpstr>
      <vt:lpstr>Arial</vt:lpstr>
      <vt:lpstr>Gallery</vt:lpstr>
      <vt:lpstr>Code Generation and Templating </vt:lpstr>
      <vt:lpstr>Team 3</vt:lpstr>
      <vt:lpstr>Template Engine </vt:lpstr>
      <vt:lpstr>Jinja2 </vt:lpstr>
      <vt:lpstr>Features:  </vt:lpstr>
      <vt:lpstr>Installation  </vt:lpstr>
      <vt:lpstr>Demo 1:  Python API</vt:lpstr>
      <vt:lpstr>Demo 1:  Python API</vt:lpstr>
      <vt:lpstr>Demo 1:  Python API</vt:lpstr>
      <vt:lpstr>Demo 1:  Python API</vt:lpstr>
      <vt:lpstr>Rules</vt:lpstr>
      <vt:lpstr>Demo 2:  Flask</vt:lpstr>
      <vt:lpstr>Demo 2:  Flask</vt:lpstr>
      <vt:lpstr>Demo 2:  Flask</vt:lpstr>
      <vt:lpstr>Demo 2:  Flask</vt:lpstr>
      <vt:lpstr>Demo 2:  Flask</vt:lpstr>
      <vt:lpstr>Demo 2:  Flask</vt:lpstr>
      <vt:lpstr>Demo 2:  Flask</vt:lpstr>
      <vt:lpstr>Demo 2:  Flask</vt:lpstr>
      <vt:lpstr>Demo 2:  Flask</vt:lpstr>
      <vt:lpstr>Demo 2:  Flask</vt:lpstr>
      <vt:lpstr>Other Demos</vt:lpstr>
      <vt:lpstr>Thank you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 and Templating </dc:title>
  <dc:creator>David Hu</dc:creator>
  <cp:lastModifiedBy>David Hu</cp:lastModifiedBy>
  <cp:revision>48</cp:revision>
  <dcterms:created xsi:type="dcterms:W3CDTF">2017-08-12T02:40:58Z</dcterms:created>
  <dcterms:modified xsi:type="dcterms:W3CDTF">2017-08-12T03:15:35Z</dcterms:modified>
</cp:coreProperties>
</file>