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82" r:id="rId6"/>
    <p:sldId id="279" r:id="rId7"/>
    <p:sldId id="280" r:id="rId8"/>
    <p:sldId id="283"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643"/>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5C6D7-47AC-434F-AE14-A8649394E843}" type="datetimeFigureOut">
              <a:rPr lang="en-US" smtClean="0"/>
              <a:t>8/12/17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571E9-8016-F949-8197-57B41F68AB5B}" type="slidenum">
              <a:rPr lang="en-US" smtClean="0"/>
              <a:t>‹#›</a:t>
            </a:fld>
            <a:endParaRPr lang="en-US"/>
          </a:p>
        </p:txBody>
      </p:sp>
    </p:spTree>
    <p:extLst>
      <p:ext uri="{BB962C8B-B14F-4D97-AF65-F5344CB8AC3E}">
        <p14:creationId xmlns:p14="http://schemas.microsoft.com/office/powerpoint/2010/main" val="17529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8/12/17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Code Generation and Templating </a:t>
            </a:r>
            <a:endParaRPr lang="en-US" dirty="0"/>
          </a:p>
        </p:txBody>
      </p:sp>
      <p:sp>
        <p:nvSpPr>
          <p:cNvPr id="3" name="Subtitle 2"/>
          <p:cNvSpPr>
            <a:spLocks noGrp="1"/>
          </p:cNvSpPr>
          <p:nvPr>
            <p:ph type="subTitle" idx="1"/>
          </p:nvPr>
        </p:nvSpPr>
        <p:spPr/>
        <p:txBody>
          <a:bodyPr/>
          <a:lstStyle/>
          <a:p>
            <a:r>
              <a:rPr lang="en-US" altLang="zh-CN" dirty="0" smtClean="0"/>
              <a:t>INFO</a:t>
            </a:r>
            <a:r>
              <a:rPr lang="zh-CN" altLang="en-US" dirty="0" smtClean="0"/>
              <a:t> </a:t>
            </a:r>
            <a:r>
              <a:rPr lang="en-US" altLang="zh-CN" dirty="0" smtClean="0"/>
              <a:t>7390</a:t>
            </a:r>
            <a:endParaRPr lang="en-US" dirty="0"/>
          </a:p>
        </p:txBody>
      </p:sp>
    </p:spTree>
    <p:extLst>
      <p:ext uri="{BB962C8B-B14F-4D97-AF65-F5344CB8AC3E}">
        <p14:creationId xmlns:p14="http://schemas.microsoft.com/office/powerpoint/2010/main" val="576005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Team</a:t>
            </a:r>
            <a:r>
              <a:rPr lang="zh-CN" altLang="en-US" dirty="0"/>
              <a:t> </a:t>
            </a:r>
            <a:r>
              <a:rPr lang="en-US" altLang="zh-CN" dirty="0"/>
              <a:t>3</a:t>
            </a:r>
            <a:endParaRPr lang="en-US" dirty="0"/>
          </a:p>
        </p:txBody>
      </p:sp>
      <p:sp>
        <p:nvSpPr>
          <p:cNvPr id="3" name="Content Placeholder 2"/>
          <p:cNvSpPr>
            <a:spLocks noGrp="1"/>
          </p:cNvSpPr>
          <p:nvPr>
            <p:ph idx="1"/>
          </p:nvPr>
        </p:nvSpPr>
        <p:spPr/>
        <p:txBody>
          <a:bodyPr/>
          <a:lstStyle/>
          <a:p>
            <a:r>
              <a:rPr lang="en-US" altLang="zh-CN" dirty="0" smtClean="0"/>
              <a:t>Hongwei</a:t>
            </a:r>
            <a:r>
              <a:rPr lang="zh-CN" altLang="en-US" dirty="0" smtClean="0"/>
              <a:t> </a:t>
            </a:r>
            <a:r>
              <a:rPr lang="en-US" altLang="zh-CN" dirty="0"/>
              <a:t>Hu</a:t>
            </a:r>
            <a:r>
              <a:rPr lang="zh-CN" altLang="en-US" dirty="0"/>
              <a:t> </a:t>
            </a:r>
            <a:endParaRPr lang="en-US" altLang="zh-CN" dirty="0"/>
          </a:p>
          <a:p>
            <a:r>
              <a:rPr lang="en-US" altLang="zh-CN" dirty="0" err="1"/>
              <a:t>Guangnan</a:t>
            </a:r>
            <a:r>
              <a:rPr lang="zh-CN" altLang="en-US" dirty="0"/>
              <a:t> </a:t>
            </a:r>
            <a:r>
              <a:rPr lang="en-US" altLang="zh-CN" dirty="0" smtClean="0"/>
              <a:t>Liang</a:t>
            </a:r>
            <a:endParaRPr lang="en-US" altLang="zh-CN" dirty="0"/>
          </a:p>
          <a:p>
            <a:endParaRPr lang="en-US" dirty="0"/>
          </a:p>
        </p:txBody>
      </p:sp>
    </p:spTree>
    <p:extLst>
      <p:ext uri="{BB962C8B-B14F-4D97-AF65-F5344CB8AC3E}">
        <p14:creationId xmlns:p14="http://schemas.microsoft.com/office/powerpoint/2010/main" val="115363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 Engine</a:t>
            </a:r>
            <a:r>
              <a:rPr lang="en-US" dirty="0"/>
              <a:t> </a:t>
            </a:r>
          </a:p>
        </p:txBody>
      </p:sp>
      <p:sp>
        <p:nvSpPr>
          <p:cNvPr id="3" name="Content Placeholder 2"/>
          <p:cNvSpPr>
            <a:spLocks noGrp="1"/>
          </p:cNvSpPr>
          <p:nvPr>
            <p:ph idx="1"/>
          </p:nvPr>
        </p:nvSpPr>
        <p:spPr/>
        <p:txBody>
          <a:bodyPr>
            <a:noAutofit/>
          </a:bodyPr>
          <a:lstStyle/>
          <a:p>
            <a:pPr lvl="0"/>
            <a:r>
              <a:rPr lang="en-US" altLang="zh-CN" sz="2800" b="1" dirty="0" err="1" smtClean="0"/>
              <a:t>Mako</a:t>
            </a:r>
            <a:r>
              <a:rPr lang="en-US" altLang="zh-CN" sz="2800" b="1" dirty="0" smtClean="0"/>
              <a:t>:</a:t>
            </a:r>
            <a:r>
              <a:rPr lang="zh-CN" altLang="en-US" sz="2800" b="1" dirty="0" smtClean="0"/>
              <a:t> </a:t>
            </a:r>
            <a:r>
              <a:rPr lang="en-US" sz="2400" dirty="0" smtClean="0"/>
              <a:t>default </a:t>
            </a:r>
            <a:r>
              <a:rPr lang="en-US" sz="2400" dirty="0"/>
              <a:t>templating engine for the Pylons web </a:t>
            </a:r>
            <a:endParaRPr lang="en-US" sz="2400" dirty="0" smtClean="0"/>
          </a:p>
          <a:p>
            <a:pPr lvl="0"/>
            <a:r>
              <a:rPr lang="en-US" altLang="zh-CN" sz="2800" b="1" dirty="0" smtClean="0"/>
              <a:t>Cog:</a:t>
            </a:r>
            <a:r>
              <a:rPr lang="zh-CN" altLang="en-US" sz="2800" b="1" dirty="0" smtClean="0"/>
              <a:t> </a:t>
            </a:r>
            <a:r>
              <a:rPr lang="en-US" sz="2400" dirty="0" smtClean="0"/>
              <a:t>a </a:t>
            </a:r>
            <a:r>
              <a:rPr lang="en-US" sz="2400" dirty="0"/>
              <a:t>file generation tool. </a:t>
            </a:r>
            <a:r>
              <a:rPr lang="en-US" sz="2400" dirty="0"/>
              <a:t>It lets you use pieces of Python code as generators in your source files to generate whatever text you need</a:t>
            </a:r>
          </a:p>
        </p:txBody>
      </p:sp>
    </p:spTree>
    <p:extLst>
      <p:ext uri="{BB962C8B-B14F-4D97-AF65-F5344CB8AC3E}">
        <p14:creationId xmlns:p14="http://schemas.microsoft.com/office/powerpoint/2010/main" val="1592003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t>Mako</a:t>
            </a:r>
            <a:r>
              <a:rPr lang="zh-CN" altLang="en-US" b="1" dirty="0" smtClean="0"/>
              <a:t> </a:t>
            </a:r>
            <a:r>
              <a:rPr lang="en-US" altLang="zh-CN" b="1" dirty="0" smtClean="0"/>
              <a:t>-</a:t>
            </a:r>
            <a:r>
              <a:rPr lang="zh-CN" altLang="en-US" b="1" dirty="0" smtClean="0"/>
              <a:t> </a:t>
            </a:r>
            <a:r>
              <a:rPr lang="en-US" altLang="zh-CN" b="1" dirty="0" smtClean="0"/>
              <a:t>Features</a:t>
            </a:r>
            <a:r>
              <a:rPr lang="en-US" b="1" dirty="0" smtClean="0"/>
              <a:t> </a:t>
            </a:r>
            <a:endParaRPr lang="en-US" dirty="0"/>
          </a:p>
        </p:txBody>
      </p:sp>
      <p:sp>
        <p:nvSpPr>
          <p:cNvPr id="3" name="Content Placeholder 2"/>
          <p:cNvSpPr>
            <a:spLocks noGrp="1"/>
          </p:cNvSpPr>
          <p:nvPr>
            <p:ph idx="1"/>
          </p:nvPr>
        </p:nvSpPr>
        <p:spPr/>
        <p:txBody>
          <a:bodyPr/>
          <a:lstStyle/>
          <a:p>
            <a:pPr lvl="0"/>
            <a:r>
              <a:rPr lang="en-US" sz="2400" b="1" dirty="0"/>
              <a:t>Super-simple API</a:t>
            </a:r>
            <a:r>
              <a:rPr lang="en-US" sz="2400" b="1" dirty="0"/>
              <a:t> </a:t>
            </a:r>
            <a:endParaRPr lang="en-US" sz="2400" b="1" dirty="0" smtClean="0"/>
          </a:p>
          <a:p>
            <a:pPr marL="457200" lvl="1" indent="0">
              <a:buNone/>
            </a:pPr>
            <a:r>
              <a:rPr lang="en-US" dirty="0"/>
              <a:t>from </a:t>
            </a:r>
            <a:r>
              <a:rPr lang="en-US" dirty="0" err="1"/>
              <a:t>mako.template</a:t>
            </a:r>
            <a:r>
              <a:rPr lang="en-US" dirty="0"/>
              <a:t> import </a:t>
            </a:r>
            <a:r>
              <a:rPr lang="en-US" u="sng" dirty="0"/>
              <a:t>Template</a:t>
            </a:r>
            <a:endParaRPr lang="en-US" dirty="0"/>
          </a:p>
          <a:p>
            <a:pPr marL="457200" lvl="1" indent="0">
              <a:buNone/>
            </a:pPr>
            <a:r>
              <a:rPr lang="en-US" dirty="0"/>
              <a:t>print(Template("Welcome to ${city}!").render(city="Beijing"))</a:t>
            </a:r>
          </a:p>
          <a:p>
            <a:r>
              <a:rPr lang="en-US" sz="2400" b="1" dirty="0" smtClean="0"/>
              <a:t>Super fast</a:t>
            </a:r>
            <a:r>
              <a:rPr lang="en-US" altLang="zh-CN" sz="2400" b="1" dirty="0" smtClean="0"/>
              <a:t>:</a:t>
            </a:r>
            <a:r>
              <a:rPr lang="zh-CN" altLang="en-US" sz="2400" b="1" dirty="0" smtClean="0"/>
              <a:t> </a:t>
            </a:r>
            <a:endParaRPr lang="en-US" altLang="zh-CN" sz="2400" b="1" dirty="0" smtClean="0"/>
          </a:p>
          <a:p>
            <a:pPr lvl="1">
              <a:buFont typeface="Wingdings" charset="2"/>
              <a:buChar char="ü"/>
            </a:pPr>
            <a:r>
              <a:rPr lang="en-US" sz="2200" dirty="0" smtClean="0"/>
              <a:t>extremely efficient</a:t>
            </a:r>
            <a:r>
              <a:rPr lang="en-US" altLang="zh-CN" sz="2200" dirty="0" smtClean="0"/>
              <a:t>:</a:t>
            </a:r>
            <a:r>
              <a:rPr lang="zh-CN" altLang="en-US" sz="2200" dirty="0" smtClean="0"/>
              <a:t> </a:t>
            </a:r>
            <a:r>
              <a:rPr lang="en-US" sz="2400" dirty="0" smtClean="0"/>
              <a:t>compiled </a:t>
            </a:r>
            <a:r>
              <a:rPr lang="en-US" sz="2400" dirty="0"/>
              <a:t>into Python bytecode</a:t>
            </a:r>
            <a:r>
              <a:rPr lang="en-US" sz="2400" dirty="0"/>
              <a:t> </a:t>
            </a:r>
            <a:endParaRPr lang="en-US" sz="2200" dirty="0" smtClean="0"/>
          </a:p>
          <a:p>
            <a:pPr lvl="1">
              <a:buFont typeface="Wingdings" charset="2"/>
              <a:buChar char="ü"/>
            </a:pPr>
            <a:r>
              <a:rPr lang="en-US" sz="2200" dirty="0"/>
              <a:t>close in speed to Jinja2</a:t>
            </a:r>
            <a:r>
              <a:rPr lang="en-US" sz="2200" dirty="0"/>
              <a:t> </a:t>
            </a:r>
            <a:endParaRPr lang="en-US" sz="2200" b="1" dirty="0"/>
          </a:p>
        </p:txBody>
      </p:sp>
    </p:spTree>
    <p:extLst>
      <p:ext uri="{BB962C8B-B14F-4D97-AF65-F5344CB8AC3E}">
        <p14:creationId xmlns:p14="http://schemas.microsoft.com/office/powerpoint/2010/main" val="899538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t>Mako</a:t>
            </a:r>
            <a:r>
              <a:rPr lang="en-US" b="1" dirty="0" smtClean="0"/>
              <a:t> </a:t>
            </a:r>
            <a:r>
              <a:rPr lang="en-US" altLang="zh-CN" b="1" dirty="0"/>
              <a:t>-</a:t>
            </a:r>
            <a:r>
              <a:rPr lang="zh-CN" altLang="en-US" b="1" dirty="0"/>
              <a:t> </a:t>
            </a:r>
            <a:r>
              <a:rPr lang="en-US" altLang="zh-CN" b="1" dirty="0"/>
              <a:t>Features</a:t>
            </a:r>
            <a:r>
              <a:rPr lang="en-US" b="1" dirty="0"/>
              <a:t> </a:t>
            </a:r>
            <a:endParaRPr lang="en-US" dirty="0"/>
          </a:p>
        </p:txBody>
      </p:sp>
      <p:sp>
        <p:nvSpPr>
          <p:cNvPr id="3" name="Content Placeholder 2"/>
          <p:cNvSpPr>
            <a:spLocks noGrp="1"/>
          </p:cNvSpPr>
          <p:nvPr>
            <p:ph idx="1"/>
          </p:nvPr>
        </p:nvSpPr>
        <p:spPr/>
        <p:txBody>
          <a:bodyPr>
            <a:normAutofit/>
          </a:bodyPr>
          <a:lstStyle/>
          <a:p>
            <a:r>
              <a:rPr lang="en-US" sz="2400" b="1" dirty="0"/>
              <a:t>Standard template </a:t>
            </a:r>
            <a:r>
              <a:rPr lang="en-US" sz="2400" b="1" dirty="0"/>
              <a:t>features</a:t>
            </a:r>
          </a:p>
          <a:p>
            <a:pPr>
              <a:buFont typeface="Wingdings" charset="2"/>
              <a:buChar char="ü"/>
            </a:pPr>
            <a:r>
              <a:rPr lang="en-US" sz="2400" dirty="0"/>
              <a:t>control structures constructed from real Python code (i.e. loops, conditionals)</a:t>
            </a:r>
          </a:p>
          <a:p>
            <a:pPr>
              <a:buFont typeface="Wingdings" charset="2"/>
              <a:buChar char="ü"/>
            </a:pPr>
            <a:r>
              <a:rPr lang="en-US" sz="2400" dirty="0"/>
              <a:t>straight Python blocks, inline or at the module-level</a:t>
            </a:r>
          </a:p>
          <a:p>
            <a:pPr>
              <a:buFont typeface="Wingdings" charset="2"/>
              <a:buChar char="ü"/>
            </a:pPr>
            <a:r>
              <a:rPr lang="en-US" sz="2400" dirty="0"/>
              <a:t>plain old </a:t>
            </a:r>
            <a:r>
              <a:rPr lang="en-US" sz="2400" dirty="0" smtClean="0"/>
              <a:t>includes</a:t>
            </a:r>
            <a:endParaRPr lang="en-US" sz="2400" dirty="0"/>
          </a:p>
        </p:txBody>
      </p:sp>
    </p:spTree>
    <p:extLst>
      <p:ext uri="{BB962C8B-B14F-4D97-AF65-F5344CB8AC3E}">
        <p14:creationId xmlns:p14="http://schemas.microsoft.com/office/powerpoint/2010/main" val="1285024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t>Mako</a:t>
            </a:r>
            <a:r>
              <a:rPr lang="en-US" b="1" dirty="0" smtClean="0"/>
              <a:t> </a:t>
            </a:r>
            <a:r>
              <a:rPr lang="en-US" altLang="zh-CN" b="1" dirty="0"/>
              <a:t>-</a:t>
            </a:r>
            <a:r>
              <a:rPr lang="zh-CN" altLang="en-US" b="1" dirty="0"/>
              <a:t> </a:t>
            </a:r>
            <a:r>
              <a:rPr lang="en-US" altLang="zh-CN" b="1" dirty="0"/>
              <a:t>Features</a:t>
            </a:r>
            <a:r>
              <a:rPr lang="en-US" b="1" dirty="0"/>
              <a:t> </a:t>
            </a:r>
            <a:endParaRPr lang="en-US" dirty="0"/>
          </a:p>
        </p:txBody>
      </p:sp>
      <p:sp>
        <p:nvSpPr>
          <p:cNvPr id="3" name="Content Placeholder 2"/>
          <p:cNvSpPr>
            <a:spLocks noGrp="1"/>
          </p:cNvSpPr>
          <p:nvPr>
            <p:ph idx="1"/>
          </p:nvPr>
        </p:nvSpPr>
        <p:spPr/>
        <p:txBody>
          <a:bodyPr>
            <a:normAutofit fontScale="62500" lnSpcReduction="20000"/>
          </a:bodyPr>
          <a:lstStyle/>
          <a:p>
            <a:pPr>
              <a:lnSpc>
                <a:spcPct val="140000"/>
              </a:lnSpc>
            </a:pPr>
            <a:r>
              <a:rPr lang="en-US" sz="5100" b="1" dirty="0"/>
              <a:t>Callable blocks </a:t>
            </a:r>
          </a:p>
          <a:p>
            <a:pPr>
              <a:buFont typeface="Wingdings" charset="2"/>
              <a:buChar char="ü"/>
            </a:pPr>
            <a:r>
              <a:rPr lang="en-US" sz="3600" dirty="0" smtClean="0"/>
              <a:t>can access </a:t>
            </a:r>
            <a:r>
              <a:rPr lang="en-US" sz="3600" dirty="0"/>
              <a:t>variables from their enclosing scope as well as the template's request context</a:t>
            </a:r>
          </a:p>
          <a:p>
            <a:pPr>
              <a:buFont typeface="Wingdings" charset="2"/>
              <a:buChar char="ü"/>
            </a:pPr>
            <a:r>
              <a:rPr lang="en-US" sz="3600" dirty="0"/>
              <a:t>can be nested arbitrarily</a:t>
            </a:r>
          </a:p>
          <a:p>
            <a:pPr>
              <a:buFont typeface="Wingdings" charset="2"/>
              <a:buChar char="ü"/>
            </a:pPr>
            <a:r>
              <a:rPr lang="en-US" sz="3600" dirty="0"/>
              <a:t>can specify regular Python argument signatures</a:t>
            </a:r>
          </a:p>
          <a:p>
            <a:pPr>
              <a:buFont typeface="Wingdings" charset="2"/>
              <a:buChar char="ü"/>
            </a:pPr>
            <a:r>
              <a:rPr lang="en-US" sz="3600" dirty="0"/>
              <a:t>outer-level callable blocks can be called by other templates or controller code (i.e. "method call</a:t>
            </a:r>
            <a:r>
              <a:rPr lang="en-US" sz="3600" dirty="0" smtClean="0"/>
              <a:t>")</a:t>
            </a:r>
            <a:endParaRPr lang="en-US" sz="3600" dirty="0"/>
          </a:p>
        </p:txBody>
      </p:sp>
    </p:spTree>
    <p:extLst>
      <p:ext uri="{BB962C8B-B14F-4D97-AF65-F5344CB8AC3E}">
        <p14:creationId xmlns:p14="http://schemas.microsoft.com/office/powerpoint/2010/main" val="17465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Cog</a:t>
            </a:r>
            <a:endParaRPr lang="en-US" dirty="0"/>
          </a:p>
        </p:txBody>
      </p:sp>
      <p:sp>
        <p:nvSpPr>
          <p:cNvPr id="3" name="Content Placeholder 2"/>
          <p:cNvSpPr>
            <a:spLocks noGrp="1"/>
          </p:cNvSpPr>
          <p:nvPr>
            <p:ph idx="1"/>
          </p:nvPr>
        </p:nvSpPr>
        <p:spPr/>
        <p:txBody>
          <a:bodyPr>
            <a:normAutofit/>
          </a:bodyPr>
          <a:lstStyle/>
          <a:p>
            <a:pPr marL="0" lvl="0" indent="0">
              <a:lnSpc>
                <a:spcPct val="140000"/>
              </a:lnSpc>
              <a:spcBef>
                <a:spcPts val="0"/>
              </a:spcBef>
              <a:buClrTx/>
              <a:buSzTx/>
              <a:buNone/>
            </a:pPr>
            <a:r>
              <a:rPr lang="en-US" sz="3600" dirty="0" smtClean="0"/>
              <a:t>	</a:t>
            </a:r>
            <a:r>
              <a:rPr lang="en-US" sz="2600" dirty="0" smtClean="0"/>
              <a:t>Cog </a:t>
            </a:r>
            <a:r>
              <a:rPr lang="en-US" sz="2600" dirty="0"/>
              <a:t>transforms files in a very simple way: it finds chunks of Python code embedded in them, executes the Python code, and inserts its output back into the original file. The file can contain whatever text you like around the Python code. </a:t>
            </a:r>
          </a:p>
        </p:txBody>
      </p:sp>
    </p:spTree>
    <p:extLst>
      <p:ext uri="{BB962C8B-B14F-4D97-AF65-F5344CB8AC3E}">
        <p14:creationId xmlns:p14="http://schemas.microsoft.com/office/powerpoint/2010/main" val="563428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Cog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2" y="2006153"/>
            <a:ext cx="5372100" cy="303997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278" y="2006153"/>
            <a:ext cx="5435600" cy="3869714"/>
          </a:xfrm>
          <a:prstGeom prst="rect">
            <a:avLst/>
          </a:prstGeom>
        </p:spPr>
      </p:pic>
    </p:spTree>
    <p:extLst>
      <p:ext uri="{BB962C8B-B14F-4D97-AF65-F5344CB8AC3E}">
        <p14:creationId xmlns:p14="http://schemas.microsoft.com/office/powerpoint/2010/main" val="839258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COG</a:t>
            </a:r>
            <a:r>
              <a:rPr lang="zh-CN" altLang="en-US" b="1" dirty="0" smtClean="0"/>
              <a:t> </a:t>
            </a:r>
            <a:r>
              <a:rPr lang="en-US" altLang="zh-CN" b="1" dirty="0" smtClean="0"/>
              <a:t>-features</a:t>
            </a:r>
            <a:endParaRPr lang="en-US" dirty="0"/>
          </a:p>
        </p:txBody>
      </p:sp>
      <p:sp>
        <p:nvSpPr>
          <p:cNvPr id="3" name="Content Placeholder 2"/>
          <p:cNvSpPr>
            <a:spLocks noGrp="1"/>
          </p:cNvSpPr>
          <p:nvPr>
            <p:ph idx="1"/>
          </p:nvPr>
        </p:nvSpPr>
        <p:spPr/>
        <p:txBody>
          <a:bodyPr>
            <a:normAutofit/>
          </a:bodyPr>
          <a:lstStyle/>
          <a:p>
            <a:pPr lvl="0"/>
            <a:r>
              <a:rPr lang="en-US" altLang="zh-CN" sz="2400" b="1" dirty="0" smtClean="0"/>
              <a:t>Easy</a:t>
            </a:r>
            <a:r>
              <a:rPr lang="zh-CN" altLang="en-US" sz="2400" b="1" dirty="0" smtClean="0"/>
              <a:t> </a:t>
            </a:r>
            <a:r>
              <a:rPr lang="en-US" altLang="zh-CN" sz="2400" b="1" dirty="0" smtClean="0"/>
              <a:t>to</a:t>
            </a:r>
            <a:r>
              <a:rPr lang="zh-CN" altLang="en-US" sz="2400" b="1" dirty="0" smtClean="0"/>
              <a:t> </a:t>
            </a:r>
            <a:r>
              <a:rPr lang="en-US" altLang="zh-CN" sz="2400" b="1" dirty="0" smtClean="0"/>
              <a:t>run</a:t>
            </a:r>
            <a:endParaRPr lang="en-US" sz="2400" b="1" dirty="0" smtClean="0"/>
          </a:p>
          <a:p>
            <a:r>
              <a:rPr lang="en-US" altLang="zh-CN" sz="2400" b="1" dirty="0" smtClean="0"/>
              <a:t>Cog</a:t>
            </a:r>
            <a:r>
              <a:rPr lang="zh-CN" altLang="en-US" sz="2400" b="1" dirty="0" smtClean="0"/>
              <a:t> </a:t>
            </a:r>
            <a:r>
              <a:rPr lang="en-US" altLang="zh-CN" sz="2400" b="1" dirty="0" smtClean="0"/>
              <a:t>files</a:t>
            </a:r>
            <a:r>
              <a:rPr lang="zh-CN" altLang="en-US" sz="2400" b="1" dirty="0" smtClean="0"/>
              <a:t> </a:t>
            </a:r>
            <a:r>
              <a:rPr lang="en-US" altLang="zh-CN" sz="2400" b="1" dirty="0" smtClean="0"/>
              <a:t>can</a:t>
            </a:r>
            <a:r>
              <a:rPr lang="zh-CN" altLang="en-US" sz="2400" b="1" dirty="0" smtClean="0"/>
              <a:t> </a:t>
            </a:r>
            <a:r>
              <a:rPr lang="en-US" altLang="zh-CN" sz="2400" b="1" dirty="0" smtClean="0"/>
              <a:t>be</a:t>
            </a:r>
            <a:r>
              <a:rPr lang="zh-CN" altLang="en-US" sz="2400" b="1" dirty="0" smtClean="0"/>
              <a:t> </a:t>
            </a:r>
            <a:r>
              <a:rPr lang="en-US" altLang="zh-CN" sz="2400" b="1" dirty="0" smtClean="0"/>
              <a:t>checked</a:t>
            </a:r>
            <a:r>
              <a:rPr lang="zh-CN" altLang="en-US" sz="2400" b="1" dirty="0" smtClean="0"/>
              <a:t> </a:t>
            </a:r>
            <a:r>
              <a:rPr lang="en-US" altLang="zh-CN" sz="2400" b="1" dirty="0" smtClean="0"/>
              <a:t>into</a:t>
            </a:r>
            <a:r>
              <a:rPr lang="zh-CN" altLang="en-US" sz="2400" b="1" dirty="0" smtClean="0"/>
              <a:t> </a:t>
            </a:r>
            <a:r>
              <a:rPr lang="en-US" altLang="zh-CN" sz="2400" b="1" dirty="0" smtClean="0"/>
              <a:t>source</a:t>
            </a:r>
            <a:r>
              <a:rPr lang="zh-CN" altLang="en-US" sz="2400" b="1" dirty="0" smtClean="0"/>
              <a:t> </a:t>
            </a:r>
            <a:r>
              <a:rPr lang="en-US" altLang="zh-CN" sz="2400" b="1" dirty="0" smtClean="0"/>
              <a:t>control</a:t>
            </a:r>
            <a:r>
              <a:rPr lang="zh-CN" altLang="en-US" sz="2400" b="1" dirty="0"/>
              <a:t> </a:t>
            </a:r>
            <a:r>
              <a:rPr lang="en-US" altLang="zh-CN" sz="2400" b="1" dirty="0" smtClean="0"/>
              <a:t>without</a:t>
            </a:r>
            <a:r>
              <a:rPr lang="zh-CN" altLang="en-US" sz="2400" b="1" dirty="0" smtClean="0"/>
              <a:t> </a:t>
            </a:r>
            <a:r>
              <a:rPr lang="en-US" altLang="zh-CN" sz="2400" b="1" dirty="0" smtClean="0"/>
              <a:t>some</a:t>
            </a:r>
            <a:r>
              <a:rPr lang="zh-CN" altLang="en-US" sz="2400" b="1" dirty="0" smtClean="0"/>
              <a:t> </a:t>
            </a:r>
            <a:r>
              <a:rPr lang="en-US" altLang="zh-CN" sz="2400" b="1" dirty="0" smtClean="0"/>
              <a:t>worries</a:t>
            </a:r>
            <a:r>
              <a:rPr lang="zh-CN" altLang="en-US" sz="2400" b="1" dirty="0" smtClean="0"/>
              <a:t> </a:t>
            </a:r>
            <a:r>
              <a:rPr lang="mr-IN" altLang="zh-CN" sz="2400" b="1" dirty="0" smtClean="0"/>
              <a:t>–</a:t>
            </a:r>
            <a:r>
              <a:rPr lang="zh-CN" altLang="en-US" sz="2400" b="1" dirty="0" smtClean="0"/>
              <a:t> </a:t>
            </a:r>
            <a:r>
              <a:rPr lang="en-US" altLang="zh-CN" sz="2400" dirty="0" smtClean="0"/>
              <a:t>marker</a:t>
            </a:r>
            <a:r>
              <a:rPr lang="zh-CN" altLang="en-US" sz="2400" dirty="0" smtClean="0"/>
              <a:t> </a:t>
            </a:r>
            <a:r>
              <a:rPr lang="en-US" altLang="zh-CN" sz="2400" dirty="0" smtClean="0"/>
              <a:t>lines</a:t>
            </a:r>
            <a:r>
              <a:rPr lang="zh-CN" altLang="en-US" sz="2400" dirty="0" smtClean="0"/>
              <a:t> </a:t>
            </a:r>
            <a:r>
              <a:rPr lang="en-US" altLang="zh-CN" sz="2400" dirty="0" smtClean="0"/>
              <a:t>accommodate</a:t>
            </a:r>
            <a:r>
              <a:rPr lang="zh-CN" altLang="en-US" sz="2400" dirty="0" smtClean="0"/>
              <a:t> </a:t>
            </a:r>
            <a:r>
              <a:rPr lang="en-US" altLang="zh-CN" sz="2400" dirty="0" smtClean="0"/>
              <a:t>any</a:t>
            </a:r>
            <a:r>
              <a:rPr lang="zh-CN" altLang="en-US" sz="2400" dirty="0" smtClean="0"/>
              <a:t> </a:t>
            </a:r>
            <a:r>
              <a:rPr lang="en-US" altLang="zh-CN" sz="2400" dirty="0" smtClean="0"/>
              <a:t>language</a:t>
            </a:r>
            <a:r>
              <a:rPr lang="zh-CN" altLang="en-US" sz="2400" dirty="0" smtClean="0"/>
              <a:t> </a:t>
            </a:r>
            <a:r>
              <a:rPr lang="en-US" altLang="zh-CN" sz="2400" dirty="0" smtClean="0"/>
              <a:t>syntax,</a:t>
            </a:r>
            <a:r>
              <a:rPr lang="zh-CN" altLang="en-US" sz="2400" dirty="0" smtClean="0"/>
              <a:t> </a:t>
            </a:r>
            <a:r>
              <a:rPr lang="en-US" altLang="zh-CN" sz="2400" dirty="0" smtClean="0"/>
              <a:t>markers</a:t>
            </a:r>
            <a:r>
              <a:rPr lang="zh-CN" altLang="en-US" sz="2400" dirty="0" smtClean="0"/>
              <a:t> </a:t>
            </a:r>
            <a:r>
              <a:rPr lang="en-US" altLang="zh-CN" sz="2400" dirty="0" smtClean="0"/>
              <a:t>can</a:t>
            </a:r>
            <a:r>
              <a:rPr lang="zh-CN" altLang="en-US" sz="2400" dirty="0" smtClean="0"/>
              <a:t> </a:t>
            </a:r>
            <a:r>
              <a:rPr lang="en-US" altLang="zh-CN" sz="2400" dirty="0" smtClean="0"/>
              <a:t>hide</a:t>
            </a:r>
            <a:r>
              <a:rPr lang="zh-CN" altLang="en-US" sz="2400" dirty="0" smtClean="0"/>
              <a:t> </a:t>
            </a:r>
            <a:r>
              <a:rPr lang="en-US" altLang="zh-CN" sz="2400" dirty="0" smtClean="0"/>
              <a:t>the</a:t>
            </a:r>
            <a:r>
              <a:rPr lang="zh-CN" altLang="en-US" sz="2400" dirty="0" smtClean="0"/>
              <a:t> </a:t>
            </a:r>
            <a:r>
              <a:rPr lang="en-US" altLang="zh-CN" sz="2400" dirty="0" smtClean="0"/>
              <a:t>cog</a:t>
            </a:r>
            <a:r>
              <a:rPr lang="zh-CN" altLang="en-US" sz="2400" dirty="0" smtClean="0"/>
              <a:t> </a:t>
            </a:r>
            <a:r>
              <a:rPr lang="en-US" altLang="zh-CN" sz="2400" dirty="0" smtClean="0"/>
              <a:t>Python</a:t>
            </a:r>
            <a:r>
              <a:rPr lang="zh-CN" altLang="en-US" sz="2400" dirty="0" smtClean="0"/>
              <a:t> </a:t>
            </a:r>
            <a:r>
              <a:rPr lang="en-US" altLang="zh-CN" sz="2400" dirty="0" smtClean="0"/>
              <a:t>code</a:t>
            </a:r>
            <a:r>
              <a:rPr lang="zh-CN" altLang="en-US" sz="2400" dirty="0" smtClean="0"/>
              <a:t> </a:t>
            </a:r>
            <a:r>
              <a:rPr lang="en-US" altLang="zh-CN" sz="2400" dirty="0" smtClean="0"/>
              <a:t>from</a:t>
            </a:r>
            <a:r>
              <a:rPr lang="zh-CN" altLang="en-US" sz="2400" dirty="0" smtClean="0"/>
              <a:t> </a:t>
            </a:r>
            <a:r>
              <a:rPr lang="en-US" altLang="zh-CN" sz="2400" dirty="0" smtClean="0"/>
              <a:t>the</a:t>
            </a:r>
            <a:r>
              <a:rPr lang="zh-CN" altLang="en-US" sz="2400" dirty="0" smtClean="0"/>
              <a:t> </a:t>
            </a:r>
            <a:r>
              <a:rPr lang="en-US" altLang="zh-CN" sz="2400" dirty="0" smtClean="0"/>
              <a:t>source</a:t>
            </a:r>
            <a:r>
              <a:rPr lang="zh-CN" altLang="en-US" sz="2400" dirty="0" smtClean="0"/>
              <a:t> </a:t>
            </a:r>
            <a:r>
              <a:rPr lang="en-US" altLang="zh-CN" sz="2400" dirty="0" smtClean="0"/>
              <a:t>file</a:t>
            </a:r>
          </a:p>
          <a:p>
            <a:r>
              <a:rPr lang="en-US" altLang="zh-CN" sz="2400" b="1" dirty="0" smtClean="0"/>
              <a:t>Use</a:t>
            </a:r>
            <a:r>
              <a:rPr lang="zh-CN" altLang="en-US" sz="2400" b="1" dirty="0" smtClean="0"/>
              <a:t> </a:t>
            </a:r>
            <a:r>
              <a:rPr lang="en-US" sz="2400" b="1" dirty="0" smtClean="0"/>
              <a:t>the </a:t>
            </a:r>
            <a:r>
              <a:rPr lang="en-US" sz="2400" b="1" dirty="0"/>
              <a:t>full power of Python for text generation, without a templating system dumbing down your tools for </a:t>
            </a:r>
            <a:r>
              <a:rPr lang="en-US" sz="2400" b="1" dirty="0" smtClean="0"/>
              <a:t>you</a:t>
            </a:r>
            <a:endParaRPr lang="en-US" altLang="zh-CN" sz="2400" b="1" dirty="0"/>
          </a:p>
        </p:txBody>
      </p:sp>
    </p:spTree>
    <p:extLst>
      <p:ext uri="{BB962C8B-B14F-4D97-AF65-F5344CB8AC3E}">
        <p14:creationId xmlns:p14="http://schemas.microsoft.com/office/powerpoint/2010/main" val="1390660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290</TotalTime>
  <Words>223</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Gill Sans MT</vt:lpstr>
      <vt:lpstr>Mangal</vt:lpstr>
      <vt:lpstr>Wingdings</vt:lpstr>
      <vt:lpstr>等线</vt:lpstr>
      <vt:lpstr>等线 Light</vt:lpstr>
      <vt:lpstr>Arial</vt:lpstr>
      <vt:lpstr>Gallery</vt:lpstr>
      <vt:lpstr>Code Generation and Templating </vt:lpstr>
      <vt:lpstr>Team 3</vt:lpstr>
      <vt:lpstr>Template Engine </vt:lpstr>
      <vt:lpstr>Mako - Features </vt:lpstr>
      <vt:lpstr>Mako - Features </vt:lpstr>
      <vt:lpstr>Mako - Features </vt:lpstr>
      <vt:lpstr>Cog</vt:lpstr>
      <vt:lpstr>Cog</vt:lpstr>
      <vt:lpstr>COG -features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 and Templating </dc:title>
  <dc:creator>David Hu</dc:creator>
  <cp:lastModifiedBy>Guangnan Liang</cp:lastModifiedBy>
  <cp:revision>59</cp:revision>
  <dcterms:created xsi:type="dcterms:W3CDTF">2017-08-12T02:40:58Z</dcterms:created>
  <dcterms:modified xsi:type="dcterms:W3CDTF">2017-08-12T11:21:23Z</dcterms:modified>
</cp:coreProperties>
</file>