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2" r:id="rId10"/>
    <p:sldId id="273" r:id="rId11"/>
    <p:sldId id="265" r:id="rId12"/>
    <p:sldId id="263" r:id="rId13"/>
    <p:sldId id="26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95141"/>
  </p:normalViewPr>
  <p:slideViewPr>
    <p:cSldViewPr snapToGrid="0" snapToObjects="1">
      <p:cViewPr varScale="1">
        <p:scale>
          <a:sx n="110" d="100"/>
          <a:sy n="110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10D46-AFD3-B142-B555-ADC3D4202413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CDF06-55A1-4B45-B0B3-AF85D2429272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5D7FA862-B5A0-0449-8B0B-CAD48F438D53}" type="parTrans" cxnId="{8D55D941-5D1C-6845-9F65-BAD2BCCA949C}">
      <dgm:prSet/>
      <dgm:spPr/>
      <dgm:t>
        <a:bodyPr/>
        <a:lstStyle/>
        <a:p>
          <a:endParaRPr lang="en-US"/>
        </a:p>
      </dgm:t>
    </dgm:pt>
    <dgm:pt modelId="{789EA224-C715-184B-AD8D-42456CB864F1}" type="sibTrans" cxnId="{8D55D941-5D1C-6845-9F65-BAD2BCCA949C}">
      <dgm:prSet/>
      <dgm:spPr/>
      <dgm:t>
        <a:bodyPr/>
        <a:lstStyle/>
        <a:p>
          <a:endParaRPr lang="en-US"/>
        </a:p>
      </dgm:t>
    </dgm:pt>
    <dgm:pt modelId="{652F2F64-6271-654F-BE3C-01D4BA5391E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1B96049B-F962-EB45-BF61-B2411D04EA77}" type="parTrans" cxnId="{769DA90D-9AE3-404F-82A6-10042053ABB2}">
      <dgm:prSet/>
      <dgm:spPr/>
      <dgm:t>
        <a:bodyPr/>
        <a:lstStyle/>
        <a:p>
          <a:endParaRPr lang="en-US"/>
        </a:p>
      </dgm:t>
    </dgm:pt>
    <dgm:pt modelId="{6BD502E4-B8AD-D24F-824B-414B3833277B}" type="sibTrans" cxnId="{769DA90D-9AE3-404F-82A6-10042053ABB2}">
      <dgm:prSet/>
      <dgm:spPr/>
      <dgm:t>
        <a:bodyPr/>
        <a:lstStyle/>
        <a:p>
          <a:endParaRPr lang="en-US"/>
        </a:p>
      </dgm:t>
    </dgm:pt>
    <dgm:pt modelId="{8CEDAC9E-0139-B744-AE8E-9F8A19EADD2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B2C5CD4F-2C67-9B4D-9252-57FDB3045B24}" type="parTrans" cxnId="{829AF9B6-813B-AF44-9041-265BBFCCAE07}">
      <dgm:prSet/>
      <dgm:spPr/>
      <dgm:t>
        <a:bodyPr/>
        <a:lstStyle/>
        <a:p>
          <a:endParaRPr lang="en-US"/>
        </a:p>
      </dgm:t>
    </dgm:pt>
    <dgm:pt modelId="{284546D1-5E3E-414F-9DC4-B2E4E8EE64D4}" type="sibTrans" cxnId="{829AF9B6-813B-AF44-9041-265BBFCCAE07}">
      <dgm:prSet/>
      <dgm:spPr/>
      <dgm:t>
        <a:bodyPr/>
        <a:lstStyle/>
        <a:p>
          <a:endParaRPr lang="en-US"/>
        </a:p>
      </dgm:t>
    </dgm:pt>
    <dgm:pt modelId="{BEB21D71-A06F-A74B-9516-7E2370433538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A33B8D83-09E8-8A47-9F76-F2EBA536F713}" type="parTrans" cxnId="{DF8948DA-9DB5-0F45-B43C-AC2B05A60B8A}">
      <dgm:prSet/>
      <dgm:spPr/>
      <dgm:t>
        <a:bodyPr/>
        <a:lstStyle/>
        <a:p>
          <a:endParaRPr lang="en-US"/>
        </a:p>
      </dgm:t>
    </dgm:pt>
    <dgm:pt modelId="{F7449D72-6E70-EA44-BF3B-BC34619971A0}" type="sibTrans" cxnId="{DF8948DA-9DB5-0F45-B43C-AC2B05A60B8A}">
      <dgm:prSet/>
      <dgm:spPr/>
      <dgm:t>
        <a:bodyPr/>
        <a:lstStyle/>
        <a:p>
          <a:endParaRPr lang="en-US"/>
        </a:p>
      </dgm:t>
    </dgm:pt>
    <dgm:pt modelId="{44A64B8B-76F8-DE42-A91C-A9258D72E60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0B93A241-D3E1-994C-A755-1CCFE2B170B8}" type="parTrans" cxnId="{E005D46B-5F83-2843-BA77-79C8423788E6}">
      <dgm:prSet/>
      <dgm:spPr/>
      <dgm:t>
        <a:bodyPr/>
        <a:lstStyle/>
        <a:p>
          <a:endParaRPr lang="en-US"/>
        </a:p>
      </dgm:t>
    </dgm:pt>
    <dgm:pt modelId="{AFCDA469-835A-5B40-9BFB-F7FF0AE62044}" type="sibTrans" cxnId="{E005D46B-5F83-2843-BA77-79C8423788E6}">
      <dgm:prSet/>
      <dgm:spPr/>
      <dgm:t>
        <a:bodyPr/>
        <a:lstStyle/>
        <a:p>
          <a:endParaRPr lang="en-US"/>
        </a:p>
      </dgm:t>
    </dgm:pt>
    <dgm:pt modelId="{2BDF58B0-02F2-2547-BEB8-F40B1023029B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FDEA4426-1355-ED4B-9842-5F4E244AA834}" type="parTrans" cxnId="{1B82BD6A-6587-0E4A-8187-C5EA9523247E}">
      <dgm:prSet/>
      <dgm:spPr/>
      <dgm:t>
        <a:bodyPr/>
        <a:lstStyle/>
        <a:p>
          <a:endParaRPr lang="en-US"/>
        </a:p>
      </dgm:t>
    </dgm:pt>
    <dgm:pt modelId="{935BD194-65C8-D94B-9A63-956741FC345C}" type="sibTrans" cxnId="{1B82BD6A-6587-0E4A-8187-C5EA9523247E}">
      <dgm:prSet/>
      <dgm:spPr/>
      <dgm:t>
        <a:bodyPr/>
        <a:lstStyle/>
        <a:p>
          <a:endParaRPr lang="en-US"/>
        </a:p>
      </dgm:t>
    </dgm:pt>
    <dgm:pt modelId="{755578C8-39C7-F84F-81E5-EDE23009DA12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93D82149-3DCF-794C-9DC7-4392C3242163}" type="parTrans" cxnId="{460EF5F1-FBFE-1D4D-8B77-B994383520FE}">
      <dgm:prSet/>
      <dgm:spPr/>
      <dgm:t>
        <a:bodyPr/>
        <a:lstStyle/>
        <a:p>
          <a:endParaRPr lang="en-US"/>
        </a:p>
      </dgm:t>
    </dgm:pt>
    <dgm:pt modelId="{3F99AD3A-DF4C-5242-B389-4BD3EC782C9E}" type="sibTrans" cxnId="{460EF5F1-FBFE-1D4D-8B77-B994383520FE}">
      <dgm:prSet/>
      <dgm:spPr/>
      <dgm:t>
        <a:bodyPr/>
        <a:lstStyle/>
        <a:p>
          <a:endParaRPr lang="en-US"/>
        </a:p>
      </dgm:t>
    </dgm:pt>
    <dgm:pt modelId="{3678113B-8DDD-9F40-B1E8-C8B5AC898E5D}" type="pres">
      <dgm:prSet presAssocID="{BB710D46-AFD3-B142-B555-ADC3D42024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FA71FB-EDA7-5045-8B98-1AF02A33D2C4}" type="pres">
      <dgm:prSet presAssocID="{98DCDF06-55A1-4B45-B0B3-AF85D2429272}" presName="node" presStyleLbl="node1" presStyleIdx="0" presStyleCnt="7" custRadScaleRad="99710" custRadScaleInc="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084E5-4134-0D40-895C-72680777E8D9}" type="pres">
      <dgm:prSet presAssocID="{98DCDF06-55A1-4B45-B0B3-AF85D2429272}" presName="spNode" presStyleCnt="0"/>
      <dgm:spPr/>
    </dgm:pt>
    <dgm:pt modelId="{06BF9122-3BBE-D84F-BC2A-023F259301BF}" type="pres">
      <dgm:prSet presAssocID="{789EA224-C715-184B-AD8D-42456CB864F1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5557809-75F5-E34B-9314-4A893972A7C3}" type="pres">
      <dgm:prSet presAssocID="{652F2F64-6271-654F-BE3C-01D4BA5391E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9BF66-058B-EF40-96A2-ED264199AA9B}" type="pres">
      <dgm:prSet presAssocID="{652F2F64-6271-654F-BE3C-01D4BA5391ED}" presName="spNode" presStyleCnt="0"/>
      <dgm:spPr/>
    </dgm:pt>
    <dgm:pt modelId="{A710B019-C9B4-2440-AC45-35CCBC9C5B9F}" type="pres">
      <dgm:prSet presAssocID="{6BD502E4-B8AD-D24F-824B-414B3833277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4B851CE-5634-5B47-B215-0635E6A348E3}" type="pres">
      <dgm:prSet presAssocID="{2BDF58B0-02F2-2547-BEB8-F40B1023029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7FCD7-608E-E248-A693-F457361464CD}" type="pres">
      <dgm:prSet presAssocID="{2BDF58B0-02F2-2547-BEB8-F40B1023029B}" presName="spNode" presStyleCnt="0"/>
      <dgm:spPr/>
    </dgm:pt>
    <dgm:pt modelId="{9677C562-C0B9-F14E-A514-FEA08E2658E2}" type="pres">
      <dgm:prSet presAssocID="{935BD194-65C8-D94B-9A63-956741FC345C}" presName="sibTrans" presStyleLbl="sibTrans1D1" presStyleIdx="2" presStyleCnt="7"/>
      <dgm:spPr/>
      <dgm:t>
        <a:bodyPr/>
        <a:lstStyle/>
        <a:p>
          <a:endParaRPr lang="en-US"/>
        </a:p>
      </dgm:t>
    </dgm:pt>
    <dgm:pt modelId="{C456D8BD-441D-F546-AE53-4CA4C54DC6C5}" type="pres">
      <dgm:prSet presAssocID="{8CEDAC9E-0139-B744-AE8E-9F8A19EADD2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C66BD-48F9-D94B-ACCF-6F4C04F4AC2B}" type="pres">
      <dgm:prSet presAssocID="{8CEDAC9E-0139-B744-AE8E-9F8A19EADD24}" presName="spNode" presStyleCnt="0"/>
      <dgm:spPr/>
    </dgm:pt>
    <dgm:pt modelId="{78532C3A-E944-2347-9AF1-56512288FE8F}" type="pres">
      <dgm:prSet presAssocID="{284546D1-5E3E-414F-9DC4-B2E4E8EE64D4}" presName="sibTrans" presStyleLbl="sibTrans1D1" presStyleIdx="3" presStyleCnt="7"/>
      <dgm:spPr/>
      <dgm:t>
        <a:bodyPr/>
        <a:lstStyle/>
        <a:p>
          <a:endParaRPr lang="en-US"/>
        </a:p>
      </dgm:t>
    </dgm:pt>
    <dgm:pt modelId="{CB670870-7B5D-374E-BA87-F0EE4C68B06E}" type="pres">
      <dgm:prSet presAssocID="{BEB21D71-A06F-A74B-9516-7E237043353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8488A-CBF9-CD40-8D93-A272927E97DA}" type="pres">
      <dgm:prSet presAssocID="{BEB21D71-A06F-A74B-9516-7E2370433538}" presName="spNode" presStyleCnt="0"/>
      <dgm:spPr/>
    </dgm:pt>
    <dgm:pt modelId="{FFF90116-10B7-3D40-B803-4451AEA5BE13}" type="pres">
      <dgm:prSet presAssocID="{F7449D72-6E70-EA44-BF3B-BC34619971A0}" presName="sibTrans" presStyleLbl="sibTrans1D1" presStyleIdx="4" presStyleCnt="7"/>
      <dgm:spPr/>
      <dgm:t>
        <a:bodyPr/>
        <a:lstStyle/>
        <a:p>
          <a:endParaRPr lang="en-US"/>
        </a:p>
      </dgm:t>
    </dgm:pt>
    <dgm:pt modelId="{50BFE882-9EDE-684E-8F5A-ED325875424D}" type="pres">
      <dgm:prSet presAssocID="{44A64B8B-76F8-DE42-A91C-A9258D72E60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C0358-39F1-B842-A5E8-99E3F722E726}" type="pres">
      <dgm:prSet presAssocID="{44A64B8B-76F8-DE42-A91C-A9258D72E60D}" presName="spNode" presStyleCnt="0"/>
      <dgm:spPr/>
    </dgm:pt>
    <dgm:pt modelId="{33A2539F-8B65-ED47-A5ED-EB776E2E509B}" type="pres">
      <dgm:prSet presAssocID="{AFCDA469-835A-5B40-9BFB-F7FF0AE62044}" presName="sibTrans" presStyleLbl="sibTrans1D1" presStyleIdx="5" presStyleCnt="7"/>
      <dgm:spPr/>
      <dgm:t>
        <a:bodyPr/>
        <a:lstStyle/>
        <a:p>
          <a:endParaRPr lang="en-US"/>
        </a:p>
      </dgm:t>
    </dgm:pt>
    <dgm:pt modelId="{DDF9ED4D-3818-E447-8635-92E8C05FD7F2}" type="pres">
      <dgm:prSet presAssocID="{755578C8-39C7-F84F-81E5-EDE23009DA1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E87CD-82E5-3A42-ACFA-159B1335D74D}" type="pres">
      <dgm:prSet presAssocID="{755578C8-39C7-F84F-81E5-EDE23009DA12}" presName="spNode" presStyleCnt="0"/>
      <dgm:spPr/>
    </dgm:pt>
    <dgm:pt modelId="{83AC71DB-A5A1-4B47-A8AB-9F0C94838B62}" type="pres">
      <dgm:prSet presAssocID="{3F99AD3A-DF4C-5242-B389-4BD3EC782C9E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29B6783A-EEFB-F842-9422-1444D69CD6B5}" type="presOf" srcId="{284546D1-5E3E-414F-9DC4-B2E4E8EE64D4}" destId="{78532C3A-E944-2347-9AF1-56512288FE8F}" srcOrd="0" destOrd="0" presId="urn:microsoft.com/office/officeart/2005/8/layout/cycle6"/>
    <dgm:cxn modelId="{5633C62E-EB13-A747-8761-2FC3A4F548F4}" type="presOf" srcId="{98DCDF06-55A1-4B45-B0B3-AF85D2429272}" destId="{62FA71FB-EDA7-5045-8B98-1AF02A33D2C4}" srcOrd="0" destOrd="0" presId="urn:microsoft.com/office/officeart/2005/8/layout/cycle6"/>
    <dgm:cxn modelId="{032A835A-C477-344D-A85E-38EFD8E83614}" type="presOf" srcId="{44A64B8B-76F8-DE42-A91C-A9258D72E60D}" destId="{50BFE882-9EDE-684E-8F5A-ED325875424D}" srcOrd="0" destOrd="0" presId="urn:microsoft.com/office/officeart/2005/8/layout/cycle6"/>
    <dgm:cxn modelId="{1B82BD6A-6587-0E4A-8187-C5EA9523247E}" srcId="{BB710D46-AFD3-B142-B555-ADC3D4202413}" destId="{2BDF58B0-02F2-2547-BEB8-F40B1023029B}" srcOrd="2" destOrd="0" parTransId="{FDEA4426-1355-ED4B-9842-5F4E244AA834}" sibTransId="{935BD194-65C8-D94B-9A63-956741FC345C}"/>
    <dgm:cxn modelId="{30DA9FFF-F706-9C44-B934-D5DF7E5E467E}" type="presOf" srcId="{BEB21D71-A06F-A74B-9516-7E2370433538}" destId="{CB670870-7B5D-374E-BA87-F0EE4C68B06E}" srcOrd="0" destOrd="0" presId="urn:microsoft.com/office/officeart/2005/8/layout/cycle6"/>
    <dgm:cxn modelId="{8D286B33-2E23-0C4F-BDA4-24EBE4D5E2E6}" type="presOf" srcId="{2BDF58B0-02F2-2547-BEB8-F40B1023029B}" destId="{E4B851CE-5634-5B47-B215-0635E6A348E3}" srcOrd="0" destOrd="0" presId="urn:microsoft.com/office/officeart/2005/8/layout/cycle6"/>
    <dgm:cxn modelId="{6F0D111E-3AD7-1C47-9F4D-DFDD3803A797}" type="presOf" srcId="{F7449D72-6E70-EA44-BF3B-BC34619971A0}" destId="{FFF90116-10B7-3D40-B803-4451AEA5BE13}" srcOrd="0" destOrd="0" presId="urn:microsoft.com/office/officeart/2005/8/layout/cycle6"/>
    <dgm:cxn modelId="{769DA90D-9AE3-404F-82A6-10042053ABB2}" srcId="{BB710D46-AFD3-B142-B555-ADC3D4202413}" destId="{652F2F64-6271-654F-BE3C-01D4BA5391ED}" srcOrd="1" destOrd="0" parTransId="{1B96049B-F962-EB45-BF61-B2411D04EA77}" sibTransId="{6BD502E4-B8AD-D24F-824B-414B3833277B}"/>
    <dgm:cxn modelId="{9EA339DC-A393-854F-AFC0-3F074160AC55}" type="presOf" srcId="{8CEDAC9E-0139-B744-AE8E-9F8A19EADD24}" destId="{C456D8BD-441D-F546-AE53-4CA4C54DC6C5}" srcOrd="0" destOrd="0" presId="urn:microsoft.com/office/officeart/2005/8/layout/cycle6"/>
    <dgm:cxn modelId="{405FDDC4-1D4E-264D-BD45-1EDC7EB2F328}" type="presOf" srcId="{652F2F64-6271-654F-BE3C-01D4BA5391ED}" destId="{D5557809-75F5-E34B-9314-4A893972A7C3}" srcOrd="0" destOrd="0" presId="urn:microsoft.com/office/officeart/2005/8/layout/cycle6"/>
    <dgm:cxn modelId="{8D55D941-5D1C-6845-9F65-BAD2BCCA949C}" srcId="{BB710D46-AFD3-B142-B555-ADC3D4202413}" destId="{98DCDF06-55A1-4B45-B0B3-AF85D2429272}" srcOrd="0" destOrd="0" parTransId="{5D7FA862-B5A0-0449-8B0B-CAD48F438D53}" sibTransId="{789EA224-C715-184B-AD8D-42456CB864F1}"/>
    <dgm:cxn modelId="{E005D46B-5F83-2843-BA77-79C8423788E6}" srcId="{BB710D46-AFD3-B142-B555-ADC3D4202413}" destId="{44A64B8B-76F8-DE42-A91C-A9258D72E60D}" srcOrd="5" destOrd="0" parTransId="{0B93A241-D3E1-994C-A755-1CCFE2B170B8}" sibTransId="{AFCDA469-835A-5B40-9BFB-F7FF0AE62044}"/>
    <dgm:cxn modelId="{9223FC91-AAE4-2E48-927A-6894FBC70187}" type="presOf" srcId="{789EA224-C715-184B-AD8D-42456CB864F1}" destId="{06BF9122-3BBE-D84F-BC2A-023F259301BF}" srcOrd="0" destOrd="0" presId="urn:microsoft.com/office/officeart/2005/8/layout/cycle6"/>
    <dgm:cxn modelId="{460EF5F1-FBFE-1D4D-8B77-B994383520FE}" srcId="{BB710D46-AFD3-B142-B555-ADC3D4202413}" destId="{755578C8-39C7-F84F-81E5-EDE23009DA12}" srcOrd="6" destOrd="0" parTransId="{93D82149-3DCF-794C-9DC7-4392C3242163}" sibTransId="{3F99AD3A-DF4C-5242-B389-4BD3EC782C9E}"/>
    <dgm:cxn modelId="{06C81620-4AE3-4446-BF8A-5205C2C1DDBF}" type="presOf" srcId="{AFCDA469-835A-5B40-9BFB-F7FF0AE62044}" destId="{33A2539F-8B65-ED47-A5ED-EB776E2E509B}" srcOrd="0" destOrd="0" presId="urn:microsoft.com/office/officeart/2005/8/layout/cycle6"/>
    <dgm:cxn modelId="{DF8948DA-9DB5-0F45-B43C-AC2B05A60B8A}" srcId="{BB710D46-AFD3-B142-B555-ADC3D4202413}" destId="{BEB21D71-A06F-A74B-9516-7E2370433538}" srcOrd="4" destOrd="0" parTransId="{A33B8D83-09E8-8A47-9F76-F2EBA536F713}" sibTransId="{F7449D72-6E70-EA44-BF3B-BC34619971A0}"/>
    <dgm:cxn modelId="{38A630CA-66F6-A443-B5CC-AEB6AC45F9FA}" type="presOf" srcId="{6BD502E4-B8AD-D24F-824B-414B3833277B}" destId="{A710B019-C9B4-2440-AC45-35CCBC9C5B9F}" srcOrd="0" destOrd="0" presId="urn:microsoft.com/office/officeart/2005/8/layout/cycle6"/>
    <dgm:cxn modelId="{D628CEB8-3E4E-B541-BF8A-6D1EDE866820}" type="presOf" srcId="{3F99AD3A-DF4C-5242-B389-4BD3EC782C9E}" destId="{83AC71DB-A5A1-4B47-A8AB-9F0C94838B62}" srcOrd="0" destOrd="0" presId="urn:microsoft.com/office/officeart/2005/8/layout/cycle6"/>
    <dgm:cxn modelId="{6D1CA926-B89C-6B4B-BF7A-1B5930D24E05}" type="presOf" srcId="{755578C8-39C7-F84F-81E5-EDE23009DA12}" destId="{DDF9ED4D-3818-E447-8635-92E8C05FD7F2}" srcOrd="0" destOrd="0" presId="urn:microsoft.com/office/officeart/2005/8/layout/cycle6"/>
    <dgm:cxn modelId="{84B0BA13-2141-7649-AD09-12594C621372}" type="presOf" srcId="{BB710D46-AFD3-B142-B555-ADC3D4202413}" destId="{3678113B-8DDD-9F40-B1E8-C8B5AC898E5D}" srcOrd="0" destOrd="0" presId="urn:microsoft.com/office/officeart/2005/8/layout/cycle6"/>
    <dgm:cxn modelId="{CAB2B84E-CDCD-4444-83B6-698E7425D34F}" type="presOf" srcId="{935BD194-65C8-D94B-9A63-956741FC345C}" destId="{9677C562-C0B9-F14E-A514-FEA08E2658E2}" srcOrd="0" destOrd="0" presId="urn:microsoft.com/office/officeart/2005/8/layout/cycle6"/>
    <dgm:cxn modelId="{829AF9B6-813B-AF44-9041-265BBFCCAE07}" srcId="{BB710D46-AFD3-B142-B555-ADC3D4202413}" destId="{8CEDAC9E-0139-B744-AE8E-9F8A19EADD24}" srcOrd="3" destOrd="0" parTransId="{B2C5CD4F-2C67-9B4D-9252-57FDB3045B24}" sibTransId="{284546D1-5E3E-414F-9DC4-B2E4E8EE64D4}"/>
    <dgm:cxn modelId="{9E81D860-210D-0644-BAB2-05193381AB00}" type="presParOf" srcId="{3678113B-8DDD-9F40-B1E8-C8B5AC898E5D}" destId="{62FA71FB-EDA7-5045-8B98-1AF02A33D2C4}" srcOrd="0" destOrd="0" presId="urn:microsoft.com/office/officeart/2005/8/layout/cycle6"/>
    <dgm:cxn modelId="{6EE51423-953F-154E-8618-8648891E3F35}" type="presParOf" srcId="{3678113B-8DDD-9F40-B1E8-C8B5AC898E5D}" destId="{B7C084E5-4134-0D40-895C-72680777E8D9}" srcOrd="1" destOrd="0" presId="urn:microsoft.com/office/officeart/2005/8/layout/cycle6"/>
    <dgm:cxn modelId="{E91C57AB-1CFE-744B-B188-D52C5A74F0F6}" type="presParOf" srcId="{3678113B-8DDD-9F40-B1E8-C8B5AC898E5D}" destId="{06BF9122-3BBE-D84F-BC2A-023F259301BF}" srcOrd="2" destOrd="0" presId="urn:microsoft.com/office/officeart/2005/8/layout/cycle6"/>
    <dgm:cxn modelId="{B3DB9B7D-3E5C-6243-BA64-DB4EDB89931B}" type="presParOf" srcId="{3678113B-8DDD-9F40-B1E8-C8B5AC898E5D}" destId="{D5557809-75F5-E34B-9314-4A893972A7C3}" srcOrd="3" destOrd="0" presId="urn:microsoft.com/office/officeart/2005/8/layout/cycle6"/>
    <dgm:cxn modelId="{8744FB13-5274-8C4F-A2FE-18D319641DE8}" type="presParOf" srcId="{3678113B-8DDD-9F40-B1E8-C8B5AC898E5D}" destId="{F539BF66-058B-EF40-96A2-ED264199AA9B}" srcOrd="4" destOrd="0" presId="urn:microsoft.com/office/officeart/2005/8/layout/cycle6"/>
    <dgm:cxn modelId="{06C9CD91-A931-314A-A298-9DAE7AE55E9A}" type="presParOf" srcId="{3678113B-8DDD-9F40-B1E8-C8B5AC898E5D}" destId="{A710B019-C9B4-2440-AC45-35CCBC9C5B9F}" srcOrd="5" destOrd="0" presId="urn:microsoft.com/office/officeart/2005/8/layout/cycle6"/>
    <dgm:cxn modelId="{443AC37F-9204-464D-8529-8EF095EFF916}" type="presParOf" srcId="{3678113B-8DDD-9F40-B1E8-C8B5AC898E5D}" destId="{E4B851CE-5634-5B47-B215-0635E6A348E3}" srcOrd="6" destOrd="0" presId="urn:microsoft.com/office/officeart/2005/8/layout/cycle6"/>
    <dgm:cxn modelId="{AB130017-D9E5-494E-A9DB-5FED7F4C608E}" type="presParOf" srcId="{3678113B-8DDD-9F40-B1E8-C8B5AC898E5D}" destId="{0447FCD7-608E-E248-A693-F457361464CD}" srcOrd="7" destOrd="0" presId="urn:microsoft.com/office/officeart/2005/8/layout/cycle6"/>
    <dgm:cxn modelId="{6DB82CFB-5921-8B40-9041-3BC3B05E2BC0}" type="presParOf" srcId="{3678113B-8DDD-9F40-B1E8-C8B5AC898E5D}" destId="{9677C562-C0B9-F14E-A514-FEA08E2658E2}" srcOrd="8" destOrd="0" presId="urn:microsoft.com/office/officeart/2005/8/layout/cycle6"/>
    <dgm:cxn modelId="{80451B90-ACBF-574B-A5B6-69A5BE4D764B}" type="presParOf" srcId="{3678113B-8DDD-9F40-B1E8-C8B5AC898E5D}" destId="{C456D8BD-441D-F546-AE53-4CA4C54DC6C5}" srcOrd="9" destOrd="0" presId="urn:microsoft.com/office/officeart/2005/8/layout/cycle6"/>
    <dgm:cxn modelId="{0F62ABBF-79D5-A149-8739-C8BF61DBD70F}" type="presParOf" srcId="{3678113B-8DDD-9F40-B1E8-C8B5AC898E5D}" destId="{624C66BD-48F9-D94B-ACCF-6F4C04F4AC2B}" srcOrd="10" destOrd="0" presId="urn:microsoft.com/office/officeart/2005/8/layout/cycle6"/>
    <dgm:cxn modelId="{F5B590F4-4630-C243-B381-87FDD752E8DF}" type="presParOf" srcId="{3678113B-8DDD-9F40-B1E8-C8B5AC898E5D}" destId="{78532C3A-E944-2347-9AF1-56512288FE8F}" srcOrd="11" destOrd="0" presId="urn:microsoft.com/office/officeart/2005/8/layout/cycle6"/>
    <dgm:cxn modelId="{4468C99A-4613-1A48-AE89-179BCBE1030B}" type="presParOf" srcId="{3678113B-8DDD-9F40-B1E8-C8B5AC898E5D}" destId="{CB670870-7B5D-374E-BA87-F0EE4C68B06E}" srcOrd="12" destOrd="0" presId="urn:microsoft.com/office/officeart/2005/8/layout/cycle6"/>
    <dgm:cxn modelId="{EC9D7F1B-06D0-9644-A0C2-A7C87AA4D9BC}" type="presParOf" srcId="{3678113B-8DDD-9F40-B1E8-C8B5AC898E5D}" destId="{AA38488A-CBF9-CD40-8D93-A272927E97DA}" srcOrd="13" destOrd="0" presId="urn:microsoft.com/office/officeart/2005/8/layout/cycle6"/>
    <dgm:cxn modelId="{93E4D7CF-650A-824F-B817-ABCD6BC55D00}" type="presParOf" srcId="{3678113B-8DDD-9F40-B1E8-C8B5AC898E5D}" destId="{FFF90116-10B7-3D40-B803-4451AEA5BE13}" srcOrd="14" destOrd="0" presId="urn:microsoft.com/office/officeart/2005/8/layout/cycle6"/>
    <dgm:cxn modelId="{DEAA1216-965F-5042-87D9-B3FDFD341CFC}" type="presParOf" srcId="{3678113B-8DDD-9F40-B1E8-C8B5AC898E5D}" destId="{50BFE882-9EDE-684E-8F5A-ED325875424D}" srcOrd="15" destOrd="0" presId="urn:microsoft.com/office/officeart/2005/8/layout/cycle6"/>
    <dgm:cxn modelId="{75059E53-C42A-4F44-B380-0219CD319514}" type="presParOf" srcId="{3678113B-8DDD-9F40-B1E8-C8B5AC898E5D}" destId="{F39C0358-39F1-B842-A5E8-99E3F722E726}" srcOrd="16" destOrd="0" presId="urn:microsoft.com/office/officeart/2005/8/layout/cycle6"/>
    <dgm:cxn modelId="{D1616ABB-8A94-E94C-838D-2539E8D1C986}" type="presParOf" srcId="{3678113B-8DDD-9F40-B1E8-C8B5AC898E5D}" destId="{33A2539F-8B65-ED47-A5ED-EB776E2E509B}" srcOrd="17" destOrd="0" presId="urn:microsoft.com/office/officeart/2005/8/layout/cycle6"/>
    <dgm:cxn modelId="{7950A0AC-7BF0-B24F-9539-3819A1938715}" type="presParOf" srcId="{3678113B-8DDD-9F40-B1E8-C8B5AC898E5D}" destId="{DDF9ED4D-3818-E447-8635-92E8C05FD7F2}" srcOrd="18" destOrd="0" presId="urn:microsoft.com/office/officeart/2005/8/layout/cycle6"/>
    <dgm:cxn modelId="{C80A2BD5-2168-A44A-B91A-2F551E1070D8}" type="presParOf" srcId="{3678113B-8DDD-9F40-B1E8-C8B5AC898E5D}" destId="{6EFE87CD-82E5-3A42-ACFA-159B1335D74D}" srcOrd="19" destOrd="0" presId="urn:microsoft.com/office/officeart/2005/8/layout/cycle6"/>
    <dgm:cxn modelId="{DC98DCDA-B32C-B44D-84A5-B65CC7EDE39F}" type="presParOf" srcId="{3678113B-8DDD-9F40-B1E8-C8B5AC898E5D}" destId="{83AC71DB-A5A1-4B47-A8AB-9F0C94838B6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C664C-4B9E-DB4C-BC19-E9872A9EA344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73157-1720-194D-8175-22417984B65D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E4549996-212E-4C43-9531-56B25BCDDD86}" type="parTrans" cxnId="{1E68EA25-5599-2E40-989A-B07DDB31D1D5}">
      <dgm:prSet/>
      <dgm:spPr/>
      <dgm:t>
        <a:bodyPr/>
        <a:lstStyle/>
        <a:p>
          <a:endParaRPr lang="en-US"/>
        </a:p>
      </dgm:t>
    </dgm:pt>
    <dgm:pt modelId="{55028736-D3A9-E34D-9EE9-FB4A11AD9545}" type="sibTrans" cxnId="{1E68EA25-5599-2E40-989A-B07DDB31D1D5}">
      <dgm:prSet/>
      <dgm:spPr/>
      <dgm:t>
        <a:bodyPr/>
        <a:lstStyle/>
        <a:p>
          <a:endParaRPr lang="en-US"/>
        </a:p>
      </dgm:t>
    </dgm:pt>
    <dgm:pt modelId="{131E7DE5-70CB-DE46-9191-3DB7BB76F2A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24B24AD9-10F4-CE45-8A8E-79D551E1C380}" type="parTrans" cxnId="{14B92F48-34E7-8343-8327-9F5B77FD92E3}">
      <dgm:prSet/>
      <dgm:spPr/>
      <dgm:t>
        <a:bodyPr/>
        <a:lstStyle/>
        <a:p>
          <a:endParaRPr lang="en-US"/>
        </a:p>
      </dgm:t>
    </dgm:pt>
    <dgm:pt modelId="{1B4F3C39-4DD4-D645-9CD8-6015EC23EFF6}" type="sibTrans" cxnId="{14B92F48-34E7-8343-8327-9F5B77FD92E3}">
      <dgm:prSet/>
      <dgm:spPr/>
      <dgm:t>
        <a:bodyPr/>
        <a:lstStyle/>
        <a:p>
          <a:endParaRPr lang="en-US"/>
        </a:p>
      </dgm:t>
    </dgm:pt>
    <dgm:pt modelId="{BEEB9C8F-48AF-4E46-AF66-AEAD7A7FC79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9FE1B4E5-8A3C-AC4B-962E-E5962D60908C}" type="parTrans" cxnId="{2E3D338B-B9CC-6B4B-A305-F8208171E242}">
      <dgm:prSet/>
      <dgm:spPr/>
      <dgm:t>
        <a:bodyPr/>
        <a:lstStyle/>
        <a:p>
          <a:endParaRPr lang="en-US"/>
        </a:p>
      </dgm:t>
    </dgm:pt>
    <dgm:pt modelId="{38BB4829-8F75-6F4B-9782-0349F44DEFD3}" type="sibTrans" cxnId="{2E3D338B-B9CC-6B4B-A305-F8208171E242}">
      <dgm:prSet/>
      <dgm:spPr/>
      <dgm:t>
        <a:bodyPr/>
        <a:lstStyle/>
        <a:p>
          <a:endParaRPr lang="en-US"/>
        </a:p>
      </dgm:t>
    </dgm:pt>
    <dgm:pt modelId="{D54682F2-60A6-724C-B1A3-2B11B3DCB8F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35FE1A16-FF09-FD4E-A44F-5C791F817A5C}" type="parTrans" cxnId="{A7D44868-3011-5342-864C-A94E5003A765}">
      <dgm:prSet/>
      <dgm:spPr/>
      <dgm:t>
        <a:bodyPr/>
        <a:lstStyle/>
        <a:p>
          <a:endParaRPr lang="en-US"/>
        </a:p>
      </dgm:t>
    </dgm:pt>
    <dgm:pt modelId="{FF53D43A-B64C-7F49-84AD-752068DDB9C2}" type="sibTrans" cxnId="{A7D44868-3011-5342-864C-A94E5003A765}">
      <dgm:prSet/>
      <dgm:spPr/>
      <dgm:t>
        <a:bodyPr/>
        <a:lstStyle/>
        <a:p>
          <a:endParaRPr lang="en-US"/>
        </a:p>
      </dgm:t>
    </dgm:pt>
    <dgm:pt modelId="{B9CD472A-C033-794C-AF79-87C4BDC949F2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1508AC9B-28F2-EE40-895E-9062A88D382F}" type="parTrans" cxnId="{1D9B34D5-A286-C348-8F13-F1D886086B2F}">
      <dgm:prSet/>
      <dgm:spPr/>
      <dgm:t>
        <a:bodyPr/>
        <a:lstStyle/>
        <a:p>
          <a:endParaRPr lang="en-US"/>
        </a:p>
      </dgm:t>
    </dgm:pt>
    <dgm:pt modelId="{CF2EE7BE-CCE2-7F42-84C7-B181FA5C38DD}" type="sibTrans" cxnId="{1D9B34D5-A286-C348-8F13-F1D886086B2F}">
      <dgm:prSet/>
      <dgm:spPr/>
      <dgm:t>
        <a:bodyPr/>
        <a:lstStyle/>
        <a:p>
          <a:endParaRPr lang="en-US"/>
        </a:p>
      </dgm:t>
    </dgm:pt>
    <dgm:pt modelId="{41BDBEFB-CC4F-F944-80B0-484E4841F600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364782C7-945F-FF4A-9D1D-EF95524C5B7D}" type="parTrans" cxnId="{534FAFD4-54F1-5242-B5A3-10540E3A2002}">
      <dgm:prSet/>
      <dgm:spPr/>
      <dgm:t>
        <a:bodyPr/>
        <a:lstStyle/>
        <a:p>
          <a:endParaRPr lang="en-US"/>
        </a:p>
      </dgm:t>
    </dgm:pt>
    <dgm:pt modelId="{F0300759-01AF-6245-8ED6-15D2E9542DDB}" type="sibTrans" cxnId="{534FAFD4-54F1-5242-B5A3-10540E3A2002}">
      <dgm:prSet/>
      <dgm:spPr/>
      <dgm:t>
        <a:bodyPr/>
        <a:lstStyle/>
        <a:p>
          <a:endParaRPr lang="en-US"/>
        </a:p>
      </dgm:t>
    </dgm:pt>
    <dgm:pt modelId="{75D934EA-5B28-BF44-826F-29390BAE213D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15BD129C-2BFF-BF48-AA7E-1968D02AD66C}" type="parTrans" cxnId="{055488FC-D649-8448-B71D-05B025089D2F}">
      <dgm:prSet/>
      <dgm:spPr/>
      <dgm:t>
        <a:bodyPr/>
        <a:lstStyle/>
        <a:p>
          <a:endParaRPr lang="en-US"/>
        </a:p>
      </dgm:t>
    </dgm:pt>
    <dgm:pt modelId="{AFCE5913-40C3-E442-B069-6C04DFEC71A2}" type="sibTrans" cxnId="{055488FC-D649-8448-B71D-05B025089D2F}">
      <dgm:prSet/>
      <dgm:spPr/>
      <dgm:t>
        <a:bodyPr/>
        <a:lstStyle/>
        <a:p>
          <a:endParaRPr lang="en-US"/>
        </a:p>
      </dgm:t>
    </dgm:pt>
    <dgm:pt modelId="{2133197A-C10D-2540-8921-1871846A3529}" type="pres">
      <dgm:prSet presAssocID="{8BBC664C-4B9E-DB4C-BC19-E9872A9EA34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236F2-CCFF-544B-8ECB-9A803C3970C6}" type="pres">
      <dgm:prSet presAssocID="{73073157-1720-194D-8175-22417984B65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FDF7-5A5C-C645-A1BE-59E4E819AB15}" type="pres">
      <dgm:prSet presAssocID="{73073157-1720-194D-8175-22417984B65D}" presName="spNode" presStyleCnt="0"/>
      <dgm:spPr/>
    </dgm:pt>
    <dgm:pt modelId="{812D943C-B618-1B46-AB4A-7A0611219EBA}" type="pres">
      <dgm:prSet presAssocID="{55028736-D3A9-E34D-9EE9-FB4A11AD9545}" presName="sibTrans" presStyleLbl="sibTrans1D1" presStyleIdx="0" presStyleCnt="7"/>
      <dgm:spPr/>
      <dgm:t>
        <a:bodyPr/>
        <a:lstStyle/>
        <a:p>
          <a:endParaRPr lang="en-US"/>
        </a:p>
      </dgm:t>
    </dgm:pt>
    <dgm:pt modelId="{28F541CC-1B33-4141-85E2-27392CA8A45C}" type="pres">
      <dgm:prSet presAssocID="{131E7DE5-70CB-DE46-9191-3DB7BB76F2A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9F7D2-A887-C045-9D07-5D39C526CF86}" type="pres">
      <dgm:prSet presAssocID="{131E7DE5-70CB-DE46-9191-3DB7BB76F2A0}" presName="spNode" presStyleCnt="0"/>
      <dgm:spPr/>
    </dgm:pt>
    <dgm:pt modelId="{B6D3D6C9-1270-0347-9399-F882C01264AE}" type="pres">
      <dgm:prSet presAssocID="{1B4F3C39-4DD4-D645-9CD8-6015EC23EFF6}" presName="sibTrans" presStyleLbl="sibTrans1D1" presStyleIdx="1" presStyleCnt="7"/>
      <dgm:spPr/>
      <dgm:t>
        <a:bodyPr/>
        <a:lstStyle/>
        <a:p>
          <a:endParaRPr lang="en-US"/>
        </a:p>
      </dgm:t>
    </dgm:pt>
    <dgm:pt modelId="{D34AA488-D001-5445-9442-BE762EC46D8F}" type="pres">
      <dgm:prSet presAssocID="{BEEB9C8F-48AF-4E46-AF66-AEAD7A7FC79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E1EE9-68B8-C649-BECB-831A96E5E1AD}" type="pres">
      <dgm:prSet presAssocID="{BEEB9C8F-48AF-4E46-AF66-AEAD7A7FC794}" presName="spNode" presStyleCnt="0"/>
      <dgm:spPr/>
    </dgm:pt>
    <dgm:pt modelId="{C3FE2A2B-2F1F-1C43-A064-095DBAECFE4E}" type="pres">
      <dgm:prSet presAssocID="{38BB4829-8F75-6F4B-9782-0349F44DEFD3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EC7D7B5-702B-3749-AA40-38A13D94974C}" type="pres">
      <dgm:prSet presAssocID="{D54682F2-60A6-724C-B1A3-2B11B3DCB8F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416C6-5EDA-2944-A4F9-AB802CC187BF}" type="pres">
      <dgm:prSet presAssocID="{D54682F2-60A6-724C-B1A3-2B11B3DCB8F0}" presName="spNode" presStyleCnt="0"/>
      <dgm:spPr/>
    </dgm:pt>
    <dgm:pt modelId="{5EDDA8AA-3893-9D45-B459-05308E9B0195}" type="pres">
      <dgm:prSet presAssocID="{FF53D43A-B64C-7F49-84AD-752068DDB9C2}" presName="sibTrans" presStyleLbl="sibTrans1D1" presStyleIdx="3" presStyleCnt="7"/>
      <dgm:spPr/>
      <dgm:t>
        <a:bodyPr/>
        <a:lstStyle/>
        <a:p>
          <a:endParaRPr lang="en-US"/>
        </a:p>
      </dgm:t>
    </dgm:pt>
    <dgm:pt modelId="{97227C73-E002-BF46-A4E2-E9634E2CD784}" type="pres">
      <dgm:prSet presAssocID="{B9CD472A-C033-794C-AF79-87C4BDC949F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68E5F-8F62-0D44-B4E7-1E876E70F3BC}" type="pres">
      <dgm:prSet presAssocID="{B9CD472A-C033-794C-AF79-87C4BDC949F2}" presName="spNode" presStyleCnt="0"/>
      <dgm:spPr/>
    </dgm:pt>
    <dgm:pt modelId="{611E5FC6-1EB8-4F42-A8B4-0EA873F6E761}" type="pres">
      <dgm:prSet presAssocID="{CF2EE7BE-CCE2-7F42-84C7-B181FA5C38DD}" presName="sibTrans" presStyleLbl="sibTrans1D1" presStyleIdx="4" presStyleCnt="7"/>
      <dgm:spPr/>
      <dgm:t>
        <a:bodyPr/>
        <a:lstStyle/>
        <a:p>
          <a:endParaRPr lang="en-US"/>
        </a:p>
      </dgm:t>
    </dgm:pt>
    <dgm:pt modelId="{F88CF778-BF47-174B-9354-4FB846FEE018}" type="pres">
      <dgm:prSet presAssocID="{41BDBEFB-CC4F-F944-80B0-484E4841F6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BCABE-5F01-2D48-B717-D56FE6B5590D}" type="pres">
      <dgm:prSet presAssocID="{41BDBEFB-CC4F-F944-80B0-484E4841F600}" presName="spNode" presStyleCnt="0"/>
      <dgm:spPr/>
    </dgm:pt>
    <dgm:pt modelId="{F467624E-FAC5-9046-BA3F-5683F93600BD}" type="pres">
      <dgm:prSet presAssocID="{F0300759-01AF-6245-8ED6-15D2E9542DDB}" presName="sibTrans" presStyleLbl="sibTrans1D1" presStyleIdx="5" presStyleCnt="7"/>
      <dgm:spPr/>
      <dgm:t>
        <a:bodyPr/>
        <a:lstStyle/>
        <a:p>
          <a:endParaRPr lang="en-US"/>
        </a:p>
      </dgm:t>
    </dgm:pt>
    <dgm:pt modelId="{565FBD99-1740-EA4E-A72B-156CFE17356E}" type="pres">
      <dgm:prSet presAssocID="{75D934EA-5B28-BF44-826F-29390BAE21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3EC90-3857-124F-BDAB-748C26503353}" type="pres">
      <dgm:prSet presAssocID="{75D934EA-5B28-BF44-826F-29390BAE213D}" presName="spNode" presStyleCnt="0"/>
      <dgm:spPr/>
    </dgm:pt>
    <dgm:pt modelId="{6C463D62-F36E-4447-B177-08B2B090993B}" type="pres">
      <dgm:prSet presAssocID="{AFCE5913-40C3-E442-B069-6C04DFEC71A2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2E3D338B-B9CC-6B4B-A305-F8208171E242}" srcId="{8BBC664C-4B9E-DB4C-BC19-E9872A9EA344}" destId="{BEEB9C8F-48AF-4E46-AF66-AEAD7A7FC794}" srcOrd="2" destOrd="0" parTransId="{9FE1B4E5-8A3C-AC4B-962E-E5962D60908C}" sibTransId="{38BB4829-8F75-6F4B-9782-0349F44DEFD3}"/>
    <dgm:cxn modelId="{54721CB9-C5F1-0D4A-9841-913AF452C285}" type="presOf" srcId="{AFCE5913-40C3-E442-B069-6C04DFEC71A2}" destId="{6C463D62-F36E-4447-B177-08B2B090993B}" srcOrd="0" destOrd="0" presId="urn:microsoft.com/office/officeart/2005/8/layout/cycle6"/>
    <dgm:cxn modelId="{6160FAA7-0027-BE4F-9774-6867F0EF130D}" type="presOf" srcId="{41BDBEFB-CC4F-F944-80B0-484E4841F600}" destId="{F88CF778-BF47-174B-9354-4FB846FEE018}" srcOrd="0" destOrd="0" presId="urn:microsoft.com/office/officeart/2005/8/layout/cycle6"/>
    <dgm:cxn modelId="{83AE524A-577A-934B-A00D-D51D7D431458}" type="presOf" srcId="{BEEB9C8F-48AF-4E46-AF66-AEAD7A7FC794}" destId="{D34AA488-D001-5445-9442-BE762EC46D8F}" srcOrd="0" destOrd="0" presId="urn:microsoft.com/office/officeart/2005/8/layout/cycle6"/>
    <dgm:cxn modelId="{534FAFD4-54F1-5242-B5A3-10540E3A2002}" srcId="{8BBC664C-4B9E-DB4C-BC19-E9872A9EA344}" destId="{41BDBEFB-CC4F-F944-80B0-484E4841F600}" srcOrd="5" destOrd="0" parTransId="{364782C7-945F-FF4A-9D1D-EF95524C5B7D}" sibTransId="{F0300759-01AF-6245-8ED6-15D2E9542DDB}"/>
    <dgm:cxn modelId="{1E68EA25-5599-2E40-989A-B07DDB31D1D5}" srcId="{8BBC664C-4B9E-DB4C-BC19-E9872A9EA344}" destId="{73073157-1720-194D-8175-22417984B65D}" srcOrd="0" destOrd="0" parTransId="{E4549996-212E-4C43-9531-56B25BCDDD86}" sibTransId="{55028736-D3A9-E34D-9EE9-FB4A11AD9545}"/>
    <dgm:cxn modelId="{2CE76825-87ED-E145-AC1D-B5DD37363BE8}" type="presOf" srcId="{8BBC664C-4B9E-DB4C-BC19-E9872A9EA344}" destId="{2133197A-C10D-2540-8921-1871846A3529}" srcOrd="0" destOrd="0" presId="urn:microsoft.com/office/officeart/2005/8/layout/cycle6"/>
    <dgm:cxn modelId="{5538B580-8CE9-7A41-AA1F-C00C226119A6}" type="presOf" srcId="{D54682F2-60A6-724C-B1A3-2B11B3DCB8F0}" destId="{FEC7D7B5-702B-3749-AA40-38A13D94974C}" srcOrd="0" destOrd="0" presId="urn:microsoft.com/office/officeart/2005/8/layout/cycle6"/>
    <dgm:cxn modelId="{43D9C006-83DA-CA4D-BA73-93D6D2D50FBC}" type="presOf" srcId="{55028736-D3A9-E34D-9EE9-FB4A11AD9545}" destId="{812D943C-B618-1B46-AB4A-7A0611219EBA}" srcOrd="0" destOrd="0" presId="urn:microsoft.com/office/officeart/2005/8/layout/cycle6"/>
    <dgm:cxn modelId="{E60E8CE0-0C2B-6F4D-9577-E58F8939E960}" type="presOf" srcId="{B9CD472A-C033-794C-AF79-87C4BDC949F2}" destId="{97227C73-E002-BF46-A4E2-E9634E2CD784}" srcOrd="0" destOrd="0" presId="urn:microsoft.com/office/officeart/2005/8/layout/cycle6"/>
    <dgm:cxn modelId="{A43213CA-FF88-BA48-9B72-6654C806AC48}" type="presOf" srcId="{CF2EE7BE-CCE2-7F42-84C7-B181FA5C38DD}" destId="{611E5FC6-1EB8-4F42-A8B4-0EA873F6E761}" srcOrd="0" destOrd="0" presId="urn:microsoft.com/office/officeart/2005/8/layout/cycle6"/>
    <dgm:cxn modelId="{A7D44868-3011-5342-864C-A94E5003A765}" srcId="{8BBC664C-4B9E-DB4C-BC19-E9872A9EA344}" destId="{D54682F2-60A6-724C-B1A3-2B11B3DCB8F0}" srcOrd="3" destOrd="0" parTransId="{35FE1A16-FF09-FD4E-A44F-5C791F817A5C}" sibTransId="{FF53D43A-B64C-7F49-84AD-752068DDB9C2}"/>
    <dgm:cxn modelId="{FE6E9EC0-8F4B-4E4F-BBA6-BA65525AB1AB}" type="presOf" srcId="{131E7DE5-70CB-DE46-9191-3DB7BB76F2A0}" destId="{28F541CC-1B33-4141-85E2-27392CA8A45C}" srcOrd="0" destOrd="0" presId="urn:microsoft.com/office/officeart/2005/8/layout/cycle6"/>
    <dgm:cxn modelId="{D7ABF93E-ED71-B843-962C-6481F3A8F774}" type="presOf" srcId="{FF53D43A-B64C-7F49-84AD-752068DDB9C2}" destId="{5EDDA8AA-3893-9D45-B459-05308E9B0195}" srcOrd="0" destOrd="0" presId="urn:microsoft.com/office/officeart/2005/8/layout/cycle6"/>
    <dgm:cxn modelId="{FCF05A02-F674-A54A-8419-A5152F230F3A}" type="presOf" srcId="{38BB4829-8F75-6F4B-9782-0349F44DEFD3}" destId="{C3FE2A2B-2F1F-1C43-A064-095DBAECFE4E}" srcOrd="0" destOrd="0" presId="urn:microsoft.com/office/officeart/2005/8/layout/cycle6"/>
    <dgm:cxn modelId="{055488FC-D649-8448-B71D-05B025089D2F}" srcId="{8BBC664C-4B9E-DB4C-BC19-E9872A9EA344}" destId="{75D934EA-5B28-BF44-826F-29390BAE213D}" srcOrd="6" destOrd="0" parTransId="{15BD129C-2BFF-BF48-AA7E-1968D02AD66C}" sibTransId="{AFCE5913-40C3-E442-B069-6C04DFEC71A2}"/>
    <dgm:cxn modelId="{14B92F48-34E7-8343-8327-9F5B77FD92E3}" srcId="{8BBC664C-4B9E-DB4C-BC19-E9872A9EA344}" destId="{131E7DE5-70CB-DE46-9191-3DB7BB76F2A0}" srcOrd="1" destOrd="0" parTransId="{24B24AD9-10F4-CE45-8A8E-79D551E1C380}" sibTransId="{1B4F3C39-4DD4-D645-9CD8-6015EC23EFF6}"/>
    <dgm:cxn modelId="{4777FC8E-84D6-E04B-8EC5-7F38D8B5C1D1}" type="presOf" srcId="{1B4F3C39-4DD4-D645-9CD8-6015EC23EFF6}" destId="{B6D3D6C9-1270-0347-9399-F882C01264AE}" srcOrd="0" destOrd="0" presId="urn:microsoft.com/office/officeart/2005/8/layout/cycle6"/>
    <dgm:cxn modelId="{B21AE9DC-5643-244F-B775-3038886F41F7}" type="presOf" srcId="{F0300759-01AF-6245-8ED6-15D2E9542DDB}" destId="{F467624E-FAC5-9046-BA3F-5683F93600BD}" srcOrd="0" destOrd="0" presId="urn:microsoft.com/office/officeart/2005/8/layout/cycle6"/>
    <dgm:cxn modelId="{1D9B34D5-A286-C348-8F13-F1D886086B2F}" srcId="{8BBC664C-4B9E-DB4C-BC19-E9872A9EA344}" destId="{B9CD472A-C033-794C-AF79-87C4BDC949F2}" srcOrd="4" destOrd="0" parTransId="{1508AC9B-28F2-EE40-895E-9062A88D382F}" sibTransId="{CF2EE7BE-CCE2-7F42-84C7-B181FA5C38DD}"/>
    <dgm:cxn modelId="{3BFCF4DF-FC87-3743-9566-E8CA160E43E0}" type="presOf" srcId="{73073157-1720-194D-8175-22417984B65D}" destId="{F66236F2-CCFF-544B-8ECB-9A803C3970C6}" srcOrd="0" destOrd="0" presId="urn:microsoft.com/office/officeart/2005/8/layout/cycle6"/>
    <dgm:cxn modelId="{98419AC0-E4CD-5047-9781-CDB7A2A2CC90}" type="presOf" srcId="{75D934EA-5B28-BF44-826F-29390BAE213D}" destId="{565FBD99-1740-EA4E-A72B-156CFE17356E}" srcOrd="0" destOrd="0" presId="urn:microsoft.com/office/officeart/2005/8/layout/cycle6"/>
    <dgm:cxn modelId="{B65BC218-775C-6F42-8171-20FD12B12C88}" type="presParOf" srcId="{2133197A-C10D-2540-8921-1871846A3529}" destId="{F66236F2-CCFF-544B-8ECB-9A803C3970C6}" srcOrd="0" destOrd="0" presId="urn:microsoft.com/office/officeart/2005/8/layout/cycle6"/>
    <dgm:cxn modelId="{3B9DB18F-9CA1-9140-A0DA-3E4DDF88ED15}" type="presParOf" srcId="{2133197A-C10D-2540-8921-1871846A3529}" destId="{1968FDF7-5A5C-C645-A1BE-59E4E819AB15}" srcOrd="1" destOrd="0" presId="urn:microsoft.com/office/officeart/2005/8/layout/cycle6"/>
    <dgm:cxn modelId="{2D6468FD-C42C-724E-B13B-AFCCA2FE5B21}" type="presParOf" srcId="{2133197A-C10D-2540-8921-1871846A3529}" destId="{812D943C-B618-1B46-AB4A-7A0611219EBA}" srcOrd="2" destOrd="0" presId="urn:microsoft.com/office/officeart/2005/8/layout/cycle6"/>
    <dgm:cxn modelId="{0B2989A2-7796-5E4F-B7B4-EB36E2E49959}" type="presParOf" srcId="{2133197A-C10D-2540-8921-1871846A3529}" destId="{28F541CC-1B33-4141-85E2-27392CA8A45C}" srcOrd="3" destOrd="0" presId="urn:microsoft.com/office/officeart/2005/8/layout/cycle6"/>
    <dgm:cxn modelId="{BB85EC7D-DDBC-6E4D-957F-B3333E4698A4}" type="presParOf" srcId="{2133197A-C10D-2540-8921-1871846A3529}" destId="{2919F7D2-A887-C045-9D07-5D39C526CF86}" srcOrd="4" destOrd="0" presId="urn:microsoft.com/office/officeart/2005/8/layout/cycle6"/>
    <dgm:cxn modelId="{3B3E4024-C899-B54E-A768-B260DAECD1FC}" type="presParOf" srcId="{2133197A-C10D-2540-8921-1871846A3529}" destId="{B6D3D6C9-1270-0347-9399-F882C01264AE}" srcOrd="5" destOrd="0" presId="urn:microsoft.com/office/officeart/2005/8/layout/cycle6"/>
    <dgm:cxn modelId="{7F3F5E94-7DAF-E043-B0D6-E8945F3C5B63}" type="presParOf" srcId="{2133197A-C10D-2540-8921-1871846A3529}" destId="{D34AA488-D001-5445-9442-BE762EC46D8F}" srcOrd="6" destOrd="0" presId="urn:microsoft.com/office/officeart/2005/8/layout/cycle6"/>
    <dgm:cxn modelId="{4090250F-FBAD-7946-85E1-F32CEF25E7C3}" type="presParOf" srcId="{2133197A-C10D-2540-8921-1871846A3529}" destId="{32EE1EE9-68B8-C649-BECB-831A96E5E1AD}" srcOrd="7" destOrd="0" presId="urn:microsoft.com/office/officeart/2005/8/layout/cycle6"/>
    <dgm:cxn modelId="{2C9134D9-E531-474C-A513-AF76CEF571B0}" type="presParOf" srcId="{2133197A-C10D-2540-8921-1871846A3529}" destId="{C3FE2A2B-2F1F-1C43-A064-095DBAECFE4E}" srcOrd="8" destOrd="0" presId="urn:microsoft.com/office/officeart/2005/8/layout/cycle6"/>
    <dgm:cxn modelId="{0C57675D-B1A0-914F-8AC3-E4FFF9FE6253}" type="presParOf" srcId="{2133197A-C10D-2540-8921-1871846A3529}" destId="{FEC7D7B5-702B-3749-AA40-38A13D94974C}" srcOrd="9" destOrd="0" presId="urn:microsoft.com/office/officeart/2005/8/layout/cycle6"/>
    <dgm:cxn modelId="{9A64210D-C1D6-774D-9A08-4DBDC0DE9279}" type="presParOf" srcId="{2133197A-C10D-2540-8921-1871846A3529}" destId="{DC7416C6-5EDA-2944-A4F9-AB802CC187BF}" srcOrd="10" destOrd="0" presId="urn:microsoft.com/office/officeart/2005/8/layout/cycle6"/>
    <dgm:cxn modelId="{7E625CB0-BAC2-C74B-9C2A-DEA7CD9123CB}" type="presParOf" srcId="{2133197A-C10D-2540-8921-1871846A3529}" destId="{5EDDA8AA-3893-9D45-B459-05308E9B0195}" srcOrd="11" destOrd="0" presId="urn:microsoft.com/office/officeart/2005/8/layout/cycle6"/>
    <dgm:cxn modelId="{4E27EFDC-DF3C-8546-B117-72BC229CFB0C}" type="presParOf" srcId="{2133197A-C10D-2540-8921-1871846A3529}" destId="{97227C73-E002-BF46-A4E2-E9634E2CD784}" srcOrd="12" destOrd="0" presId="urn:microsoft.com/office/officeart/2005/8/layout/cycle6"/>
    <dgm:cxn modelId="{F444D6CE-FC47-8846-845A-29C6E0F4D197}" type="presParOf" srcId="{2133197A-C10D-2540-8921-1871846A3529}" destId="{3A368E5F-8F62-0D44-B4E7-1E876E70F3BC}" srcOrd="13" destOrd="0" presId="urn:microsoft.com/office/officeart/2005/8/layout/cycle6"/>
    <dgm:cxn modelId="{19A4E702-FD08-DE47-8752-9EC2D52832D9}" type="presParOf" srcId="{2133197A-C10D-2540-8921-1871846A3529}" destId="{611E5FC6-1EB8-4F42-A8B4-0EA873F6E761}" srcOrd="14" destOrd="0" presId="urn:microsoft.com/office/officeart/2005/8/layout/cycle6"/>
    <dgm:cxn modelId="{38CAB0BC-151D-7845-89A6-0120FFB43042}" type="presParOf" srcId="{2133197A-C10D-2540-8921-1871846A3529}" destId="{F88CF778-BF47-174B-9354-4FB846FEE018}" srcOrd="15" destOrd="0" presId="urn:microsoft.com/office/officeart/2005/8/layout/cycle6"/>
    <dgm:cxn modelId="{EA07A12A-6C32-FC41-B760-9304B632606A}" type="presParOf" srcId="{2133197A-C10D-2540-8921-1871846A3529}" destId="{378BCABE-5F01-2D48-B717-D56FE6B5590D}" srcOrd="16" destOrd="0" presId="urn:microsoft.com/office/officeart/2005/8/layout/cycle6"/>
    <dgm:cxn modelId="{48693741-303E-924D-9AB7-5F8E98DA52B6}" type="presParOf" srcId="{2133197A-C10D-2540-8921-1871846A3529}" destId="{F467624E-FAC5-9046-BA3F-5683F93600BD}" srcOrd="17" destOrd="0" presId="urn:microsoft.com/office/officeart/2005/8/layout/cycle6"/>
    <dgm:cxn modelId="{14020EB0-0ADD-C04F-AF61-FD921B8A4729}" type="presParOf" srcId="{2133197A-C10D-2540-8921-1871846A3529}" destId="{565FBD99-1740-EA4E-A72B-156CFE17356E}" srcOrd="18" destOrd="0" presId="urn:microsoft.com/office/officeart/2005/8/layout/cycle6"/>
    <dgm:cxn modelId="{302EC5CD-56A0-4948-9F9E-E4B9114C81F7}" type="presParOf" srcId="{2133197A-C10D-2540-8921-1871846A3529}" destId="{94A3EC90-3857-124F-BDAB-748C26503353}" srcOrd="19" destOrd="0" presId="urn:microsoft.com/office/officeart/2005/8/layout/cycle6"/>
    <dgm:cxn modelId="{8EE227EF-22EF-3241-8366-41FDC4C57795}" type="presParOf" srcId="{2133197A-C10D-2540-8921-1871846A3529}" destId="{6C463D62-F36E-4447-B177-08B2B090993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710D46-AFD3-B142-B555-ADC3D4202413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CDF06-55A1-4B45-B0B3-AF85D2429272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5D7FA862-B5A0-0449-8B0B-CAD48F438D53}" type="parTrans" cxnId="{8D55D941-5D1C-6845-9F65-BAD2BCCA949C}">
      <dgm:prSet/>
      <dgm:spPr/>
      <dgm:t>
        <a:bodyPr/>
        <a:lstStyle/>
        <a:p>
          <a:endParaRPr lang="en-US"/>
        </a:p>
      </dgm:t>
    </dgm:pt>
    <dgm:pt modelId="{789EA224-C715-184B-AD8D-42456CB864F1}" type="sibTrans" cxnId="{8D55D941-5D1C-6845-9F65-BAD2BCCA949C}">
      <dgm:prSet/>
      <dgm:spPr/>
      <dgm:t>
        <a:bodyPr/>
        <a:lstStyle/>
        <a:p>
          <a:endParaRPr lang="en-US"/>
        </a:p>
      </dgm:t>
    </dgm:pt>
    <dgm:pt modelId="{652F2F64-6271-654F-BE3C-01D4BA5391E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1B96049B-F962-EB45-BF61-B2411D04EA77}" type="parTrans" cxnId="{769DA90D-9AE3-404F-82A6-10042053ABB2}">
      <dgm:prSet/>
      <dgm:spPr/>
      <dgm:t>
        <a:bodyPr/>
        <a:lstStyle/>
        <a:p>
          <a:endParaRPr lang="en-US"/>
        </a:p>
      </dgm:t>
    </dgm:pt>
    <dgm:pt modelId="{6BD502E4-B8AD-D24F-824B-414B3833277B}" type="sibTrans" cxnId="{769DA90D-9AE3-404F-82A6-10042053ABB2}">
      <dgm:prSet/>
      <dgm:spPr/>
      <dgm:t>
        <a:bodyPr/>
        <a:lstStyle/>
        <a:p>
          <a:endParaRPr lang="en-US"/>
        </a:p>
      </dgm:t>
    </dgm:pt>
    <dgm:pt modelId="{8CEDAC9E-0139-B744-AE8E-9F8A19EADD2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B2C5CD4F-2C67-9B4D-9252-57FDB3045B24}" type="parTrans" cxnId="{829AF9B6-813B-AF44-9041-265BBFCCAE07}">
      <dgm:prSet/>
      <dgm:spPr/>
      <dgm:t>
        <a:bodyPr/>
        <a:lstStyle/>
        <a:p>
          <a:endParaRPr lang="en-US"/>
        </a:p>
      </dgm:t>
    </dgm:pt>
    <dgm:pt modelId="{284546D1-5E3E-414F-9DC4-B2E4E8EE64D4}" type="sibTrans" cxnId="{829AF9B6-813B-AF44-9041-265BBFCCAE07}">
      <dgm:prSet/>
      <dgm:spPr/>
      <dgm:t>
        <a:bodyPr/>
        <a:lstStyle/>
        <a:p>
          <a:endParaRPr lang="en-US"/>
        </a:p>
      </dgm:t>
    </dgm:pt>
    <dgm:pt modelId="{BEB21D71-A06F-A74B-9516-7E2370433538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A33B8D83-09E8-8A47-9F76-F2EBA536F713}" type="parTrans" cxnId="{DF8948DA-9DB5-0F45-B43C-AC2B05A60B8A}">
      <dgm:prSet/>
      <dgm:spPr/>
      <dgm:t>
        <a:bodyPr/>
        <a:lstStyle/>
        <a:p>
          <a:endParaRPr lang="en-US"/>
        </a:p>
      </dgm:t>
    </dgm:pt>
    <dgm:pt modelId="{F7449D72-6E70-EA44-BF3B-BC34619971A0}" type="sibTrans" cxnId="{DF8948DA-9DB5-0F45-B43C-AC2B05A60B8A}">
      <dgm:prSet/>
      <dgm:spPr/>
      <dgm:t>
        <a:bodyPr/>
        <a:lstStyle/>
        <a:p>
          <a:endParaRPr lang="en-US"/>
        </a:p>
      </dgm:t>
    </dgm:pt>
    <dgm:pt modelId="{44A64B8B-76F8-DE42-A91C-A9258D72E60D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0B93A241-D3E1-994C-A755-1CCFE2B170B8}" type="parTrans" cxnId="{E005D46B-5F83-2843-BA77-79C8423788E6}">
      <dgm:prSet/>
      <dgm:spPr/>
      <dgm:t>
        <a:bodyPr/>
        <a:lstStyle/>
        <a:p>
          <a:endParaRPr lang="en-US"/>
        </a:p>
      </dgm:t>
    </dgm:pt>
    <dgm:pt modelId="{AFCDA469-835A-5B40-9BFB-F7FF0AE62044}" type="sibTrans" cxnId="{E005D46B-5F83-2843-BA77-79C8423788E6}">
      <dgm:prSet/>
      <dgm:spPr/>
      <dgm:t>
        <a:bodyPr/>
        <a:lstStyle/>
        <a:p>
          <a:endParaRPr lang="en-US"/>
        </a:p>
      </dgm:t>
    </dgm:pt>
    <dgm:pt modelId="{2BDF58B0-02F2-2547-BEB8-F40B1023029B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FDEA4426-1355-ED4B-9842-5F4E244AA834}" type="parTrans" cxnId="{1B82BD6A-6587-0E4A-8187-C5EA9523247E}">
      <dgm:prSet/>
      <dgm:spPr/>
      <dgm:t>
        <a:bodyPr/>
        <a:lstStyle/>
        <a:p>
          <a:endParaRPr lang="en-US"/>
        </a:p>
      </dgm:t>
    </dgm:pt>
    <dgm:pt modelId="{935BD194-65C8-D94B-9A63-956741FC345C}" type="sibTrans" cxnId="{1B82BD6A-6587-0E4A-8187-C5EA9523247E}">
      <dgm:prSet/>
      <dgm:spPr/>
      <dgm:t>
        <a:bodyPr/>
        <a:lstStyle/>
        <a:p>
          <a:endParaRPr lang="en-US"/>
        </a:p>
      </dgm:t>
    </dgm:pt>
    <dgm:pt modelId="{755578C8-39C7-F84F-81E5-EDE23009DA12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93D82149-3DCF-794C-9DC7-4392C3242163}" type="parTrans" cxnId="{460EF5F1-FBFE-1D4D-8B77-B994383520FE}">
      <dgm:prSet/>
      <dgm:spPr/>
      <dgm:t>
        <a:bodyPr/>
        <a:lstStyle/>
        <a:p>
          <a:endParaRPr lang="en-US"/>
        </a:p>
      </dgm:t>
    </dgm:pt>
    <dgm:pt modelId="{3F99AD3A-DF4C-5242-B389-4BD3EC782C9E}" type="sibTrans" cxnId="{460EF5F1-FBFE-1D4D-8B77-B994383520FE}">
      <dgm:prSet/>
      <dgm:spPr/>
      <dgm:t>
        <a:bodyPr/>
        <a:lstStyle/>
        <a:p>
          <a:endParaRPr lang="en-US"/>
        </a:p>
      </dgm:t>
    </dgm:pt>
    <dgm:pt modelId="{3678113B-8DDD-9F40-B1E8-C8B5AC898E5D}" type="pres">
      <dgm:prSet presAssocID="{BB710D46-AFD3-B142-B555-ADC3D42024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FA71FB-EDA7-5045-8B98-1AF02A33D2C4}" type="pres">
      <dgm:prSet presAssocID="{98DCDF06-55A1-4B45-B0B3-AF85D2429272}" presName="node" presStyleLbl="node1" presStyleIdx="0" presStyleCnt="7" custRadScaleRad="9971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084E5-4134-0D40-895C-72680777E8D9}" type="pres">
      <dgm:prSet presAssocID="{98DCDF06-55A1-4B45-B0B3-AF85D2429272}" presName="spNode" presStyleCnt="0"/>
      <dgm:spPr/>
    </dgm:pt>
    <dgm:pt modelId="{06BF9122-3BBE-D84F-BC2A-023F259301BF}" type="pres">
      <dgm:prSet presAssocID="{789EA224-C715-184B-AD8D-42456CB864F1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5557809-75F5-E34B-9314-4A893972A7C3}" type="pres">
      <dgm:prSet presAssocID="{652F2F64-6271-654F-BE3C-01D4BA5391E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9BF66-058B-EF40-96A2-ED264199AA9B}" type="pres">
      <dgm:prSet presAssocID="{652F2F64-6271-654F-BE3C-01D4BA5391ED}" presName="spNode" presStyleCnt="0"/>
      <dgm:spPr/>
    </dgm:pt>
    <dgm:pt modelId="{A710B019-C9B4-2440-AC45-35CCBC9C5B9F}" type="pres">
      <dgm:prSet presAssocID="{6BD502E4-B8AD-D24F-824B-414B3833277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4B851CE-5634-5B47-B215-0635E6A348E3}" type="pres">
      <dgm:prSet presAssocID="{2BDF58B0-02F2-2547-BEB8-F40B1023029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7FCD7-608E-E248-A693-F457361464CD}" type="pres">
      <dgm:prSet presAssocID="{2BDF58B0-02F2-2547-BEB8-F40B1023029B}" presName="spNode" presStyleCnt="0"/>
      <dgm:spPr/>
    </dgm:pt>
    <dgm:pt modelId="{9677C562-C0B9-F14E-A514-FEA08E2658E2}" type="pres">
      <dgm:prSet presAssocID="{935BD194-65C8-D94B-9A63-956741FC345C}" presName="sibTrans" presStyleLbl="sibTrans1D1" presStyleIdx="2" presStyleCnt="7"/>
      <dgm:spPr/>
      <dgm:t>
        <a:bodyPr/>
        <a:lstStyle/>
        <a:p>
          <a:endParaRPr lang="en-US"/>
        </a:p>
      </dgm:t>
    </dgm:pt>
    <dgm:pt modelId="{C456D8BD-441D-F546-AE53-4CA4C54DC6C5}" type="pres">
      <dgm:prSet presAssocID="{8CEDAC9E-0139-B744-AE8E-9F8A19EADD2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C66BD-48F9-D94B-ACCF-6F4C04F4AC2B}" type="pres">
      <dgm:prSet presAssocID="{8CEDAC9E-0139-B744-AE8E-9F8A19EADD24}" presName="spNode" presStyleCnt="0"/>
      <dgm:spPr/>
    </dgm:pt>
    <dgm:pt modelId="{78532C3A-E944-2347-9AF1-56512288FE8F}" type="pres">
      <dgm:prSet presAssocID="{284546D1-5E3E-414F-9DC4-B2E4E8EE64D4}" presName="sibTrans" presStyleLbl="sibTrans1D1" presStyleIdx="3" presStyleCnt="7"/>
      <dgm:spPr/>
      <dgm:t>
        <a:bodyPr/>
        <a:lstStyle/>
        <a:p>
          <a:endParaRPr lang="en-US"/>
        </a:p>
      </dgm:t>
    </dgm:pt>
    <dgm:pt modelId="{CB670870-7B5D-374E-BA87-F0EE4C68B06E}" type="pres">
      <dgm:prSet presAssocID="{BEB21D71-A06F-A74B-9516-7E237043353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8488A-CBF9-CD40-8D93-A272927E97DA}" type="pres">
      <dgm:prSet presAssocID="{BEB21D71-A06F-A74B-9516-7E2370433538}" presName="spNode" presStyleCnt="0"/>
      <dgm:spPr/>
    </dgm:pt>
    <dgm:pt modelId="{FFF90116-10B7-3D40-B803-4451AEA5BE13}" type="pres">
      <dgm:prSet presAssocID="{F7449D72-6E70-EA44-BF3B-BC34619971A0}" presName="sibTrans" presStyleLbl="sibTrans1D1" presStyleIdx="4" presStyleCnt="7"/>
      <dgm:spPr/>
      <dgm:t>
        <a:bodyPr/>
        <a:lstStyle/>
        <a:p>
          <a:endParaRPr lang="en-US"/>
        </a:p>
      </dgm:t>
    </dgm:pt>
    <dgm:pt modelId="{50BFE882-9EDE-684E-8F5A-ED325875424D}" type="pres">
      <dgm:prSet presAssocID="{44A64B8B-76F8-DE42-A91C-A9258D72E60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C0358-39F1-B842-A5E8-99E3F722E726}" type="pres">
      <dgm:prSet presAssocID="{44A64B8B-76F8-DE42-A91C-A9258D72E60D}" presName="spNode" presStyleCnt="0"/>
      <dgm:spPr/>
    </dgm:pt>
    <dgm:pt modelId="{33A2539F-8B65-ED47-A5ED-EB776E2E509B}" type="pres">
      <dgm:prSet presAssocID="{AFCDA469-835A-5B40-9BFB-F7FF0AE62044}" presName="sibTrans" presStyleLbl="sibTrans1D1" presStyleIdx="5" presStyleCnt="7"/>
      <dgm:spPr/>
      <dgm:t>
        <a:bodyPr/>
        <a:lstStyle/>
        <a:p>
          <a:endParaRPr lang="en-US"/>
        </a:p>
      </dgm:t>
    </dgm:pt>
    <dgm:pt modelId="{DDF9ED4D-3818-E447-8635-92E8C05FD7F2}" type="pres">
      <dgm:prSet presAssocID="{755578C8-39C7-F84F-81E5-EDE23009DA1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E87CD-82E5-3A42-ACFA-159B1335D74D}" type="pres">
      <dgm:prSet presAssocID="{755578C8-39C7-F84F-81E5-EDE23009DA12}" presName="spNode" presStyleCnt="0"/>
      <dgm:spPr/>
    </dgm:pt>
    <dgm:pt modelId="{83AC71DB-A5A1-4B47-A8AB-9F0C94838B62}" type="pres">
      <dgm:prSet presAssocID="{3F99AD3A-DF4C-5242-B389-4BD3EC782C9E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829AF9B6-813B-AF44-9041-265BBFCCAE07}" srcId="{BB710D46-AFD3-B142-B555-ADC3D4202413}" destId="{8CEDAC9E-0139-B744-AE8E-9F8A19EADD24}" srcOrd="3" destOrd="0" parTransId="{B2C5CD4F-2C67-9B4D-9252-57FDB3045B24}" sibTransId="{284546D1-5E3E-414F-9DC4-B2E4E8EE64D4}"/>
    <dgm:cxn modelId="{697C0D0E-2155-EB45-A3B2-4F58710AF7A7}" type="presOf" srcId="{652F2F64-6271-654F-BE3C-01D4BA5391ED}" destId="{D5557809-75F5-E34B-9314-4A893972A7C3}" srcOrd="0" destOrd="0" presId="urn:microsoft.com/office/officeart/2005/8/layout/cycle6"/>
    <dgm:cxn modelId="{E005D46B-5F83-2843-BA77-79C8423788E6}" srcId="{BB710D46-AFD3-B142-B555-ADC3D4202413}" destId="{44A64B8B-76F8-DE42-A91C-A9258D72E60D}" srcOrd="5" destOrd="0" parTransId="{0B93A241-D3E1-994C-A755-1CCFE2B170B8}" sibTransId="{AFCDA469-835A-5B40-9BFB-F7FF0AE62044}"/>
    <dgm:cxn modelId="{8D55D941-5D1C-6845-9F65-BAD2BCCA949C}" srcId="{BB710D46-AFD3-B142-B555-ADC3D4202413}" destId="{98DCDF06-55A1-4B45-B0B3-AF85D2429272}" srcOrd="0" destOrd="0" parTransId="{5D7FA862-B5A0-0449-8B0B-CAD48F438D53}" sibTransId="{789EA224-C715-184B-AD8D-42456CB864F1}"/>
    <dgm:cxn modelId="{E0B592DE-1412-D248-96EE-31E80BA04965}" type="presOf" srcId="{284546D1-5E3E-414F-9DC4-B2E4E8EE64D4}" destId="{78532C3A-E944-2347-9AF1-56512288FE8F}" srcOrd="0" destOrd="0" presId="urn:microsoft.com/office/officeart/2005/8/layout/cycle6"/>
    <dgm:cxn modelId="{6AC7770D-7B7C-C74E-B3EC-D7EDA91E2591}" type="presOf" srcId="{6BD502E4-B8AD-D24F-824B-414B3833277B}" destId="{A710B019-C9B4-2440-AC45-35CCBC9C5B9F}" srcOrd="0" destOrd="0" presId="urn:microsoft.com/office/officeart/2005/8/layout/cycle6"/>
    <dgm:cxn modelId="{C5B25375-D362-2747-9414-94B997067256}" type="presOf" srcId="{8CEDAC9E-0139-B744-AE8E-9F8A19EADD24}" destId="{C456D8BD-441D-F546-AE53-4CA4C54DC6C5}" srcOrd="0" destOrd="0" presId="urn:microsoft.com/office/officeart/2005/8/layout/cycle6"/>
    <dgm:cxn modelId="{14114BD1-FF02-DF47-A050-61DEE4306900}" type="presOf" srcId="{BB710D46-AFD3-B142-B555-ADC3D4202413}" destId="{3678113B-8DDD-9F40-B1E8-C8B5AC898E5D}" srcOrd="0" destOrd="0" presId="urn:microsoft.com/office/officeart/2005/8/layout/cycle6"/>
    <dgm:cxn modelId="{64A7E9FD-8FB0-7345-B17D-CC05057391C3}" type="presOf" srcId="{3F99AD3A-DF4C-5242-B389-4BD3EC782C9E}" destId="{83AC71DB-A5A1-4B47-A8AB-9F0C94838B62}" srcOrd="0" destOrd="0" presId="urn:microsoft.com/office/officeart/2005/8/layout/cycle6"/>
    <dgm:cxn modelId="{2E47EBFA-AE3E-F34A-8131-E5655FF62890}" type="presOf" srcId="{AFCDA469-835A-5B40-9BFB-F7FF0AE62044}" destId="{33A2539F-8B65-ED47-A5ED-EB776E2E509B}" srcOrd="0" destOrd="0" presId="urn:microsoft.com/office/officeart/2005/8/layout/cycle6"/>
    <dgm:cxn modelId="{1B82BD6A-6587-0E4A-8187-C5EA9523247E}" srcId="{BB710D46-AFD3-B142-B555-ADC3D4202413}" destId="{2BDF58B0-02F2-2547-BEB8-F40B1023029B}" srcOrd="2" destOrd="0" parTransId="{FDEA4426-1355-ED4B-9842-5F4E244AA834}" sibTransId="{935BD194-65C8-D94B-9A63-956741FC345C}"/>
    <dgm:cxn modelId="{460EF5F1-FBFE-1D4D-8B77-B994383520FE}" srcId="{BB710D46-AFD3-B142-B555-ADC3D4202413}" destId="{755578C8-39C7-F84F-81E5-EDE23009DA12}" srcOrd="6" destOrd="0" parTransId="{93D82149-3DCF-794C-9DC7-4392C3242163}" sibTransId="{3F99AD3A-DF4C-5242-B389-4BD3EC782C9E}"/>
    <dgm:cxn modelId="{769DA90D-9AE3-404F-82A6-10042053ABB2}" srcId="{BB710D46-AFD3-B142-B555-ADC3D4202413}" destId="{652F2F64-6271-654F-BE3C-01D4BA5391ED}" srcOrd="1" destOrd="0" parTransId="{1B96049B-F962-EB45-BF61-B2411D04EA77}" sibTransId="{6BD502E4-B8AD-D24F-824B-414B3833277B}"/>
    <dgm:cxn modelId="{AF900452-7A12-F849-9600-783AC8512BBF}" type="presOf" srcId="{F7449D72-6E70-EA44-BF3B-BC34619971A0}" destId="{FFF90116-10B7-3D40-B803-4451AEA5BE13}" srcOrd="0" destOrd="0" presId="urn:microsoft.com/office/officeart/2005/8/layout/cycle6"/>
    <dgm:cxn modelId="{1FD40298-3091-C340-BEA4-04F96B09819C}" type="presOf" srcId="{755578C8-39C7-F84F-81E5-EDE23009DA12}" destId="{DDF9ED4D-3818-E447-8635-92E8C05FD7F2}" srcOrd="0" destOrd="0" presId="urn:microsoft.com/office/officeart/2005/8/layout/cycle6"/>
    <dgm:cxn modelId="{DF8948DA-9DB5-0F45-B43C-AC2B05A60B8A}" srcId="{BB710D46-AFD3-B142-B555-ADC3D4202413}" destId="{BEB21D71-A06F-A74B-9516-7E2370433538}" srcOrd="4" destOrd="0" parTransId="{A33B8D83-09E8-8A47-9F76-F2EBA536F713}" sibTransId="{F7449D72-6E70-EA44-BF3B-BC34619971A0}"/>
    <dgm:cxn modelId="{1ADB9D51-C5A9-7749-B4D4-A6A005C9A73C}" type="presOf" srcId="{BEB21D71-A06F-A74B-9516-7E2370433538}" destId="{CB670870-7B5D-374E-BA87-F0EE4C68B06E}" srcOrd="0" destOrd="0" presId="urn:microsoft.com/office/officeart/2005/8/layout/cycle6"/>
    <dgm:cxn modelId="{5338EFC9-F21E-5F4D-BF8A-B7D5FB61A60D}" type="presOf" srcId="{935BD194-65C8-D94B-9A63-956741FC345C}" destId="{9677C562-C0B9-F14E-A514-FEA08E2658E2}" srcOrd="0" destOrd="0" presId="urn:microsoft.com/office/officeart/2005/8/layout/cycle6"/>
    <dgm:cxn modelId="{E532491E-8D08-584D-B0D8-7FCD4045BD0E}" type="presOf" srcId="{98DCDF06-55A1-4B45-B0B3-AF85D2429272}" destId="{62FA71FB-EDA7-5045-8B98-1AF02A33D2C4}" srcOrd="0" destOrd="0" presId="urn:microsoft.com/office/officeart/2005/8/layout/cycle6"/>
    <dgm:cxn modelId="{FFC59169-E7B0-D14B-AF36-C5995E33C152}" type="presOf" srcId="{789EA224-C715-184B-AD8D-42456CB864F1}" destId="{06BF9122-3BBE-D84F-BC2A-023F259301BF}" srcOrd="0" destOrd="0" presId="urn:microsoft.com/office/officeart/2005/8/layout/cycle6"/>
    <dgm:cxn modelId="{1A2A08DB-D806-A34F-B4CD-593FC251356E}" type="presOf" srcId="{2BDF58B0-02F2-2547-BEB8-F40B1023029B}" destId="{E4B851CE-5634-5B47-B215-0635E6A348E3}" srcOrd="0" destOrd="0" presId="urn:microsoft.com/office/officeart/2005/8/layout/cycle6"/>
    <dgm:cxn modelId="{BA218A05-CB5E-3C49-AB07-C826E96F3383}" type="presOf" srcId="{44A64B8B-76F8-DE42-A91C-A9258D72E60D}" destId="{50BFE882-9EDE-684E-8F5A-ED325875424D}" srcOrd="0" destOrd="0" presId="urn:microsoft.com/office/officeart/2005/8/layout/cycle6"/>
    <dgm:cxn modelId="{B0AA27E1-F429-8640-934E-8432BA32470C}" type="presParOf" srcId="{3678113B-8DDD-9F40-B1E8-C8B5AC898E5D}" destId="{62FA71FB-EDA7-5045-8B98-1AF02A33D2C4}" srcOrd="0" destOrd="0" presId="urn:microsoft.com/office/officeart/2005/8/layout/cycle6"/>
    <dgm:cxn modelId="{5927F4E9-4EE4-B04D-9CBD-22CDFFF3C198}" type="presParOf" srcId="{3678113B-8DDD-9F40-B1E8-C8B5AC898E5D}" destId="{B7C084E5-4134-0D40-895C-72680777E8D9}" srcOrd="1" destOrd="0" presId="urn:microsoft.com/office/officeart/2005/8/layout/cycle6"/>
    <dgm:cxn modelId="{7BB6DD28-6197-514C-8DFD-40AB58B74F02}" type="presParOf" srcId="{3678113B-8DDD-9F40-B1E8-C8B5AC898E5D}" destId="{06BF9122-3BBE-D84F-BC2A-023F259301BF}" srcOrd="2" destOrd="0" presId="urn:microsoft.com/office/officeart/2005/8/layout/cycle6"/>
    <dgm:cxn modelId="{5B9ACE59-B4BD-5E46-A9CD-E1DD7621C8E7}" type="presParOf" srcId="{3678113B-8DDD-9F40-B1E8-C8B5AC898E5D}" destId="{D5557809-75F5-E34B-9314-4A893972A7C3}" srcOrd="3" destOrd="0" presId="urn:microsoft.com/office/officeart/2005/8/layout/cycle6"/>
    <dgm:cxn modelId="{4435566A-A6B0-B247-93AB-32329C16172D}" type="presParOf" srcId="{3678113B-8DDD-9F40-B1E8-C8B5AC898E5D}" destId="{F539BF66-058B-EF40-96A2-ED264199AA9B}" srcOrd="4" destOrd="0" presId="urn:microsoft.com/office/officeart/2005/8/layout/cycle6"/>
    <dgm:cxn modelId="{0A9100A3-0A40-5348-B3EA-7AF60C3EC17F}" type="presParOf" srcId="{3678113B-8DDD-9F40-B1E8-C8B5AC898E5D}" destId="{A710B019-C9B4-2440-AC45-35CCBC9C5B9F}" srcOrd="5" destOrd="0" presId="urn:microsoft.com/office/officeart/2005/8/layout/cycle6"/>
    <dgm:cxn modelId="{D3282BCB-D0AE-0949-8876-4911F216ACEC}" type="presParOf" srcId="{3678113B-8DDD-9F40-B1E8-C8B5AC898E5D}" destId="{E4B851CE-5634-5B47-B215-0635E6A348E3}" srcOrd="6" destOrd="0" presId="urn:microsoft.com/office/officeart/2005/8/layout/cycle6"/>
    <dgm:cxn modelId="{F929C772-0262-C04A-828E-1692C60A399C}" type="presParOf" srcId="{3678113B-8DDD-9F40-B1E8-C8B5AC898E5D}" destId="{0447FCD7-608E-E248-A693-F457361464CD}" srcOrd="7" destOrd="0" presId="urn:microsoft.com/office/officeart/2005/8/layout/cycle6"/>
    <dgm:cxn modelId="{0B077B39-5511-C34F-9E0A-4827503D2A9D}" type="presParOf" srcId="{3678113B-8DDD-9F40-B1E8-C8B5AC898E5D}" destId="{9677C562-C0B9-F14E-A514-FEA08E2658E2}" srcOrd="8" destOrd="0" presId="urn:microsoft.com/office/officeart/2005/8/layout/cycle6"/>
    <dgm:cxn modelId="{37C2D2A0-F460-804F-A377-E376E49A0B37}" type="presParOf" srcId="{3678113B-8DDD-9F40-B1E8-C8B5AC898E5D}" destId="{C456D8BD-441D-F546-AE53-4CA4C54DC6C5}" srcOrd="9" destOrd="0" presId="urn:microsoft.com/office/officeart/2005/8/layout/cycle6"/>
    <dgm:cxn modelId="{83B0A38F-D052-1540-9877-9B2C77D78758}" type="presParOf" srcId="{3678113B-8DDD-9F40-B1E8-C8B5AC898E5D}" destId="{624C66BD-48F9-D94B-ACCF-6F4C04F4AC2B}" srcOrd="10" destOrd="0" presId="urn:microsoft.com/office/officeart/2005/8/layout/cycle6"/>
    <dgm:cxn modelId="{BF3B237B-6D08-684F-A08A-3838E26B2D9E}" type="presParOf" srcId="{3678113B-8DDD-9F40-B1E8-C8B5AC898E5D}" destId="{78532C3A-E944-2347-9AF1-56512288FE8F}" srcOrd="11" destOrd="0" presId="urn:microsoft.com/office/officeart/2005/8/layout/cycle6"/>
    <dgm:cxn modelId="{3757F3C7-F8EE-594D-AC7F-166A3D9B20CF}" type="presParOf" srcId="{3678113B-8DDD-9F40-B1E8-C8B5AC898E5D}" destId="{CB670870-7B5D-374E-BA87-F0EE4C68B06E}" srcOrd="12" destOrd="0" presId="urn:microsoft.com/office/officeart/2005/8/layout/cycle6"/>
    <dgm:cxn modelId="{21EA26CE-EE98-5C40-B422-C12687FE6210}" type="presParOf" srcId="{3678113B-8DDD-9F40-B1E8-C8B5AC898E5D}" destId="{AA38488A-CBF9-CD40-8D93-A272927E97DA}" srcOrd="13" destOrd="0" presId="urn:microsoft.com/office/officeart/2005/8/layout/cycle6"/>
    <dgm:cxn modelId="{365F1551-6919-A44A-8E6B-D6736DA8E2FD}" type="presParOf" srcId="{3678113B-8DDD-9F40-B1E8-C8B5AC898E5D}" destId="{FFF90116-10B7-3D40-B803-4451AEA5BE13}" srcOrd="14" destOrd="0" presId="urn:microsoft.com/office/officeart/2005/8/layout/cycle6"/>
    <dgm:cxn modelId="{8DB11387-EB31-834A-8F6D-5278A4902CB6}" type="presParOf" srcId="{3678113B-8DDD-9F40-B1E8-C8B5AC898E5D}" destId="{50BFE882-9EDE-684E-8F5A-ED325875424D}" srcOrd="15" destOrd="0" presId="urn:microsoft.com/office/officeart/2005/8/layout/cycle6"/>
    <dgm:cxn modelId="{D1FECFCF-9F21-7048-9649-7498B1263280}" type="presParOf" srcId="{3678113B-8DDD-9F40-B1E8-C8B5AC898E5D}" destId="{F39C0358-39F1-B842-A5E8-99E3F722E726}" srcOrd="16" destOrd="0" presId="urn:microsoft.com/office/officeart/2005/8/layout/cycle6"/>
    <dgm:cxn modelId="{95117E45-FC46-3D4A-9A07-76DFE17F8279}" type="presParOf" srcId="{3678113B-8DDD-9F40-B1E8-C8B5AC898E5D}" destId="{33A2539F-8B65-ED47-A5ED-EB776E2E509B}" srcOrd="17" destOrd="0" presId="urn:microsoft.com/office/officeart/2005/8/layout/cycle6"/>
    <dgm:cxn modelId="{6F51A86B-1C47-044C-B89F-ADCA9B15D8E2}" type="presParOf" srcId="{3678113B-8DDD-9F40-B1E8-C8B5AC898E5D}" destId="{DDF9ED4D-3818-E447-8635-92E8C05FD7F2}" srcOrd="18" destOrd="0" presId="urn:microsoft.com/office/officeart/2005/8/layout/cycle6"/>
    <dgm:cxn modelId="{92A9CBD6-95D1-7C4E-AE5B-4E381229D048}" type="presParOf" srcId="{3678113B-8DDD-9F40-B1E8-C8B5AC898E5D}" destId="{6EFE87CD-82E5-3A42-ACFA-159B1335D74D}" srcOrd="19" destOrd="0" presId="urn:microsoft.com/office/officeart/2005/8/layout/cycle6"/>
    <dgm:cxn modelId="{FAF0BEB3-01FF-E94D-B98C-830EEA1E95E7}" type="presParOf" srcId="{3678113B-8DDD-9F40-B1E8-C8B5AC898E5D}" destId="{83AC71DB-A5A1-4B47-A8AB-9F0C94838B6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BC664C-4B9E-DB4C-BC19-E9872A9EA344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73157-1720-194D-8175-22417984B65D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E4549996-212E-4C43-9531-56B25BCDDD86}" type="parTrans" cxnId="{1E68EA25-5599-2E40-989A-B07DDB31D1D5}">
      <dgm:prSet/>
      <dgm:spPr/>
      <dgm:t>
        <a:bodyPr/>
        <a:lstStyle/>
        <a:p>
          <a:endParaRPr lang="en-US"/>
        </a:p>
      </dgm:t>
    </dgm:pt>
    <dgm:pt modelId="{55028736-D3A9-E34D-9EE9-FB4A11AD9545}" type="sibTrans" cxnId="{1E68EA25-5599-2E40-989A-B07DDB31D1D5}">
      <dgm:prSet/>
      <dgm:spPr/>
      <dgm:t>
        <a:bodyPr/>
        <a:lstStyle/>
        <a:p>
          <a:endParaRPr lang="en-US"/>
        </a:p>
      </dgm:t>
    </dgm:pt>
    <dgm:pt modelId="{131E7DE5-70CB-DE46-9191-3DB7BB76F2A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24B24AD9-10F4-CE45-8A8E-79D551E1C380}" type="parTrans" cxnId="{14B92F48-34E7-8343-8327-9F5B77FD92E3}">
      <dgm:prSet/>
      <dgm:spPr/>
      <dgm:t>
        <a:bodyPr/>
        <a:lstStyle/>
        <a:p>
          <a:endParaRPr lang="en-US"/>
        </a:p>
      </dgm:t>
    </dgm:pt>
    <dgm:pt modelId="{1B4F3C39-4DD4-D645-9CD8-6015EC23EFF6}" type="sibTrans" cxnId="{14B92F48-34E7-8343-8327-9F5B77FD92E3}">
      <dgm:prSet/>
      <dgm:spPr/>
      <dgm:t>
        <a:bodyPr/>
        <a:lstStyle/>
        <a:p>
          <a:endParaRPr lang="en-US"/>
        </a:p>
      </dgm:t>
    </dgm:pt>
    <dgm:pt modelId="{BEEB9C8F-48AF-4E46-AF66-AEAD7A7FC79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9FE1B4E5-8A3C-AC4B-962E-E5962D60908C}" type="parTrans" cxnId="{2E3D338B-B9CC-6B4B-A305-F8208171E242}">
      <dgm:prSet/>
      <dgm:spPr/>
      <dgm:t>
        <a:bodyPr/>
        <a:lstStyle/>
        <a:p>
          <a:endParaRPr lang="en-US"/>
        </a:p>
      </dgm:t>
    </dgm:pt>
    <dgm:pt modelId="{38BB4829-8F75-6F4B-9782-0349F44DEFD3}" type="sibTrans" cxnId="{2E3D338B-B9CC-6B4B-A305-F8208171E242}">
      <dgm:prSet/>
      <dgm:spPr/>
      <dgm:t>
        <a:bodyPr/>
        <a:lstStyle/>
        <a:p>
          <a:endParaRPr lang="en-US"/>
        </a:p>
      </dgm:t>
    </dgm:pt>
    <dgm:pt modelId="{D54682F2-60A6-724C-B1A3-2B11B3DCB8F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35FE1A16-FF09-FD4E-A44F-5C791F817A5C}" type="parTrans" cxnId="{A7D44868-3011-5342-864C-A94E5003A765}">
      <dgm:prSet/>
      <dgm:spPr/>
      <dgm:t>
        <a:bodyPr/>
        <a:lstStyle/>
        <a:p>
          <a:endParaRPr lang="en-US"/>
        </a:p>
      </dgm:t>
    </dgm:pt>
    <dgm:pt modelId="{FF53D43A-B64C-7F49-84AD-752068DDB9C2}" type="sibTrans" cxnId="{A7D44868-3011-5342-864C-A94E5003A765}">
      <dgm:prSet/>
      <dgm:spPr/>
      <dgm:t>
        <a:bodyPr/>
        <a:lstStyle/>
        <a:p>
          <a:endParaRPr lang="en-US"/>
        </a:p>
      </dgm:t>
    </dgm:pt>
    <dgm:pt modelId="{B9CD472A-C033-794C-AF79-87C4BDC949F2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1508AC9B-28F2-EE40-895E-9062A88D382F}" type="parTrans" cxnId="{1D9B34D5-A286-C348-8F13-F1D886086B2F}">
      <dgm:prSet/>
      <dgm:spPr/>
      <dgm:t>
        <a:bodyPr/>
        <a:lstStyle/>
        <a:p>
          <a:endParaRPr lang="en-US"/>
        </a:p>
      </dgm:t>
    </dgm:pt>
    <dgm:pt modelId="{CF2EE7BE-CCE2-7F42-84C7-B181FA5C38DD}" type="sibTrans" cxnId="{1D9B34D5-A286-C348-8F13-F1D886086B2F}">
      <dgm:prSet/>
      <dgm:spPr/>
      <dgm:t>
        <a:bodyPr/>
        <a:lstStyle/>
        <a:p>
          <a:endParaRPr lang="en-US"/>
        </a:p>
      </dgm:t>
    </dgm:pt>
    <dgm:pt modelId="{41BDBEFB-CC4F-F944-80B0-484E4841F600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364782C7-945F-FF4A-9D1D-EF95524C5B7D}" type="parTrans" cxnId="{534FAFD4-54F1-5242-B5A3-10540E3A2002}">
      <dgm:prSet/>
      <dgm:spPr/>
      <dgm:t>
        <a:bodyPr/>
        <a:lstStyle/>
        <a:p>
          <a:endParaRPr lang="en-US"/>
        </a:p>
      </dgm:t>
    </dgm:pt>
    <dgm:pt modelId="{F0300759-01AF-6245-8ED6-15D2E9542DDB}" type="sibTrans" cxnId="{534FAFD4-54F1-5242-B5A3-10540E3A2002}">
      <dgm:prSet/>
      <dgm:spPr/>
      <dgm:t>
        <a:bodyPr/>
        <a:lstStyle/>
        <a:p>
          <a:endParaRPr lang="en-US"/>
        </a:p>
      </dgm:t>
    </dgm:pt>
    <dgm:pt modelId="{75D934EA-5B28-BF44-826F-29390BAE213D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15BD129C-2BFF-BF48-AA7E-1968D02AD66C}" type="parTrans" cxnId="{055488FC-D649-8448-B71D-05B025089D2F}">
      <dgm:prSet/>
      <dgm:spPr/>
      <dgm:t>
        <a:bodyPr/>
        <a:lstStyle/>
        <a:p>
          <a:endParaRPr lang="en-US"/>
        </a:p>
      </dgm:t>
    </dgm:pt>
    <dgm:pt modelId="{AFCE5913-40C3-E442-B069-6C04DFEC71A2}" type="sibTrans" cxnId="{055488FC-D649-8448-B71D-05B025089D2F}">
      <dgm:prSet/>
      <dgm:spPr/>
      <dgm:t>
        <a:bodyPr/>
        <a:lstStyle/>
        <a:p>
          <a:endParaRPr lang="en-US"/>
        </a:p>
      </dgm:t>
    </dgm:pt>
    <dgm:pt modelId="{2133197A-C10D-2540-8921-1871846A3529}" type="pres">
      <dgm:prSet presAssocID="{8BBC664C-4B9E-DB4C-BC19-E9872A9EA34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236F2-CCFF-544B-8ECB-9A803C3970C6}" type="pres">
      <dgm:prSet presAssocID="{73073157-1720-194D-8175-22417984B65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FDF7-5A5C-C645-A1BE-59E4E819AB15}" type="pres">
      <dgm:prSet presAssocID="{73073157-1720-194D-8175-22417984B65D}" presName="spNode" presStyleCnt="0"/>
      <dgm:spPr/>
    </dgm:pt>
    <dgm:pt modelId="{812D943C-B618-1B46-AB4A-7A0611219EBA}" type="pres">
      <dgm:prSet presAssocID="{55028736-D3A9-E34D-9EE9-FB4A11AD9545}" presName="sibTrans" presStyleLbl="sibTrans1D1" presStyleIdx="0" presStyleCnt="7"/>
      <dgm:spPr/>
      <dgm:t>
        <a:bodyPr/>
        <a:lstStyle/>
        <a:p>
          <a:endParaRPr lang="en-US"/>
        </a:p>
      </dgm:t>
    </dgm:pt>
    <dgm:pt modelId="{28F541CC-1B33-4141-85E2-27392CA8A45C}" type="pres">
      <dgm:prSet presAssocID="{131E7DE5-70CB-DE46-9191-3DB7BB76F2A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9F7D2-A887-C045-9D07-5D39C526CF86}" type="pres">
      <dgm:prSet presAssocID="{131E7DE5-70CB-DE46-9191-3DB7BB76F2A0}" presName="spNode" presStyleCnt="0"/>
      <dgm:spPr/>
    </dgm:pt>
    <dgm:pt modelId="{B6D3D6C9-1270-0347-9399-F882C01264AE}" type="pres">
      <dgm:prSet presAssocID="{1B4F3C39-4DD4-D645-9CD8-6015EC23EFF6}" presName="sibTrans" presStyleLbl="sibTrans1D1" presStyleIdx="1" presStyleCnt="7"/>
      <dgm:spPr/>
      <dgm:t>
        <a:bodyPr/>
        <a:lstStyle/>
        <a:p>
          <a:endParaRPr lang="en-US"/>
        </a:p>
      </dgm:t>
    </dgm:pt>
    <dgm:pt modelId="{D34AA488-D001-5445-9442-BE762EC46D8F}" type="pres">
      <dgm:prSet presAssocID="{BEEB9C8F-48AF-4E46-AF66-AEAD7A7FC79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E1EE9-68B8-C649-BECB-831A96E5E1AD}" type="pres">
      <dgm:prSet presAssocID="{BEEB9C8F-48AF-4E46-AF66-AEAD7A7FC794}" presName="spNode" presStyleCnt="0"/>
      <dgm:spPr/>
    </dgm:pt>
    <dgm:pt modelId="{C3FE2A2B-2F1F-1C43-A064-095DBAECFE4E}" type="pres">
      <dgm:prSet presAssocID="{38BB4829-8F75-6F4B-9782-0349F44DEFD3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EC7D7B5-702B-3749-AA40-38A13D94974C}" type="pres">
      <dgm:prSet presAssocID="{D54682F2-60A6-724C-B1A3-2B11B3DCB8F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416C6-5EDA-2944-A4F9-AB802CC187BF}" type="pres">
      <dgm:prSet presAssocID="{D54682F2-60A6-724C-B1A3-2B11B3DCB8F0}" presName="spNode" presStyleCnt="0"/>
      <dgm:spPr/>
    </dgm:pt>
    <dgm:pt modelId="{5EDDA8AA-3893-9D45-B459-05308E9B0195}" type="pres">
      <dgm:prSet presAssocID="{FF53D43A-B64C-7F49-84AD-752068DDB9C2}" presName="sibTrans" presStyleLbl="sibTrans1D1" presStyleIdx="3" presStyleCnt="7"/>
      <dgm:spPr/>
      <dgm:t>
        <a:bodyPr/>
        <a:lstStyle/>
        <a:p>
          <a:endParaRPr lang="en-US"/>
        </a:p>
      </dgm:t>
    </dgm:pt>
    <dgm:pt modelId="{97227C73-E002-BF46-A4E2-E9634E2CD784}" type="pres">
      <dgm:prSet presAssocID="{B9CD472A-C033-794C-AF79-87C4BDC949F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68E5F-8F62-0D44-B4E7-1E876E70F3BC}" type="pres">
      <dgm:prSet presAssocID="{B9CD472A-C033-794C-AF79-87C4BDC949F2}" presName="spNode" presStyleCnt="0"/>
      <dgm:spPr/>
    </dgm:pt>
    <dgm:pt modelId="{611E5FC6-1EB8-4F42-A8B4-0EA873F6E761}" type="pres">
      <dgm:prSet presAssocID="{CF2EE7BE-CCE2-7F42-84C7-B181FA5C38DD}" presName="sibTrans" presStyleLbl="sibTrans1D1" presStyleIdx="4" presStyleCnt="7"/>
      <dgm:spPr/>
      <dgm:t>
        <a:bodyPr/>
        <a:lstStyle/>
        <a:p>
          <a:endParaRPr lang="en-US"/>
        </a:p>
      </dgm:t>
    </dgm:pt>
    <dgm:pt modelId="{F88CF778-BF47-174B-9354-4FB846FEE018}" type="pres">
      <dgm:prSet presAssocID="{41BDBEFB-CC4F-F944-80B0-484E4841F6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BCABE-5F01-2D48-B717-D56FE6B5590D}" type="pres">
      <dgm:prSet presAssocID="{41BDBEFB-CC4F-F944-80B0-484E4841F600}" presName="spNode" presStyleCnt="0"/>
      <dgm:spPr/>
    </dgm:pt>
    <dgm:pt modelId="{F467624E-FAC5-9046-BA3F-5683F93600BD}" type="pres">
      <dgm:prSet presAssocID="{F0300759-01AF-6245-8ED6-15D2E9542DDB}" presName="sibTrans" presStyleLbl="sibTrans1D1" presStyleIdx="5" presStyleCnt="7"/>
      <dgm:spPr/>
      <dgm:t>
        <a:bodyPr/>
        <a:lstStyle/>
        <a:p>
          <a:endParaRPr lang="en-US"/>
        </a:p>
      </dgm:t>
    </dgm:pt>
    <dgm:pt modelId="{565FBD99-1740-EA4E-A72B-156CFE17356E}" type="pres">
      <dgm:prSet presAssocID="{75D934EA-5B28-BF44-826F-29390BAE21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3EC90-3857-124F-BDAB-748C26503353}" type="pres">
      <dgm:prSet presAssocID="{75D934EA-5B28-BF44-826F-29390BAE213D}" presName="spNode" presStyleCnt="0"/>
      <dgm:spPr/>
    </dgm:pt>
    <dgm:pt modelId="{6C463D62-F36E-4447-B177-08B2B090993B}" type="pres">
      <dgm:prSet presAssocID="{AFCE5913-40C3-E442-B069-6C04DFEC71A2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4B92F48-34E7-8343-8327-9F5B77FD92E3}" srcId="{8BBC664C-4B9E-DB4C-BC19-E9872A9EA344}" destId="{131E7DE5-70CB-DE46-9191-3DB7BB76F2A0}" srcOrd="1" destOrd="0" parTransId="{24B24AD9-10F4-CE45-8A8E-79D551E1C380}" sibTransId="{1B4F3C39-4DD4-D645-9CD8-6015EC23EFF6}"/>
    <dgm:cxn modelId="{5C1850C1-4B60-3C42-8C44-DBDF1558C30A}" type="presOf" srcId="{B9CD472A-C033-794C-AF79-87C4BDC949F2}" destId="{97227C73-E002-BF46-A4E2-E9634E2CD784}" srcOrd="0" destOrd="0" presId="urn:microsoft.com/office/officeart/2005/8/layout/cycle6"/>
    <dgm:cxn modelId="{534FAFD4-54F1-5242-B5A3-10540E3A2002}" srcId="{8BBC664C-4B9E-DB4C-BC19-E9872A9EA344}" destId="{41BDBEFB-CC4F-F944-80B0-484E4841F600}" srcOrd="5" destOrd="0" parTransId="{364782C7-945F-FF4A-9D1D-EF95524C5B7D}" sibTransId="{F0300759-01AF-6245-8ED6-15D2E9542DDB}"/>
    <dgm:cxn modelId="{B90F5CFF-FBDE-E84E-B23A-A0059FF7B89A}" type="presOf" srcId="{131E7DE5-70CB-DE46-9191-3DB7BB76F2A0}" destId="{28F541CC-1B33-4141-85E2-27392CA8A45C}" srcOrd="0" destOrd="0" presId="urn:microsoft.com/office/officeart/2005/8/layout/cycle6"/>
    <dgm:cxn modelId="{61899C4E-F679-0A4C-A8BD-7189522D0420}" type="presOf" srcId="{CF2EE7BE-CCE2-7F42-84C7-B181FA5C38DD}" destId="{611E5FC6-1EB8-4F42-A8B4-0EA873F6E761}" srcOrd="0" destOrd="0" presId="urn:microsoft.com/office/officeart/2005/8/layout/cycle6"/>
    <dgm:cxn modelId="{1D9B34D5-A286-C348-8F13-F1D886086B2F}" srcId="{8BBC664C-4B9E-DB4C-BC19-E9872A9EA344}" destId="{B9CD472A-C033-794C-AF79-87C4BDC949F2}" srcOrd="4" destOrd="0" parTransId="{1508AC9B-28F2-EE40-895E-9062A88D382F}" sibTransId="{CF2EE7BE-CCE2-7F42-84C7-B181FA5C38DD}"/>
    <dgm:cxn modelId="{2E01C61A-FB57-F948-9097-A12075BB1B08}" type="presOf" srcId="{55028736-D3A9-E34D-9EE9-FB4A11AD9545}" destId="{812D943C-B618-1B46-AB4A-7A0611219EBA}" srcOrd="0" destOrd="0" presId="urn:microsoft.com/office/officeart/2005/8/layout/cycle6"/>
    <dgm:cxn modelId="{B142D7C7-F9DA-4040-95F7-47E380F1DE89}" type="presOf" srcId="{FF53D43A-B64C-7F49-84AD-752068DDB9C2}" destId="{5EDDA8AA-3893-9D45-B459-05308E9B0195}" srcOrd="0" destOrd="0" presId="urn:microsoft.com/office/officeart/2005/8/layout/cycle6"/>
    <dgm:cxn modelId="{4A852283-0DAE-C842-83DF-FEA4EC6C0DB8}" type="presOf" srcId="{73073157-1720-194D-8175-22417984B65D}" destId="{F66236F2-CCFF-544B-8ECB-9A803C3970C6}" srcOrd="0" destOrd="0" presId="urn:microsoft.com/office/officeart/2005/8/layout/cycle6"/>
    <dgm:cxn modelId="{A3D6AD45-DD82-1D49-8128-70E8C02149B7}" type="presOf" srcId="{AFCE5913-40C3-E442-B069-6C04DFEC71A2}" destId="{6C463D62-F36E-4447-B177-08B2B090993B}" srcOrd="0" destOrd="0" presId="urn:microsoft.com/office/officeart/2005/8/layout/cycle6"/>
    <dgm:cxn modelId="{45E95179-905A-164C-ACD9-B93AA6B39F9A}" type="presOf" srcId="{1B4F3C39-4DD4-D645-9CD8-6015EC23EFF6}" destId="{B6D3D6C9-1270-0347-9399-F882C01264AE}" srcOrd="0" destOrd="0" presId="urn:microsoft.com/office/officeart/2005/8/layout/cycle6"/>
    <dgm:cxn modelId="{3DD7FCB2-EF09-DF49-ABD1-4DA529495DF9}" type="presOf" srcId="{38BB4829-8F75-6F4B-9782-0349F44DEFD3}" destId="{C3FE2A2B-2F1F-1C43-A064-095DBAECFE4E}" srcOrd="0" destOrd="0" presId="urn:microsoft.com/office/officeart/2005/8/layout/cycle6"/>
    <dgm:cxn modelId="{4744D159-22B7-C141-B171-9E821E5BFB1C}" type="presOf" srcId="{75D934EA-5B28-BF44-826F-29390BAE213D}" destId="{565FBD99-1740-EA4E-A72B-156CFE17356E}" srcOrd="0" destOrd="0" presId="urn:microsoft.com/office/officeart/2005/8/layout/cycle6"/>
    <dgm:cxn modelId="{2E3D338B-B9CC-6B4B-A305-F8208171E242}" srcId="{8BBC664C-4B9E-DB4C-BC19-E9872A9EA344}" destId="{BEEB9C8F-48AF-4E46-AF66-AEAD7A7FC794}" srcOrd="2" destOrd="0" parTransId="{9FE1B4E5-8A3C-AC4B-962E-E5962D60908C}" sibTransId="{38BB4829-8F75-6F4B-9782-0349F44DEFD3}"/>
    <dgm:cxn modelId="{7C65969F-0361-434E-912B-679F150B32D3}" type="presOf" srcId="{8BBC664C-4B9E-DB4C-BC19-E9872A9EA344}" destId="{2133197A-C10D-2540-8921-1871846A3529}" srcOrd="0" destOrd="0" presId="urn:microsoft.com/office/officeart/2005/8/layout/cycle6"/>
    <dgm:cxn modelId="{4F87E939-0565-CA47-9E86-F241241BB76B}" type="presOf" srcId="{F0300759-01AF-6245-8ED6-15D2E9542DDB}" destId="{F467624E-FAC5-9046-BA3F-5683F93600BD}" srcOrd="0" destOrd="0" presId="urn:microsoft.com/office/officeart/2005/8/layout/cycle6"/>
    <dgm:cxn modelId="{1E68EA25-5599-2E40-989A-B07DDB31D1D5}" srcId="{8BBC664C-4B9E-DB4C-BC19-E9872A9EA344}" destId="{73073157-1720-194D-8175-22417984B65D}" srcOrd="0" destOrd="0" parTransId="{E4549996-212E-4C43-9531-56B25BCDDD86}" sibTransId="{55028736-D3A9-E34D-9EE9-FB4A11AD9545}"/>
    <dgm:cxn modelId="{3B5922B4-5F6A-094C-8C27-D873850BB017}" type="presOf" srcId="{BEEB9C8F-48AF-4E46-AF66-AEAD7A7FC794}" destId="{D34AA488-D001-5445-9442-BE762EC46D8F}" srcOrd="0" destOrd="0" presId="urn:microsoft.com/office/officeart/2005/8/layout/cycle6"/>
    <dgm:cxn modelId="{84189C4D-46F7-2F42-83B2-DBE3161B42FF}" type="presOf" srcId="{41BDBEFB-CC4F-F944-80B0-484E4841F600}" destId="{F88CF778-BF47-174B-9354-4FB846FEE018}" srcOrd="0" destOrd="0" presId="urn:microsoft.com/office/officeart/2005/8/layout/cycle6"/>
    <dgm:cxn modelId="{A7D44868-3011-5342-864C-A94E5003A765}" srcId="{8BBC664C-4B9E-DB4C-BC19-E9872A9EA344}" destId="{D54682F2-60A6-724C-B1A3-2B11B3DCB8F0}" srcOrd="3" destOrd="0" parTransId="{35FE1A16-FF09-FD4E-A44F-5C791F817A5C}" sibTransId="{FF53D43A-B64C-7F49-84AD-752068DDB9C2}"/>
    <dgm:cxn modelId="{055488FC-D649-8448-B71D-05B025089D2F}" srcId="{8BBC664C-4B9E-DB4C-BC19-E9872A9EA344}" destId="{75D934EA-5B28-BF44-826F-29390BAE213D}" srcOrd="6" destOrd="0" parTransId="{15BD129C-2BFF-BF48-AA7E-1968D02AD66C}" sibTransId="{AFCE5913-40C3-E442-B069-6C04DFEC71A2}"/>
    <dgm:cxn modelId="{36739873-90C0-4D40-B23D-ED263E9E4559}" type="presOf" srcId="{D54682F2-60A6-724C-B1A3-2B11B3DCB8F0}" destId="{FEC7D7B5-702B-3749-AA40-38A13D94974C}" srcOrd="0" destOrd="0" presId="urn:microsoft.com/office/officeart/2005/8/layout/cycle6"/>
    <dgm:cxn modelId="{A7BE250E-89DE-3044-923D-F359D1958D3F}" type="presParOf" srcId="{2133197A-C10D-2540-8921-1871846A3529}" destId="{F66236F2-CCFF-544B-8ECB-9A803C3970C6}" srcOrd="0" destOrd="0" presId="urn:microsoft.com/office/officeart/2005/8/layout/cycle6"/>
    <dgm:cxn modelId="{77CE1612-D43A-2246-B978-A946E46B4CFB}" type="presParOf" srcId="{2133197A-C10D-2540-8921-1871846A3529}" destId="{1968FDF7-5A5C-C645-A1BE-59E4E819AB15}" srcOrd="1" destOrd="0" presId="urn:microsoft.com/office/officeart/2005/8/layout/cycle6"/>
    <dgm:cxn modelId="{5CEF985F-D1A9-964A-996B-25679E282AA3}" type="presParOf" srcId="{2133197A-C10D-2540-8921-1871846A3529}" destId="{812D943C-B618-1B46-AB4A-7A0611219EBA}" srcOrd="2" destOrd="0" presId="urn:microsoft.com/office/officeart/2005/8/layout/cycle6"/>
    <dgm:cxn modelId="{C0530F1B-9F21-E54C-817C-279E4424A0B6}" type="presParOf" srcId="{2133197A-C10D-2540-8921-1871846A3529}" destId="{28F541CC-1B33-4141-85E2-27392CA8A45C}" srcOrd="3" destOrd="0" presId="urn:microsoft.com/office/officeart/2005/8/layout/cycle6"/>
    <dgm:cxn modelId="{7965F9DC-48AC-4449-B699-8ECE9F3D4A1C}" type="presParOf" srcId="{2133197A-C10D-2540-8921-1871846A3529}" destId="{2919F7D2-A887-C045-9D07-5D39C526CF86}" srcOrd="4" destOrd="0" presId="urn:microsoft.com/office/officeart/2005/8/layout/cycle6"/>
    <dgm:cxn modelId="{E362FA2B-20CB-E745-8556-DB39BCFEB44E}" type="presParOf" srcId="{2133197A-C10D-2540-8921-1871846A3529}" destId="{B6D3D6C9-1270-0347-9399-F882C01264AE}" srcOrd="5" destOrd="0" presId="urn:microsoft.com/office/officeart/2005/8/layout/cycle6"/>
    <dgm:cxn modelId="{0F7D25A1-0EB3-4242-A4F1-4EF345199C67}" type="presParOf" srcId="{2133197A-C10D-2540-8921-1871846A3529}" destId="{D34AA488-D001-5445-9442-BE762EC46D8F}" srcOrd="6" destOrd="0" presId="urn:microsoft.com/office/officeart/2005/8/layout/cycle6"/>
    <dgm:cxn modelId="{A05BBF39-A9E5-FD4D-AF33-C3CD85EC610D}" type="presParOf" srcId="{2133197A-C10D-2540-8921-1871846A3529}" destId="{32EE1EE9-68B8-C649-BECB-831A96E5E1AD}" srcOrd="7" destOrd="0" presId="urn:microsoft.com/office/officeart/2005/8/layout/cycle6"/>
    <dgm:cxn modelId="{F1451889-7BC1-3A49-8E7C-C21625F99F86}" type="presParOf" srcId="{2133197A-C10D-2540-8921-1871846A3529}" destId="{C3FE2A2B-2F1F-1C43-A064-095DBAECFE4E}" srcOrd="8" destOrd="0" presId="urn:microsoft.com/office/officeart/2005/8/layout/cycle6"/>
    <dgm:cxn modelId="{614B122E-D33E-F24B-BE06-02D1BC89334E}" type="presParOf" srcId="{2133197A-C10D-2540-8921-1871846A3529}" destId="{FEC7D7B5-702B-3749-AA40-38A13D94974C}" srcOrd="9" destOrd="0" presId="urn:microsoft.com/office/officeart/2005/8/layout/cycle6"/>
    <dgm:cxn modelId="{B34363A7-0DE3-234C-8AD3-17EAC37473C2}" type="presParOf" srcId="{2133197A-C10D-2540-8921-1871846A3529}" destId="{DC7416C6-5EDA-2944-A4F9-AB802CC187BF}" srcOrd="10" destOrd="0" presId="urn:microsoft.com/office/officeart/2005/8/layout/cycle6"/>
    <dgm:cxn modelId="{DCCCF7F6-E1E7-654A-AADE-F85672284753}" type="presParOf" srcId="{2133197A-C10D-2540-8921-1871846A3529}" destId="{5EDDA8AA-3893-9D45-B459-05308E9B0195}" srcOrd="11" destOrd="0" presId="urn:microsoft.com/office/officeart/2005/8/layout/cycle6"/>
    <dgm:cxn modelId="{01026408-A679-5848-A8BA-EDF9E46E5DE7}" type="presParOf" srcId="{2133197A-C10D-2540-8921-1871846A3529}" destId="{97227C73-E002-BF46-A4E2-E9634E2CD784}" srcOrd="12" destOrd="0" presId="urn:microsoft.com/office/officeart/2005/8/layout/cycle6"/>
    <dgm:cxn modelId="{DB70F5D2-8808-ED47-830B-C42C1FE127BC}" type="presParOf" srcId="{2133197A-C10D-2540-8921-1871846A3529}" destId="{3A368E5F-8F62-0D44-B4E7-1E876E70F3BC}" srcOrd="13" destOrd="0" presId="urn:microsoft.com/office/officeart/2005/8/layout/cycle6"/>
    <dgm:cxn modelId="{A0CBB375-CE8A-9044-9200-F23D3B91804F}" type="presParOf" srcId="{2133197A-C10D-2540-8921-1871846A3529}" destId="{611E5FC6-1EB8-4F42-A8B4-0EA873F6E761}" srcOrd="14" destOrd="0" presId="urn:microsoft.com/office/officeart/2005/8/layout/cycle6"/>
    <dgm:cxn modelId="{64DC67F8-5C98-5C4D-8D99-5D094500327A}" type="presParOf" srcId="{2133197A-C10D-2540-8921-1871846A3529}" destId="{F88CF778-BF47-174B-9354-4FB846FEE018}" srcOrd="15" destOrd="0" presId="urn:microsoft.com/office/officeart/2005/8/layout/cycle6"/>
    <dgm:cxn modelId="{08E018FA-A77D-BF4C-B260-CCDD64510C94}" type="presParOf" srcId="{2133197A-C10D-2540-8921-1871846A3529}" destId="{378BCABE-5F01-2D48-B717-D56FE6B5590D}" srcOrd="16" destOrd="0" presId="urn:microsoft.com/office/officeart/2005/8/layout/cycle6"/>
    <dgm:cxn modelId="{208752F6-A843-6C45-984B-8F5B9F0F408B}" type="presParOf" srcId="{2133197A-C10D-2540-8921-1871846A3529}" destId="{F467624E-FAC5-9046-BA3F-5683F93600BD}" srcOrd="17" destOrd="0" presId="urn:microsoft.com/office/officeart/2005/8/layout/cycle6"/>
    <dgm:cxn modelId="{86358D12-3F72-CC41-8C08-F3962502D0B4}" type="presParOf" srcId="{2133197A-C10D-2540-8921-1871846A3529}" destId="{565FBD99-1740-EA4E-A72B-156CFE17356E}" srcOrd="18" destOrd="0" presId="urn:microsoft.com/office/officeart/2005/8/layout/cycle6"/>
    <dgm:cxn modelId="{F00AB69B-7345-1E48-8A75-C6A613A25454}" type="presParOf" srcId="{2133197A-C10D-2540-8921-1871846A3529}" destId="{94A3EC90-3857-124F-BDAB-748C26503353}" srcOrd="19" destOrd="0" presId="urn:microsoft.com/office/officeart/2005/8/layout/cycle6"/>
    <dgm:cxn modelId="{78AA9852-2AA3-DB48-BC38-A5F516A6C7D7}" type="presParOf" srcId="{2133197A-C10D-2540-8921-1871846A3529}" destId="{6C463D62-F36E-4447-B177-08B2B090993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BC664C-4B9E-DB4C-BC19-E9872A9EA344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73157-1720-194D-8175-22417984B65D}">
      <dgm:prSet phldrT="[Text]"/>
      <dgm:spPr/>
      <dgm:t>
        <a:bodyPr/>
        <a:lstStyle/>
        <a:p>
          <a:r>
            <a:rPr lang="en-US" altLang="zh-CN" dirty="0" smtClean="0"/>
            <a:t>Boston</a:t>
          </a:r>
          <a:endParaRPr lang="en-US" dirty="0"/>
        </a:p>
      </dgm:t>
    </dgm:pt>
    <dgm:pt modelId="{E4549996-212E-4C43-9531-56B25BCDDD86}" type="parTrans" cxnId="{1E68EA25-5599-2E40-989A-B07DDB31D1D5}">
      <dgm:prSet/>
      <dgm:spPr/>
      <dgm:t>
        <a:bodyPr/>
        <a:lstStyle/>
        <a:p>
          <a:endParaRPr lang="en-US"/>
        </a:p>
      </dgm:t>
    </dgm:pt>
    <dgm:pt modelId="{55028736-D3A9-E34D-9EE9-FB4A11AD9545}" type="sibTrans" cxnId="{1E68EA25-5599-2E40-989A-B07DDB31D1D5}">
      <dgm:prSet/>
      <dgm:spPr/>
      <dgm:t>
        <a:bodyPr/>
        <a:lstStyle/>
        <a:p>
          <a:endParaRPr lang="en-US"/>
        </a:p>
      </dgm:t>
    </dgm:pt>
    <dgm:pt modelId="{131E7DE5-70CB-DE46-9191-3DB7BB76F2A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1</a:t>
          </a:r>
          <a:endParaRPr lang="en-US" dirty="0"/>
        </a:p>
      </dgm:t>
    </dgm:pt>
    <dgm:pt modelId="{24B24AD9-10F4-CE45-8A8E-79D551E1C380}" type="parTrans" cxnId="{14B92F48-34E7-8343-8327-9F5B77FD92E3}">
      <dgm:prSet/>
      <dgm:spPr/>
      <dgm:t>
        <a:bodyPr/>
        <a:lstStyle/>
        <a:p>
          <a:endParaRPr lang="en-US"/>
        </a:p>
      </dgm:t>
    </dgm:pt>
    <dgm:pt modelId="{1B4F3C39-4DD4-D645-9CD8-6015EC23EFF6}" type="sibTrans" cxnId="{14B92F48-34E7-8343-8327-9F5B77FD92E3}">
      <dgm:prSet/>
      <dgm:spPr/>
      <dgm:t>
        <a:bodyPr/>
        <a:lstStyle/>
        <a:p>
          <a:endParaRPr lang="en-US"/>
        </a:p>
      </dgm:t>
    </dgm:pt>
    <dgm:pt modelId="{BEEB9C8F-48AF-4E46-AF66-AEAD7A7FC794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2</a:t>
          </a:r>
          <a:endParaRPr lang="en-US" dirty="0"/>
        </a:p>
      </dgm:t>
    </dgm:pt>
    <dgm:pt modelId="{9FE1B4E5-8A3C-AC4B-962E-E5962D60908C}" type="parTrans" cxnId="{2E3D338B-B9CC-6B4B-A305-F8208171E242}">
      <dgm:prSet/>
      <dgm:spPr/>
      <dgm:t>
        <a:bodyPr/>
        <a:lstStyle/>
        <a:p>
          <a:endParaRPr lang="en-US"/>
        </a:p>
      </dgm:t>
    </dgm:pt>
    <dgm:pt modelId="{38BB4829-8F75-6F4B-9782-0349F44DEFD3}" type="sibTrans" cxnId="{2E3D338B-B9CC-6B4B-A305-F8208171E242}">
      <dgm:prSet/>
      <dgm:spPr/>
      <dgm:t>
        <a:bodyPr/>
        <a:lstStyle/>
        <a:p>
          <a:endParaRPr lang="en-US"/>
        </a:p>
      </dgm:t>
    </dgm:pt>
    <dgm:pt modelId="{D54682F2-60A6-724C-B1A3-2B11B3DCB8F0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5</a:t>
          </a:r>
          <a:endParaRPr lang="en-US" dirty="0"/>
        </a:p>
      </dgm:t>
    </dgm:pt>
    <dgm:pt modelId="{35FE1A16-FF09-FD4E-A44F-5C791F817A5C}" type="parTrans" cxnId="{A7D44868-3011-5342-864C-A94E5003A765}">
      <dgm:prSet/>
      <dgm:spPr/>
      <dgm:t>
        <a:bodyPr/>
        <a:lstStyle/>
        <a:p>
          <a:endParaRPr lang="en-US"/>
        </a:p>
      </dgm:t>
    </dgm:pt>
    <dgm:pt modelId="{FF53D43A-B64C-7F49-84AD-752068DDB9C2}" type="sibTrans" cxnId="{A7D44868-3011-5342-864C-A94E5003A765}">
      <dgm:prSet/>
      <dgm:spPr/>
      <dgm:t>
        <a:bodyPr/>
        <a:lstStyle/>
        <a:p>
          <a:endParaRPr lang="en-US"/>
        </a:p>
      </dgm:t>
    </dgm:pt>
    <dgm:pt modelId="{B9CD472A-C033-794C-AF79-87C4BDC949F2}">
      <dgm:prSet phldrT="[Text]"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6</a:t>
          </a:r>
          <a:endParaRPr lang="en-US" dirty="0"/>
        </a:p>
      </dgm:t>
    </dgm:pt>
    <dgm:pt modelId="{1508AC9B-28F2-EE40-895E-9062A88D382F}" type="parTrans" cxnId="{1D9B34D5-A286-C348-8F13-F1D886086B2F}">
      <dgm:prSet/>
      <dgm:spPr/>
      <dgm:t>
        <a:bodyPr/>
        <a:lstStyle/>
        <a:p>
          <a:endParaRPr lang="en-US"/>
        </a:p>
      </dgm:t>
    </dgm:pt>
    <dgm:pt modelId="{CF2EE7BE-CCE2-7F42-84C7-B181FA5C38DD}" type="sibTrans" cxnId="{1D9B34D5-A286-C348-8F13-F1D886086B2F}">
      <dgm:prSet/>
      <dgm:spPr/>
      <dgm:t>
        <a:bodyPr/>
        <a:lstStyle/>
        <a:p>
          <a:endParaRPr lang="en-US"/>
        </a:p>
      </dgm:t>
    </dgm:pt>
    <dgm:pt modelId="{41BDBEFB-CC4F-F944-80B0-484E4841F600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3</a:t>
          </a:r>
          <a:endParaRPr lang="en-US" dirty="0"/>
        </a:p>
      </dgm:t>
    </dgm:pt>
    <dgm:pt modelId="{364782C7-945F-FF4A-9D1D-EF95524C5B7D}" type="parTrans" cxnId="{534FAFD4-54F1-5242-B5A3-10540E3A2002}">
      <dgm:prSet/>
      <dgm:spPr/>
      <dgm:t>
        <a:bodyPr/>
        <a:lstStyle/>
        <a:p>
          <a:endParaRPr lang="en-US"/>
        </a:p>
      </dgm:t>
    </dgm:pt>
    <dgm:pt modelId="{F0300759-01AF-6245-8ED6-15D2E9542DDB}" type="sibTrans" cxnId="{534FAFD4-54F1-5242-B5A3-10540E3A2002}">
      <dgm:prSet/>
      <dgm:spPr/>
      <dgm:t>
        <a:bodyPr/>
        <a:lstStyle/>
        <a:p>
          <a:endParaRPr lang="en-US"/>
        </a:p>
      </dgm:t>
    </dgm:pt>
    <dgm:pt modelId="{75D934EA-5B28-BF44-826F-29390BAE213D}">
      <dgm:prSet/>
      <dgm:spPr/>
      <dgm:t>
        <a:bodyPr/>
        <a:lstStyle/>
        <a:p>
          <a:r>
            <a:rPr lang="en-US" altLang="zh-CN" dirty="0" smtClean="0"/>
            <a:t>City</a:t>
          </a:r>
          <a:r>
            <a:rPr lang="zh-CN" altLang="en-US" dirty="0" smtClean="0"/>
            <a:t> </a:t>
          </a:r>
          <a:r>
            <a:rPr lang="en-US" altLang="zh-CN" dirty="0" smtClean="0"/>
            <a:t>4</a:t>
          </a:r>
          <a:endParaRPr lang="en-US" dirty="0"/>
        </a:p>
      </dgm:t>
    </dgm:pt>
    <dgm:pt modelId="{15BD129C-2BFF-BF48-AA7E-1968D02AD66C}" type="parTrans" cxnId="{055488FC-D649-8448-B71D-05B025089D2F}">
      <dgm:prSet/>
      <dgm:spPr/>
      <dgm:t>
        <a:bodyPr/>
        <a:lstStyle/>
        <a:p>
          <a:endParaRPr lang="en-US"/>
        </a:p>
      </dgm:t>
    </dgm:pt>
    <dgm:pt modelId="{AFCE5913-40C3-E442-B069-6C04DFEC71A2}" type="sibTrans" cxnId="{055488FC-D649-8448-B71D-05B025089D2F}">
      <dgm:prSet/>
      <dgm:spPr/>
      <dgm:t>
        <a:bodyPr/>
        <a:lstStyle/>
        <a:p>
          <a:endParaRPr lang="en-US"/>
        </a:p>
      </dgm:t>
    </dgm:pt>
    <dgm:pt modelId="{2133197A-C10D-2540-8921-1871846A3529}" type="pres">
      <dgm:prSet presAssocID="{8BBC664C-4B9E-DB4C-BC19-E9872A9EA34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236F2-CCFF-544B-8ECB-9A803C3970C6}" type="pres">
      <dgm:prSet presAssocID="{73073157-1720-194D-8175-22417984B65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FDF7-5A5C-C645-A1BE-59E4E819AB15}" type="pres">
      <dgm:prSet presAssocID="{73073157-1720-194D-8175-22417984B65D}" presName="spNode" presStyleCnt="0"/>
      <dgm:spPr/>
    </dgm:pt>
    <dgm:pt modelId="{812D943C-B618-1B46-AB4A-7A0611219EBA}" type="pres">
      <dgm:prSet presAssocID="{55028736-D3A9-E34D-9EE9-FB4A11AD9545}" presName="sibTrans" presStyleLbl="sibTrans1D1" presStyleIdx="0" presStyleCnt="7"/>
      <dgm:spPr/>
      <dgm:t>
        <a:bodyPr/>
        <a:lstStyle/>
        <a:p>
          <a:endParaRPr lang="en-US"/>
        </a:p>
      </dgm:t>
    </dgm:pt>
    <dgm:pt modelId="{28F541CC-1B33-4141-85E2-27392CA8A45C}" type="pres">
      <dgm:prSet presAssocID="{131E7DE5-70CB-DE46-9191-3DB7BB76F2A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9F7D2-A887-C045-9D07-5D39C526CF86}" type="pres">
      <dgm:prSet presAssocID="{131E7DE5-70CB-DE46-9191-3DB7BB76F2A0}" presName="spNode" presStyleCnt="0"/>
      <dgm:spPr/>
    </dgm:pt>
    <dgm:pt modelId="{B6D3D6C9-1270-0347-9399-F882C01264AE}" type="pres">
      <dgm:prSet presAssocID="{1B4F3C39-4DD4-D645-9CD8-6015EC23EFF6}" presName="sibTrans" presStyleLbl="sibTrans1D1" presStyleIdx="1" presStyleCnt="7"/>
      <dgm:spPr/>
      <dgm:t>
        <a:bodyPr/>
        <a:lstStyle/>
        <a:p>
          <a:endParaRPr lang="en-US"/>
        </a:p>
      </dgm:t>
    </dgm:pt>
    <dgm:pt modelId="{D34AA488-D001-5445-9442-BE762EC46D8F}" type="pres">
      <dgm:prSet presAssocID="{BEEB9C8F-48AF-4E46-AF66-AEAD7A7FC79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E1EE9-68B8-C649-BECB-831A96E5E1AD}" type="pres">
      <dgm:prSet presAssocID="{BEEB9C8F-48AF-4E46-AF66-AEAD7A7FC794}" presName="spNode" presStyleCnt="0"/>
      <dgm:spPr/>
    </dgm:pt>
    <dgm:pt modelId="{C3FE2A2B-2F1F-1C43-A064-095DBAECFE4E}" type="pres">
      <dgm:prSet presAssocID="{38BB4829-8F75-6F4B-9782-0349F44DEFD3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EC7D7B5-702B-3749-AA40-38A13D94974C}" type="pres">
      <dgm:prSet presAssocID="{D54682F2-60A6-724C-B1A3-2B11B3DCB8F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416C6-5EDA-2944-A4F9-AB802CC187BF}" type="pres">
      <dgm:prSet presAssocID="{D54682F2-60A6-724C-B1A3-2B11B3DCB8F0}" presName="spNode" presStyleCnt="0"/>
      <dgm:spPr/>
    </dgm:pt>
    <dgm:pt modelId="{5EDDA8AA-3893-9D45-B459-05308E9B0195}" type="pres">
      <dgm:prSet presAssocID="{FF53D43A-B64C-7F49-84AD-752068DDB9C2}" presName="sibTrans" presStyleLbl="sibTrans1D1" presStyleIdx="3" presStyleCnt="7"/>
      <dgm:spPr/>
      <dgm:t>
        <a:bodyPr/>
        <a:lstStyle/>
        <a:p>
          <a:endParaRPr lang="en-US"/>
        </a:p>
      </dgm:t>
    </dgm:pt>
    <dgm:pt modelId="{97227C73-E002-BF46-A4E2-E9634E2CD784}" type="pres">
      <dgm:prSet presAssocID="{B9CD472A-C033-794C-AF79-87C4BDC949F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68E5F-8F62-0D44-B4E7-1E876E70F3BC}" type="pres">
      <dgm:prSet presAssocID="{B9CD472A-C033-794C-AF79-87C4BDC949F2}" presName="spNode" presStyleCnt="0"/>
      <dgm:spPr/>
    </dgm:pt>
    <dgm:pt modelId="{611E5FC6-1EB8-4F42-A8B4-0EA873F6E761}" type="pres">
      <dgm:prSet presAssocID="{CF2EE7BE-CCE2-7F42-84C7-B181FA5C38DD}" presName="sibTrans" presStyleLbl="sibTrans1D1" presStyleIdx="4" presStyleCnt="7"/>
      <dgm:spPr/>
      <dgm:t>
        <a:bodyPr/>
        <a:lstStyle/>
        <a:p>
          <a:endParaRPr lang="en-US"/>
        </a:p>
      </dgm:t>
    </dgm:pt>
    <dgm:pt modelId="{F88CF778-BF47-174B-9354-4FB846FEE018}" type="pres">
      <dgm:prSet presAssocID="{41BDBEFB-CC4F-F944-80B0-484E4841F6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BCABE-5F01-2D48-B717-D56FE6B5590D}" type="pres">
      <dgm:prSet presAssocID="{41BDBEFB-CC4F-F944-80B0-484E4841F600}" presName="spNode" presStyleCnt="0"/>
      <dgm:spPr/>
    </dgm:pt>
    <dgm:pt modelId="{F467624E-FAC5-9046-BA3F-5683F93600BD}" type="pres">
      <dgm:prSet presAssocID="{F0300759-01AF-6245-8ED6-15D2E9542DDB}" presName="sibTrans" presStyleLbl="sibTrans1D1" presStyleIdx="5" presStyleCnt="7"/>
      <dgm:spPr/>
      <dgm:t>
        <a:bodyPr/>
        <a:lstStyle/>
        <a:p>
          <a:endParaRPr lang="en-US"/>
        </a:p>
      </dgm:t>
    </dgm:pt>
    <dgm:pt modelId="{565FBD99-1740-EA4E-A72B-156CFE17356E}" type="pres">
      <dgm:prSet presAssocID="{75D934EA-5B28-BF44-826F-29390BAE21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3EC90-3857-124F-BDAB-748C26503353}" type="pres">
      <dgm:prSet presAssocID="{75D934EA-5B28-BF44-826F-29390BAE213D}" presName="spNode" presStyleCnt="0"/>
      <dgm:spPr/>
    </dgm:pt>
    <dgm:pt modelId="{6C463D62-F36E-4447-B177-08B2B090993B}" type="pres">
      <dgm:prSet presAssocID="{AFCE5913-40C3-E442-B069-6C04DFEC71A2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3C151B0F-1717-F14C-8700-FEB93D07C419}" type="presOf" srcId="{41BDBEFB-CC4F-F944-80B0-484E4841F600}" destId="{F88CF778-BF47-174B-9354-4FB846FEE018}" srcOrd="0" destOrd="0" presId="urn:microsoft.com/office/officeart/2005/8/layout/cycle6"/>
    <dgm:cxn modelId="{14B92F48-34E7-8343-8327-9F5B77FD92E3}" srcId="{8BBC664C-4B9E-DB4C-BC19-E9872A9EA344}" destId="{131E7DE5-70CB-DE46-9191-3DB7BB76F2A0}" srcOrd="1" destOrd="0" parTransId="{24B24AD9-10F4-CE45-8A8E-79D551E1C380}" sibTransId="{1B4F3C39-4DD4-D645-9CD8-6015EC23EFF6}"/>
    <dgm:cxn modelId="{A53F47B8-1B19-5D40-BF6B-44672739C807}" type="presOf" srcId="{AFCE5913-40C3-E442-B069-6C04DFEC71A2}" destId="{6C463D62-F36E-4447-B177-08B2B090993B}" srcOrd="0" destOrd="0" presId="urn:microsoft.com/office/officeart/2005/8/layout/cycle6"/>
    <dgm:cxn modelId="{D9A85834-1452-5147-A716-814FA2651571}" type="presOf" srcId="{75D934EA-5B28-BF44-826F-29390BAE213D}" destId="{565FBD99-1740-EA4E-A72B-156CFE17356E}" srcOrd="0" destOrd="0" presId="urn:microsoft.com/office/officeart/2005/8/layout/cycle6"/>
    <dgm:cxn modelId="{534FAFD4-54F1-5242-B5A3-10540E3A2002}" srcId="{8BBC664C-4B9E-DB4C-BC19-E9872A9EA344}" destId="{41BDBEFB-CC4F-F944-80B0-484E4841F600}" srcOrd="5" destOrd="0" parTransId="{364782C7-945F-FF4A-9D1D-EF95524C5B7D}" sibTransId="{F0300759-01AF-6245-8ED6-15D2E9542DDB}"/>
    <dgm:cxn modelId="{ACA2E64D-A27F-F049-8D5C-8ABD7E66ED24}" type="presOf" srcId="{FF53D43A-B64C-7F49-84AD-752068DDB9C2}" destId="{5EDDA8AA-3893-9D45-B459-05308E9B0195}" srcOrd="0" destOrd="0" presId="urn:microsoft.com/office/officeart/2005/8/layout/cycle6"/>
    <dgm:cxn modelId="{6DB9561C-10FE-894A-8536-D89967064568}" type="presOf" srcId="{73073157-1720-194D-8175-22417984B65D}" destId="{F66236F2-CCFF-544B-8ECB-9A803C3970C6}" srcOrd="0" destOrd="0" presId="urn:microsoft.com/office/officeart/2005/8/layout/cycle6"/>
    <dgm:cxn modelId="{CEA636F4-9A68-CE45-9A91-7F92EAD8E77F}" type="presOf" srcId="{131E7DE5-70CB-DE46-9191-3DB7BB76F2A0}" destId="{28F541CC-1B33-4141-85E2-27392CA8A45C}" srcOrd="0" destOrd="0" presId="urn:microsoft.com/office/officeart/2005/8/layout/cycle6"/>
    <dgm:cxn modelId="{83D763A6-3FEC-4E43-8687-42AB99CCEC21}" type="presOf" srcId="{1B4F3C39-4DD4-D645-9CD8-6015EC23EFF6}" destId="{B6D3D6C9-1270-0347-9399-F882C01264AE}" srcOrd="0" destOrd="0" presId="urn:microsoft.com/office/officeart/2005/8/layout/cycle6"/>
    <dgm:cxn modelId="{1D9B34D5-A286-C348-8F13-F1D886086B2F}" srcId="{8BBC664C-4B9E-DB4C-BC19-E9872A9EA344}" destId="{B9CD472A-C033-794C-AF79-87C4BDC949F2}" srcOrd="4" destOrd="0" parTransId="{1508AC9B-28F2-EE40-895E-9062A88D382F}" sibTransId="{CF2EE7BE-CCE2-7F42-84C7-B181FA5C38DD}"/>
    <dgm:cxn modelId="{C78BE2F6-79A5-0840-9144-7B9DB84B4EC0}" type="presOf" srcId="{F0300759-01AF-6245-8ED6-15D2E9542DDB}" destId="{F467624E-FAC5-9046-BA3F-5683F93600BD}" srcOrd="0" destOrd="0" presId="urn:microsoft.com/office/officeart/2005/8/layout/cycle6"/>
    <dgm:cxn modelId="{4AD347BA-38E4-8A4F-9AEF-BC22997CB4B5}" type="presOf" srcId="{CF2EE7BE-CCE2-7F42-84C7-B181FA5C38DD}" destId="{611E5FC6-1EB8-4F42-A8B4-0EA873F6E761}" srcOrd="0" destOrd="0" presId="urn:microsoft.com/office/officeart/2005/8/layout/cycle6"/>
    <dgm:cxn modelId="{E572ABF1-B84D-974B-8F49-8E92AB45E209}" type="presOf" srcId="{55028736-D3A9-E34D-9EE9-FB4A11AD9545}" destId="{812D943C-B618-1B46-AB4A-7A0611219EBA}" srcOrd="0" destOrd="0" presId="urn:microsoft.com/office/officeart/2005/8/layout/cycle6"/>
    <dgm:cxn modelId="{2E3D338B-B9CC-6B4B-A305-F8208171E242}" srcId="{8BBC664C-4B9E-DB4C-BC19-E9872A9EA344}" destId="{BEEB9C8F-48AF-4E46-AF66-AEAD7A7FC794}" srcOrd="2" destOrd="0" parTransId="{9FE1B4E5-8A3C-AC4B-962E-E5962D60908C}" sibTransId="{38BB4829-8F75-6F4B-9782-0349F44DEFD3}"/>
    <dgm:cxn modelId="{6F248E33-9024-F240-A974-7D7C2F9EE631}" type="presOf" srcId="{8BBC664C-4B9E-DB4C-BC19-E9872A9EA344}" destId="{2133197A-C10D-2540-8921-1871846A3529}" srcOrd="0" destOrd="0" presId="urn:microsoft.com/office/officeart/2005/8/layout/cycle6"/>
    <dgm:cxn modelId="{690751DC-BFC0-0B44-BA1A-51F8665C4333}" type="presOf" srcId="{D54682F2-60A6-724C-B1A3-2B11B3DCB8F0}" destId="{FEC7D7B5-702B-3749-AA40-38A13D94974C}" srcOrd="0" destOrd="0" presId="urn:microsoft.com/office/officeart/2005/8/layout/cycle6"/>
    <dgm:cxn modelId="{1E68EA25-5599-2E40-989A-B07DDB31D1D5}" srcId="{8BBC664C-4B9E-DB4C-BC19-E9872A9EA344}" destId="{73073157-1720-194D-8175-22417984B65D}" srcOrd="0" destOrd="0" parTransId="{E4549996-212E-4C43-9531-56B25BCDDD86}" sibTransId="{55028736-D3A9-E34D-9EE9-FB4A11AD9545}"/>
    <dgm:cxn modelId="{A7D44868-3011-5342-864C-A94E5003A765}" srcId="{8BBC664C-4B9E-DB4C-BC19-E9872A9EA344}" destId="{D54682F2-60A6-724C-B1A3-2B11B3DCB8F0}" srcOrd="3" destOrd="0" parTransId="{35FE1A16-FF09-FD4E-A44F-5C791F817A5C}" sibTransId="{FF53D43A-B64C-7F49-84AD-752068DDB9C2}"/>
    <dgm:cxn modelId="{43B76A9A-5C30-3842-8590-D1262C97E9D6}" type="presOf" srcId="{BEEB9C8F-48AF-4E46-AF66-AEAD7A7FC794}" destId="{D34AA488-D001-5445-9442-BE762EC46D8F}" srcOrd="0" destOrd="0" presId="urn:microsoft.com/office/officeart/2005/8/layout/cycle6"/>
    <dgm:cxn modelId="{731E6ACE-BAD5-6B40-B4F8-3BC33930E9A1}" type="presOf" srcId="{38BB4829-8F75-6F4B-9782-0349F44DEFD3}" destId="{C3FE2A2B-2F1F-1C43-A064-095DBAECFE4E}" srcOrd="0" destOrd="0" presId="urn:microsoft.com/office/officeart/2005/8/layout/cycle6"/>
    <dgm:cxn modelId="{055488FC-D649-8448-B71D-05B025089D2F}" srcId="{8BBC664C-4B9E-DB4C-BC19-E9872A9EA344}" destId="{75D934EA-5B28-BF44-826F-29390BAE213D}" srcOrd="6" destOrd="0" parTransId="{15BD129C-2BFF-BF48-AA7E-1968D02AD66C}" sibTransId="{AFCE5913-40C3-E442-B069-6C04DFEC71A2}"/>
    <dgm:cxn modelId="{AC01B746-293E-9744-A4ED-85F4A94087B8}" type="presOf" srcId="{B9CD472A-C033-794C-AF79-87C4BDC949F2}" destId="{97227C73-E002-BF46-A4E2-E9634E2CD784}" srcOrd="0" destOrd="0" presId="urn:microsoft.com/office/officeart/2005/8/layout/cycle6"/>
    <dgm:cxn modelId="{4FD0250D-34C7-4340-9680-770D72806FAE}" type="presParOf" srcId="{2133197A-C10D-2540-8921-1871846A3529}" destId="{F66236F2-CCFF-544B-8ECB-9A803C3970C6}" srcOrd="0" destOrd="0" presId="urn:microsoft.com/office/officeart/2005/8/layout/cycle6"/>
    <dgm:cxn modelId="{9F569314-7C78-214D-A05B-85918A826DC8}" type="presParOf" srcId="{2133197A-C10D-2540-8921-1871846A3529}" destId="{1968FDF7-5A5C-C645-A1BE-59E4E819AB15}" srcOrd="1" destOrd="0" presId="urn:microsoft.com/office/officeart/2005/8/layout/cycle6"/>
    <dgm:cxn modelId="{B78E33B5-BDF4-FF48-9943-3F74FAB4D0C9}" type="presParOf" srcId="{2133197A-C10D-2540-8921-1871846A3529}" destId="{812D943C-B618-1B46-AB4A-7A0611219EBA}" srcOrd="2" destOrd="0" presId="urn:microsoft.com/office/officeart/2005/8/layout/cycle6"/>
    <dgm:cxn modelId="{0C7C8936-90A7-0D4F-9145-70D8437261F4}" type="presParOf" srcId="{2133197A-C10D-2540-8921-1871846A3529}" destId="{28F541CC-1B33-4141-85E2-27392CA8A45C}" srcOrd="3" destOrd="0" presId="urn:microsoft.com/office/officeart/2005/8/layout/cycle6"/>
    <dgm:cxn modelId="{21102B44-3DD0-F94C-9EFC-6D4AC5849E78}" type="presParOf" srcId="{2133197A-C10D-2540-8921-1871846A3529}" destId="{2919F7D2-A887-C045-9D07-5D39C526CF86}" srcOrd="4" destOrd="0" presId="urn:microsoft.com/office/officeart/2005/8/layout/cycle6"/>
    <dgm:cxn modelId="{D686AA97-3A6C-B24A-B482-73C2CAAD6C64}" type="presParOf" srcId="{2133197A-C10D-2540-8921-1871846A3529}" destId="{B6D3D6C9-1270-0347-9399-F882C01264AE}" srcOrd="5" destOrd="0" presId="urn:microsoft.com/office/officeart/2005/8/layout/cycle6"/>
    <dgm:cxn modelId="{CFEF2319-BF15-AA4F-8FB2-87058D2A2719}" type="presParOf" srcId="{2133197A-C10D-2540-8921-1871846A3529}" destId="{D34AA488-D001-5445-9442-BE762EC46D8F}" srcOrd="6" destOrd="0" presId="urn:microsoft.com/office/officeart/2005/8/layout/cycle6"/>
    <dgm:cxn modelId="{D5B14275-7A41-AF47-B1A8-EA03D0382E93}" type="presParOf" srcId="{2133197A-C10D-2540-8921-1871846A3529}" destId="{32EE1EE9-68B8-C649-BECB-831A96E5E1AD}" srcOrd="7" destOrd="0" presId="urn:microsoft.com/office/officeart/2005/8/layout/cycle6"/>
    <dgm:cxn modelId="{D492F586-8595-434B-B566-DF981095E026}" type="presParOf" srcId="{2133197A-C10D-2540-8921-1871846A3529}" destId="{C3FE2A2B-2F1F-1C43-A064-095DBAECFE4E}" srcOrd="8" destOrd="0" presId="urn:microsoft.com/office/officeart/2005/8/layout/cycle6"/>
    <dgm:cxn modelId="{7702C458-20E7-CA48-9099-7CA4A69AF9E7}" type="presParOf" srcId="{2133197A-C10D-2540-8921-1871846A3529}" destId="{FEC7D7B5-702B-3749-AA40-38A13D94974C}" srcOrd="9" destOrd="0" presId="urn:microsoft.com/office/officeart/2005/8/layout/cycle6"/>
    <dgm:cxn modelId="{8003BD3F-3C43-2141-867D-96779046392C}" type="presParOf" srcId="{2133197A-C10D-2540-8921-1871846A3529}" destId="{DC7416C6-5EDA-2944-A4F9-AB802CC187BF}" srcOrd="10" destOrd="0" presId="urn:microsoft.com/office/officeart/2005/8/layout/cycle6"/>
    <dgm:cxn modelId="{4FE03A8D-953C-C942-9816-DF84899B86C5}" type="presParOf" srcId="{2133197A-C10D-2540-8921-1871846A3529}" destId="{5EDDA8AA-3893-9D45-B459-05308E9B0195}" srcOrd="11" destOrd="0" presId="urn:microsoft.com/office/officeart/2005/8/layout/cycle6"/>
    <dgm:cxn modelId="{E0D22EDE-8A48-DF4C-AF3C-603AEFCE32A2}" type="presParOf" srcId="{2133197A-C10D-2540-8921-1871846A3529}" destId="{97227C73-E002-BF46-A4E2-E9634E2CD784}" srcOrd="12" destOrd="0" presId="urn:microsoft.com/office/officeart/2005/8/layout/cycle6"/>
    <dgm:cxn modelId="{5FC09FAE-63E2-BB4D-A5B2-FE4C8D69F17F}" type="presParOf" srcId="{2133197A-C10D-2540-8921-1871846A3529}" destId="{3A368E5F-8F62-0D44-B4E7-1E876E70F3BC}" srcOrd="13" destOrd="0" presId="urn:microsoft.com/office/officeart/2005/8/layout/cycle6"/>
    <dgm:cxn modelId="{18EF6C3A-8757-8245-B4CE-DAA9482DA078}" type="presParOf" srcId="{2133197A-C10D-2540-8921-1871846A3529}" destId="{611E5FC6-1EB8-4F42-A8B4-0EA873F6E761}" srcOrd="14" destOrd="0" presId="urn:microsoft.com/office/officeart/2005/8/layout/cycle6"/>
    <dgm:cxn modelId="{76FEBABC-57DE-714E-8164-5CB9F621D92C}" type="presParOf" srcId="{2133197A-C10D-2540-8921-1871846A3529}" destId="{F88CF778-BF47-174B-9354-4FB846FEE018}" srcOrd="15" destOrd="0" presId="urn:microsoft.com/office/officeart/2005/8/layout/cycle6"/>
    <dgm:cxn modelId="{91921493-DE98-A74A-B36E-53929C82A18B}" type="presParOf" srcId="{2133197A-C10D-2540-8921-1871846A3529}" destId="{378BCABE-5F01-2D48-B717-D56FE6B5590D}" srcOrd="16" destOrd="0" presId="urn:microsoft.com/office/officeart/2005/8/layout/cycle6"/>
    <dgm:cxn modelId="{618CB6F4-6DC3-F94B-AD41-E5DBF2E6F23B}" type="presParOf" srcId="{2133197A-C10D-2540-8921-1871846A3529}" destId="{F467624E-FAC5-9046-BA3F-5683F93600BD}" srcOrd="17" destOrd="0" presId="urn:microsoft.com/office/officeart/2005/8/layout/cycle6"/>
    <dgm:cxn modelId="{49A252E8-7AFB-7547-9044-32A01FFBAB6C}" type="presParOf" srcId="{2133197A-C10D-2540-8921-1871846A3529}" destId="{565FBD99-1740-EA4E-A72B-156CFE17356E}" srcOrd="18" destOrd="0" presId="urn:microsoft.com/office/officeart/2005/8/layout/cycle6"/>
    <dgm:cxn modelId="{69F5D45E-5140-7D4B-AE3C-A6C5924275D5}" type="presParOf" srcId="{2133197A-C10D-2540-8921-1871846A3529}" destId="{94A3EC90-3857-124F-BDAB-748C26503353}" srcOrd="19" destOrd="0" presId="urn:microsoft.com/office/officeart/2005/8/layout/cycle6"/>
    <dgm:cxn modelId="{1711CC8B-A1FF-6D41-B3D4-E15F047D6874}" type="presParOf" srcId="{2133197A-C10D-2540-8921-1871846A3529}" destId="{6C463D62-F36E-4447-B177-08B2B090993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A71FB-EDA7-5045-8B98-1AF02A33D2C4}">
      <dsp:nvSpPr>
        <dsp:cNvPr id="0" name=""/>
        <dsp:cNvSpPr/>
      </dsp:nvSpPr>
      <dsp:spPr>
        <a:xfrm>
          <a:off x="2806365" y="5895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836790" y="36320"/>
        <a:ext cx="898024" cy="562418"/>
      </dsp:txXfrm>
    </dsp:sp>
    <dsp:sp modelId="{06BF9122-3BBE-D84F-BC2A-023F259301BF}">
      <dsp:nvSpPr>
        <dsp:cNvPr id="0" name=""/>
        <dsp:cNvSpPr/>
      </dsp:nvSpPr>
      <dsp:spPr>
        <a:xfrm>
          <a:off x="1517993" y="320900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253546" y="64987"/>
              </a:moveTo>
              <a:arcTo wR="1777327" hR="1777327" stAng="17132507" swAng="12461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57809-75F5-E34B-9314-4A893972A7C3}">
      <dsp:nvSpPr>
        <dsp:cNvPr id="0" name=""/>
        <dsp:cNvSpPr/>
      </dsp:nvSpPr>
      <dsp:spPr>
        <a:xfrm>
          <a:off x="4194037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224462" y="700347"/>
        <a:ext cx="898024" cy="562418"/>
      </dsp:txXfrm>
    </dsp:sp>
    <dsp:sp modelId="{A710B019-C9B4-2440-AC45-35CCBC9C5B9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370195" y="988870"/>
              </a:moveTo>
              <a:arcTo wR="1777327" hR="1777327" stAng="20019899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851CE-5634-5B47-B215-0635E6A348E3}">
      <dsp:nvSpPr>
        <dsp:cNvPr id="0" name=""/>
        <dsp:cNvSpPr/>
      </dsp:nvSpPr>
      <dsp:spPr>
        <a:xfrm>
          <a:off x="4537232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567657" y="2203985"/>
        <a:ext cx="898024" cy="562418"/>
      </dsp:txXfrm>
    </dsp:sp>
    <dsp:sp modelId="{9677C562-C0B9-F14E-A514-FEA08E2658E2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405087" y="2490971"/>
              </a:moveTo>
              <a:arcTo wR="1777327" hR="1777327" stAng="1420419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D8BD-441D-F546-AE53-4CA4C54DC6C5}">
      <dsp:nvSpPr>
        <dsp:cNvPr id="0" name=""/>
        <dsp:cNvSpPr/>
      </dsp:nvSpPr>
      <dsp:spPr>
        <a:xfrm>
          <a:off x="3575620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3606045" y="3409809"/>
        <a:ext cx="898024" cy="562418"/>
      </dsp:txXfrm>
    </dsp:sp>
    <dsp:sp modelId="{78532C3A-E944-2347-9AF1-56512288FE8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063286" y="3531499"/>
              </a:moveTo>
              <a:arcTo wR="1777327" hR="1777327" stAng="4844476" swAng="11110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70870-7B5D-374E-BA87-F0EE4C68B06E}">
      <dsp:nvSpPr>
        <dsp:cNvPr id="0" name=""/>
        <dsp:cNvSpPr/>
      </dsp:nvSpPr>
      <dsp:spPr>
        <a:xfrm>
          <a:off x="2033313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2063738" y="3409809"/>
        <a:ext cx="898024" cy="562418"/>
      </dsp:txXfrm>
    </dsp:sp>
    <dsp:sp modelId="{FFF90116-10B7-3D40-B803-4451AEA5BE13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549225" y="3062106"/>
              </a:moveTo>
              <a:arcTo wR="1777327" hR="1777327" stAng="8022475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FE882-9EDE-684E-8F5A-ED325875424D}">
      <dsp:nvSpPr>
        <dsp:cNvPr id="0" name=""/>
        <dsp:cNvSpPr/>
      </dsp:nvSpPr>
      <dsp:spPr>
        <a:xfrm>
          <a:off x="1071700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102125" y="2203985"/>
        <a:ext cx="898024" cy="562418"/>
      </dsp:txXfrm>
    </dsp:sp>
    <dsp:sp modelId="{33A2539F-8B65-ED47-A5ED-EB776E2E509B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1577" y="1852195"/>
              </a:moveTo>
              <a:arcTo wR="1777327" hR="1777327" stAng="10655145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9ED4D-3818-E447-8635-92E8C05FD7F2}">
      <dsp:nvSpPr>
        <dsp:cNvPr id="0" name=""/>
        <dsp:cNvSpPr/>
      </dsp:nvSpPr>
      <dsp:spPr>
        <a:xfrm>
          <a:off x="1414896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1445321" y="700347"/>
        <a:ext cx="898024" cy="562418"/>
      </dsp:txXfrm>
    </dsp:sp>
    <dsp:sp modelId="{83AC71DB-A5A1-4B47-A8AB-9F0C94838B62}">
      <dsp:nvSpPr>
        <dsp:cNvPr id="0" name=""/>
        <dsp:cNvSpPr/>
      </dsp:nvSpPr>
      <dsp:spPr>
        <a:xfrm>
          <a:off x="1495225" y="320852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724802" y="345166"/>
              </a:moveTo>
              <a:arcTo wR="1777327" hR="1777327" stAng="14021223" swAng="12536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36F2-CCFF-544B-8ECB-9A803C3970C6}">
      <dsp:nvSpPr>
        <dsp:cNvPr id="0" name=""/>
        <dsp:cNvSpPr/>
      </dsp:nvSpPr>
      <dsp:spPr>
        <a:xfrm>
          <a:off x="2615015" y="2032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645349" y="32366"/>
        <a:ext cx="895326" cy="560728"/>
      </dsp:txXfrm>
    </dsp:sp>
    <dsp:sp modelId="{812D943C-B618-1B46-AB4A-7A0611219EBA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258182" y="67400"/>
              </a:moveTo>
              <a:arcTo wR="1773854" hR="1773854" stAng="17150703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41CC-1B33-4141-85E2-27392CA8A45C}">
      <dsp:nvSpPr>
        <dsp:cNvPr id="0" name=""/>
        <dsp:cNvSpPr/>
      </dsp:nvSpPr>
      <dsp:spPr>
        <a:xfrm>
          <a:off x="4001871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032205" y="700240"/>
        <a:ext cx="895326" cy="560728"/>
      </dsp:txXfrm>
    </dsp:sp>
    <dsp:sp modelId="{B6D3D6C9-1270-0347-9399-F882C01264A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63451" y="986617"/>
              </a:moveTo>
              <a:arcTo wR="1773854" hR="1773854" stAng="20019203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A488-D001-5445-9442-BE762EC46D8F}">
      <dsp:nvSpPr>
        <dsp:cNvPr id="0" name=""/>
        <dsp:cNvSpPr/>
      </dsp:nvSpPr>
      <dsp:spPr>
        <a:xfrm>
          <a:off x="4344396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374730" y="2200940"/>
        <a:ext cx="895326" cy="560728"/>
      </dsp:txXfrm>
    </dsp:sp>
    <dsp:sp modelId="{C3FE2A2B-2F1F-1C43-A064-095DBAECFE4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98574" y="2485785"/>
              </a:moveTo>
              <a:arcTo wR="1773854" hR="1773854" stAng="1419744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7D7B5-702B-3749-AA40-38A13D94974C}">
      <dsp:nvSpPr>
        <dsp:cNvPr id="0" name=""/>
        <dsp:cNvSpPr/>
      </dsp:nvSpPr>
      <dsp:spPr>
        <a:xfrm>
          <a:off x="3384662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3414996" y="3404409"/>
        <a:ext cx="895326" cy="560728"/>
      </dsp:txXfrm>
    </dsp:sp>
    <dsp:sp modelId="{5EDDA8AA-3893-9D45-B459-05308E9B0195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059748" y="3524518"/>
              </a:moveTo>
              <a:arcTo wR="1773854" hR="1773854" stAng="4843507" swAng="11129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27C73-E002-BF46-A4E2-E9634E2CD784}">
      <dsp:nvSpPr>
        <dsp:cNvPr id="0" name=""/>
        <dsp:cNvSpPr/>
      </dsp:nvSpPr>
      <dsp:spPr>
        <a:xfrm>
          <a:off x="1845368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875702" y="3404409"/>
        <a:ext cx="895326" cy="560728"/>
      </dsp:txXfrm>
    </dsp:sp>
    <dsp:sp modelId="{611E5FC6-1EB8-4F42-A8B4-0EA873F6E761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548490" y="3056446"/>
              </a:moveTo>
              <a:arcTo wR="1773854" hR="1773854" stAng="8021569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F778-BF47-174B-9354-4FB846FEE018}">
      <dsp:nvSpPr>
        <dsp:cNvPr id="0" name=""/>
        <dsp:cNvSpPr/>
      </dsp:nvSpPr>
      <dsp:spPr>
        <a:xfrm>
          <a:off x="885635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915969" y="2200940"/>
        <a:ext cx="895326" cy="560728"/>
      </dsp:txXfrm>
    </dsp:sp>
    <dsp:sp modelId="{F467624E-FAC5-9046-BA3F-5683F93600BD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1588" y="1848897"/>
              </a:moveTo>
              <a:arcTo wR="1773854" hR="1773854" stAng="10654524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FBD99-1740-EA4E-A72B-156CFE17356E}">
      <dsp:nvSpPr>
        <dsp:cNvPr id="0" name=""/>
        <dsp:cNvSpPr/>
      </dsp:nvSpPr>
      <dsp:spPr>
        <a:xfrm>
          <a:off x="1228160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1258494" y="700240"/>
        <a:ext cx="895326" cy="560728"/>
      </dsp:txXfrm>
    </dsp:sp>
    <dsp:sp modelId="{6C463D62-F36E-4447-B177-08B2B090993B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711602" y="353227"/>
              </a:moveTo>
              <a:arcTo wR="1773854" hR="1773854" stAng="13992795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A71FB-EDA7-5045-8B98-1AF02A33D2C4}">
      <dsp:nvSpPr>
        <dsp:cNvPr id="0" name=""/>
        <dsp:cNvSpPr/>
      </dsp:nvSpPr>
      <dsp:spPr>
        <a:xfrm>
          <a:off x="2804466" y="589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834891" y="36319"/>
        <a:ext cx="898024" cy="562418"/>
      </dsp:txXfrm>
    </dsp:sp>
    <dsp:sp modelId="{06BF9122-3BBE-D84F-BC2A-023F259301BF}">
      <dsp:nvSpPr>
        <dsp:cNvPr id="0" name=""/>
        <dsp:cNvSpPr/>
      </dsp:nvSpPr>
      <dsp:spPr>
        <a:xfrm>
          <a:off x="1517960" y="320876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251701" y="64475"/>
              </a:moveTo>
              <a:arcTo wR="1777327" hR="1777327" stAng="17128804" swAng="12499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57809-75F5-E34B-9314-4A893972A7C3}">
      <dsp:nvSpPr>
        <dsp:cNvPr id="0" name=""/>
        <dsp:cNvSpPr/>
      </dsp:nvSpPr>
      <dsp:spPr>
        <a:xfrm>
          <a:off x="4194037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224462" y="700347"/>
        <a:ext cx="898024" cy="562418"/>
      </dsp:txXfrm>
    </dsp:sp>
    <dsp:sp modelId="{A710B019-C9B4-2440-AC45-35CCBC9C5B9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370195" y="988870"/>
              </a:moveTo>
              <a:arcTo wR="1777327" hR="1777327" stAng="20019899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851CE-5634-5B47-B215-0635E6A348E3}">
      <dsp:nvSpPr>
        <dsp:cNvPr id="0" name=""/>
        <dsp:cNvSpPr/>
      </dsp:nvSpPr>
      <dsp:spPr>
        <a:xfrm>
          <a:off x="4537232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567657" y="2203985"/>
        <a:ext cx="898024" cy="562418"/>
      </dsp:txXfrm>
    </dsp:sp>
    <dsp:sp modelId="{9677C562-C0B9-F14E-A514-FEA08E2658E2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3405087" y="2490971"/>
              </a:moveTo>
              <a:arcTo wR="1777327" hR="1777327" stAng="1420419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D8BD-441D-F546-AE53-4CA4C54DC6C5}">
      <dsp:nvSpPr>
        <dsp:cNvPr id="0" name=""/>
        <dsp:cNvSpPr/>
      </dsp:nvSpPr>
      <dsp:spPr>
        <a:xfrm>
          <a:off x="3575620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3606045" y="3409809"/>
        <a:ext cx="898024" cy="562418"/>
      </dsp:txXfrm>
    </dsp:sp>
    <dsp:sp modelId="{78532C3A-E944-2347-9AF1-56512288FE8F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2063286" y="3531499"/>
              </a:moveTo>
              <a:arcTo wR="1777327" hR="1777327" stAng="4844476" swAng="11110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70870-7B5D-374E-BA87-F0EE4C68B06E}">
      <dsp:nvSpPr>
        <dsp:cNvPr id="0" name=""/>
        <dsp:cNvSpPr/>
      </dsp:nvSpPr>
      <dsp:spPr>
        <a:xfrm>
          <a:off x="2033313" y="3379384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2063738" y="3409809"/>
        <a:ext cx="898024" cy="562418"/>
      </dsp:txXfrm>
    </dsp:sp>
    <dsp:sp modelId="{FFF90116-10B7-3D40-B803-4451AEA5BE13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549225" y="3062106"/>
              </a:moveTo>
              <a:arcTo wR="1777327" hR="1777327" stAng="8022475" swAng="13571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FE882-9EDE-684E-8F5A-ED325875424D}">
      <dsp:nvSpPr>
        <dsp:cNvPr id="0" name=""/>
        <dsp:cNvSpPr/>
      </dsp:nvSpPr>
      <dsp:spPr>
        <a:xfrm>
          <a:off x="1071700" y="2173560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102125" y="2203985"/>
        <a:ext cx="898024" cy="562418"/>
      </dsp:txXfrm>
    </dsp:sp>
    <dsp:sp modelId="{33A2539F-8B65-ED47-A5ED-EB776E2E509B}">
      <dsp:nvSpPr>
        <dsp:cNvPr id="0" name=""/>
        <dsp:cNvSpPr/>
      </dsp:nvSpPr>
      <dsp:spPr>
        <a:xfrm>
          <a:off x="1506576" y="312374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1577" y="1852195"/>
              </a:moveTo>
              <a:arcTo wR="1777327" hR="1777327" stAng="10655145" swAng="17249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9ED4D-3818-E447-8635-92E8C05FD7F2}">
      <dsp:nvSpPr>
        <dsp:cNvPr id="0" name=""/>
        <dsp:cNvSpPr/>
      </dsp:nvSpPr>
      <dsp:spPr>
        <a:xfrm>
          <a:off x="1414896" y="669922"/>
          <a:ext cx="958874" cy="6232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1445321" y="700347"/>
        <a:ext cx="898024" cy="562418"/>
      </dsp:txXfrm>
    </dsp:sp>
    <dsp:sp modelId="{83AC71DB-A5A1-4B47-A8AB-9F0C94838B62}">
      <dsp:nvSpPr>
        <dsp:cNvPr id="0" name=""/>
        <dsp:cNvSpPr/>
      </dsp:nvSpPr>
      <dsp:spPr>
        <a:xfrm>
          <a:off x="1495192" y="320876"/>
          <a:ext cx="3554654" cy="3554654"/>
        </a:xfrm>
        <a:custGeom>
          <a:avLst/>
          <a:gdLst/>
          <a:ahLst/>
          <a:cxnLst/>
          <a:rect l="0" t="0" r="0" b="0"/>
          <a:pathLst>
            <a:path>
              <a:moveTo>
                <a:pt x="724819" y="345154"/>
              </a:moveTo>
              <a:arcTo wR="1777327" hR="1777327" stAng="14021264" swAng="12499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36F2-CCFF-544B-8ECB-9A803C3970C6}">
      <dsp:nvSpPr>
        <dsp:cNvPr id="0" name=""/>
        <dsp:cNvSpPr/>
      </dsp:nvSpPr>
      <dsp:spPr>
        <a:xfrm>
          <a:off x="2615015" y="2032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Boston</a:t>
          </a:r>
          <a:endParaRPr lang="en-US" sz="2000" kern="1200" dirty="0"/>
        </a:p>
      </dsp:txBody>
      <dsp:txXfrm>
        <a:off x="2645349" y="32366"/>
        <a:ext cx="895326" cy="560728"/>
      </dsp:txXfrm>
    </dsp:sp>
    <dsp:sp modelId="{812D943C-B618-1B46-AB4A-7A0611219EBA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258182" y="67400"/>
              </a:moveTo>
              <a:arcTo wR="1773854" hR="1773854" stAng="17150703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41CC-1B33-4141-85E2-27392CA8A45C}">
      <dsp:nvSpPr>
        <dsp:cNvPr id="0" name=""/>
        <dsp:cNvSpPr/>
      </dsp:nvSpPr>
      <dsp:spPr>
        <a:xfrm>
          <a:off x="4001871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</a:t>
          </a:r>
          <a:endParaRPr lang="en-US" sz="2000" kern="1200" dirty="0"/>
        </a:p>
      </dsp:txBody>
      <dsp:txXfrm>
        <a:off x="4032205" y="700240"/>
        <a:ext cx="895326" cy="560728"/>
      </dsp:txXfrm>
    </dsp:sp>
    <dsp:sp modelId="{B6D3D6C9-1270-0347-9399-F882C01264A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63451" y="986617"/>
              </a:moveTo>
              <a:arcTo wR="1773854" hR="1773854" stAng="20019203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A488-D001-5445-9442-BE762EC46D8F}">
      <dsp:nvSpPr>
        <dsp:cNvPr id="0" name=""/>
        <dsp:cNvSpPr/>
      </dsp:nvSpPr>
      <dsp:spPr>
        <a:xfrm>
          <a:off x="4344396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</a:t>
          </a:r>
          <a:endParaRPr lang="en-US" sz="2000" kern="1200" dirty="0"/>
        </a:p>
      </dsp:txBody>
      <dsp:txXfrm>
        <a:off x="4374730" y="2200940"/>
        <a:ext cx="895326" cy="560728"/>
      </dsp:txXfrm>
    </dsp:sp>
    <dsp:sp modelId="{C3FE2A2B-2F1F-1C43-A064-095DBAECFE4E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3398574" y="2485785"/>
              </a:moveTo>
              <a:arcTo wR="1773854" hR="1773854" stAng="1419744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7D7B5-702B-3749-AA40-38A13D94974C}">
      <dsp:nvSpPr>
        <dsp:cNvPr id="0" name=""/>
        <dsp:cNvSpPr/>
      </dsp:nvSpPr>
      <dsp:spPr>
        <a:xfrm>
          <a:off x="3384662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6</a:t>
          </a:r>
          <a:endParaRPr lang="en-US" sz="2000" kern="1200" dirty="0"/>
        </a:p>
      </dsp:txBody>
      <dsp:txXfrm>
        <a:off x="3414996" y="3404409"/>
        <a:ext cx="895326" cy="560728"/>
      </dsp:txXfrm>
    </dsp:sp>
    <dsp:sp modelId="{5EDDA8AA-3893-9D45-B459-05308E9B0195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2059748" y="3524518"/>
              </a:moveTo>
              <a:arcTo wR="1773854" hR="1773854" stAng="4843507" swAng="111298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27C73-E002-BF46-A4E2-E9634E2CD784}">
      <dsp:nvSpPr>
        <dsp:cNvPr id="0" name=""/>
        <dsp:cNvSpPr/>
      </dsp:nvSpPr>
      <dsp:spPr>
        <a:xfrm>
          <a:off x="1845368" y="3374075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en-US" sz="2000" kern="1200" dirty="0"/>
        </a:p>
      </dsp:txBody>
      <dsp:txXfrm>
        <a:off x="1875702" y="3404409"/>
        <a:ext cx="895326" cy="560728"/>
      </dsp:txXfrm>
    </dsp:sp>
    <dsp:sp modelId="{611E5FC6-1EB8-4F42-A8B4-0EA873F6E761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548490" y="3056446"/>
              </a:moveTo>
              <a:arcTo wR="1773854" hR="1773854" stAng="8021569" swAng="13586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F778-BF47-174B-9354-4FB846FEE018}">
      <dsp:nvSpPr>
        <dsp:cNvPr id="0" name=""/>
        <dsp:cNvSpPr/>
      </dsp:nvSpPr>
      <dsp:spPr>
        <a:xfrm>
          <a:off x="885635" y="21706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</a:t>
          </a:r>
          <a:endParaRPr lang="en-US" sz="2000" kern="1200" dirty="0"/>
        </a:p>
      </dsp:txBody>
      <dsp:txXfrm>
        <a:off x="915969" y="2200940"/>
        <a:ext cx="895326" cy="560728"/>
      </dsp:txXfrm>
    </dsp:sp>
    <dsp:sp modelId="{F467624E-FAC5-9046-BA3F-5683F93600BD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1588" y="1848897"/>
              </a:moveTo>
              <a:arcTo wR="1773854" hR="1773854" stAng="10654524" swAng="172627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FBD99-1740-EA4E-A72B-156CFE17356E}">
      <dsp:nvSpPr>
        <dsp:cNvPr id="0" name=""/>
        <dsp:cNvSpPr/>
      </dsp:nvSpPr>
      <dsp:spPr>
        <a:xfrm>
          <a:off x="1228160" y="669906"/>
          <a:ext cx="955994" cy="621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4</a:t>
          </a:r>
          <a:endParaRPr lang="en-US" sz="2000" kern="1200" dirty="0"/>
        </a:p>
      </dsp:txBody>
      <dsp:txXfrm>
        <a:off x="1258494" y="700240"/>
        <a:ext cx="895326" cy="560728"/>
      </dsp:txXfrm>
    </dsp:sp>
    <dsp:sp modelId="{6C463D62-F36E-4447-B177-08B2B090993B}">
      <dsp:nvSpPr>
        <dsp:cNvPr id="0" name=""/>
        <dsp:cNvSpPr/>
      </dsp:nvSpPr>
      <dsp:spPr>
        <a:xfrm>
          <a:off x="1319158" y="312730"/>
          <a:ext cx="3547709" cy="3547709"/>
        </a:xfrm>
        <a:custGeom>
          <a:avLst/>
          <a:gdLst/>
          <a:ahLst/>
          <a:cxnLst/>
          <a:rect l="0" t="0" r="0" b="0"/>
          <a:pathLst>
            <a:path>
              <a:moveTo>
                <a:pt x="711602" y="353227"/>
              </a:moveTo>
              <a:arcTo wR="1773854" hR="1773854" stAng="13992795" swAng="125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36F2-CCFF-544B-8ECB-9A803C3970C6}">
      <dsp:nvSpPr>
        <dsp:cNvPr id="0" name=""/>
        <dsp:cNvSpPr/>
      </dsp:nvSpPr>
      <dsp:spPr>
        <a:xfrm>
          <a:off x="3097436" y="3633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Boston</a:t>
          </a:r>
          <a:endParaRPr lang="en-US" sz="2600" kern="1200" dirty="0"/>
        </a:p>
      </dsp:txBody>
      <dsp:txXfrm>
        <a:off x="3137188" y="43385"/>
        <a:ext cx="1173289" cy="734811"/>
      </dsp:txXfrm>
    </dsp:sp>
    <dsp:sp modelId="{812D943C-B618-1B46-AB4A-7A0611219EBA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2956861" y="88412"/>
              </a:moveTo>
              <a:arcTo wR="2322191" hR="2322191" stAng="17151667" swAng="12545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41CC-1B33-4141-85E2-27392CA8A45C}">
      <dsp:nvSpPr>
        <dsp:cNvPr id="0" name=""/>
        <dsp:cNvSpPr/>
      </dsp:nvSpPr>
      <dsp:spPr>
        <a:xfrm>
          <a:off x="4912998" y="877961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1</a:t>
          </a:r>
          <a:endParaRPr lang="en-US" sz="2600" kern="1200" dirty="0"/>
        </a:p>
      </dsp:txBody>
      <dsp:txXfrm>
        <a:off x="4952750" y="917713"/>
        <a:ext cx="1173289" cy="734811"/>
      </dsp:txXfrm>
    </dsp:sp>
    <dsp:sp modelId="{B6D3D6C9-1270-0347-9399-F882C01264AE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4403368" y="1292010"/>
              </a:moveTo>
              <a:arcTo wR="2322191" hR="2322191" stAng="20019879" swAng="17249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A488-D001-5445-9442-BE762EC46D8F}">
      <dsp:nvSpPr>
        <dsp:cNvPr id="0" name=""/>
        <dsp:cNvSpPr/>
      </dsp:nvSpPr>
      <dsp:spPr>
        <a:xfrm>
          <a:off x="5361405" y="2842560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2</a:t>
          </a:r>
          <a:endParaRPr lang="en-US" sz="2600" kern="1200" dirty="0"/>
        </a:p>
      </dsp:txBody>
      <dsp:txXfrm>
        <a:off x="5401157" y="2882312"/>
        <a:ext cx="1173289" cy="734811"/>
      </dsp:txXfrm>
    </dsp:sp>
    <dsp:sp modelId="{C3FE2A2B-2F1F-1C43-A064-095DBAECFE4E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4448968" y="3254600"/>
              </a:moveTo>
              <a:arcTo wR="2322191" hR="2322191" stAng="1420400" swAng="13571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7D7B5-702B-3749-AA40-38A13D94974C}">
      <dsp:nvSpPr>
        <dsp:cNvPr id="0" name=""/>
        <dsp:cNvSpPr/>
      </dsp:nvSpPr>
      <dsp:spPr>
        <a:xfrm>
          <a:off x="4104997" y="4418046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5</a:t>
          </a:r>
          <a:endParaRPr lang="en-US" sz="2600" kern="1200" dirty="0"/>
        </a:p>
      </dsp:txBody>
      <dsp:txXfrm>
        <a:off x="4144749" y="4457798"/>
        <a:ext cx="1173289" cy="734811"/>
      </dsp:txXfrm>
    </dsp:sp>
    <dsp:sp modelId="{5EDDA8AA-3893-9D45-B459-05308E9B0195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2695833" y="4614125"/>
              </a:moveTo>
              <a:arcTo wR="2322191" hR="2322191" stAng="4844449" swAng="11111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27C73-E002-BF46-A4E2-E9634E2CD784}">
      <dsp:nvSpPr>
        <dsp:cNvPr id="0" name=""/>
        <dsp:cNvSpPr/>
      </dsp:nvSpPr>
      <dsp:spPr>
        <a:xfrm>
          <a:off x="2089875" y="4418046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6</a:t>
          </a:r>
          <a:endParaRPr lang="en-US" sz="2600" kern="1200" dirty="0"/>
        </a:p>
      </dsp:txBody>
      <dsp:txXfrm>
        <a:off x="2129627" y="4457798"/>
        <a:ext cx="1173289" cy="734811"/>
      </dsp:txXfrm>
    </dsp:sp>
    <dsp:sp modelId="{611E5FC6-1EB8-4F42-A8B4-0EA873F6E761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717610" y="4000849"/>
              </a:moveTo>
              <a:arcTo wR="2322191" hR="2322191" stAng="8022449" swAng="13571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F778-BF47-174B-9354-4FB846FEE018}">
      <dsp:nvSpPr>
        <dsp:cNvPr id="0" name=""/>
        <dsp:cNvSpPr/>
      </dsp:nvSpPr>
      <dsp:spPr>
        <a:xfrm>
          <a:off x="833467" y="2842560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3</a:t>
          </a:r>
          <a:endParaRPr lang="en-US" sz="2600" kern="1200" dirty="0"/>
        </a:p>
      </dsp:txBody>
      <dsp:txXfrm>
        <a:off x="873219" y="2882312"/>
        <a:ext cx="1173289" cy="734811"/>
      </dsp:txXfrm>
    </dsp:sp>
    <dsp:sp modelId="{F467624E-FAC5-9046-BA3F-5683F93600BD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2061" y="2420022"/>
              </a:moveTo>
              <a:arcTo wR="2322191" hR="2322191" stAng="10655128" swAng="17249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FBD99-1740-EA4E-A72B-156CFE17356E}">
      <dsp:nvSpPr>
        <dsp:cNvPr id="0" name=""/>
        <dsp:cNvSpPr/>
      </dsp:nvSpPr>
      <dsp:spPr>
        <a:xfrm>
          <a:off x="1281874" y="877961"/>
          <a:ext cx="1252793" cy="81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City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4</a:t>
          </a:r>
          <a:endParaRPr lang="en-US" sz="2600" kern="1200" dirty="0"/>
        </a:p>
      </dsp:txBody>
      <dsp:txXfrm>
        <a:off x="1321626" y="917713"/>
        <a:ext cx="1173289" cy="734811"/>
      </dsp:txXfrm>
    </dsp:sp>
    <dsp:sp modelId="{6C463D62-F36E-4447-B177-08B2B090993B}">
      <dsp:nvSpPr>
        <dsp:cNvPr id="0" name=""/>
        <dsp:cNvSpPr/>
      </dsp:nvSpPr>
      <dsp:spPr>
        <a:xfrm>
          <a:off x="1401641" y="410791"/>
          <a:ext cx="4644382" cy="4644382"/>
        </a:xfrm>
        <a:custGeom>
          <a:avLst/>
          <a:gdLst/>
          <a:ahLst/>
          <a:cxnLst/>
          <a:rect l="0" t="0" r="0" b="0"/>
          <a:pathLst>
            <a:path>
              <a:moveTo>
                <a:pt x="932117" y="462012"/>
              </a:moveTo>
              <a:arcTo wR="2322191" hR="2322191" stAng="13993799" swAng="12545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91994-7890-494B-AB0F-0AC0442F7460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BE1AA-A29E-7444-A08B-8FD16C03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1AA-A29E-7444-A08B-8FD16C038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PSO: TRAVEL IN AMERICA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Hongwei Hu </a:t>
            </a:r>
          </a:p>
          <a:p>
            <a:r>
              <a:rPr lang="en-US" dirty="0" smtClean="0"/>
              <a:t>001677683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22734871"/>
              </p:ext>
            </p:extLst>
          </p:nvPr>
        </p:nvGraphicFramePr>
        <p:xfrm>
          <a:off x="1950977" y="435598"/>
          <a:ext cx="7447666" cy="523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lternate Process 3"/>
          <p:cNvSpPr/>
          <p:nvPr/>
        </p:nvSpPr>
        <p:spPr>
          <a:xfrm>
            <a:off x="2349660" y="1145893"/>
            <a:ext cx="2870521" cy="321776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200" dirty="0" err="1" smtClean="0"/>
              <a:t>IsConverge</a:t>
            </a:r>
            <a:r>
              <a:rPr lang="en-US" dirty="0" smtClean="0"/>
              <a:t>: 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smtClean="0"/>
              <a:t>If </a:t>
            </a:r>
            <a:r>
              <a:rPr lang="en-US" sz="2000" dirty="0"/>
              <a:t>learning result is worse than (</a:t>
            </a:r>
            <a:r>
              <a:rPr lang="en-US" sz="2000" dirty="0" err="1">
                <a:solidFill>
                  <a:srgbClr val="FF0000"/>
                </a:solidFill>
              </a:rPr>
              <a:t>valMax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* </a:t>
            </a:r>
            <a:r>
              <a:rPr lang="en-US" sz="2000" dirty="0" err="1"/>
              <a:t>currentRoute</a:t>
            </a:r>
            <a:r>
              <a:rPr lang="en-US" sz="2000" dirty="0"/>
              <a:t>), give </a:t>
            </a:r>
            <a:r>
              <a:rPr lang="en-US" sz="2000" dirty="0" smtClean="0"/>
              <a:t>up the </a:t>
            </a:r>
            <a:r>
              <a:rPr lang="en-US" sz="2000" dirty="0"/>
              <a:t>learning result</a:t>
            </a:r>
            <a:r>
              <a:rPr lang="en-US" sz="20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smtClean="0"/>
              <a:t>Always become kind of better after learning</a:t>
            </a:r>
          </a:p>
          <a:p>
            <a:pPr marL="228600" lvl="2">
              <a:spcBef>
                <a:spcPts val="1000"/>
              </a:spcBef>
            </a:pPr>
            <a:r>
              <a:rPr lang="en-US" sz="2200" dirty="0" err="1" smtClean="0"/>
              <a:t>IsParallel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parallelStream</a:t>
            </a:r>
            <a:r>
              <a:rPr lang="en-US" sz="2000" dirty="0" smtClean="0"/>
              <a:t>()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4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569741"/>
            <a:ext cx="9603275" cy="1049235"/>
          </a:xfrm>
        </p:spPr>
        <p:txBody>
          <a:bodyPr/>
          <a:lstStyle/>
          <a:p>
            <a:r>
              <a:rPr lang="en-US" dirty="0" smtClean="0"/>
              <a:t>Shortest Route I found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51" y="1190290"/>
            <a:ext cx="9853730" cy="4902395"/>
          </a:xfrm>
        </p:spPr>
      </p:pic>
    </p:spTree>
    <p:extLst>
      <p:ext uri="{BB962C8B-B14F-4D97-AF65-F5344CB8AC3E}">
        <p14:creationId xmlns:p14="http://schemas.microsoft.com/office/powerpoint/2010/main" val="13166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short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(w, c1, c2, </a:t>
            </a:r>
            <a:r>
              <a:rPr lang="en-US" dirty="0" err="1"/>
              <a:t>valMax</a:t>
            </a:r>
            <a:r>
              <a:rPr lang="en-US" dirty="0"/>
              <a:t>) should be based on size of </a:t>
            </a:r>
            <a:r>
              <a:rPr lang="en-US" dirty="0" smtClean="0"/>
              <a:t>problems.</a:t>
            </a:r>
          </a:p>
          <a:p>
            <a:pPr lvl="1"/>
            <a:r>
              <a:rPr lang="en-US" dirty="0"/>
              <a:t>For 10 cities: 0.1 – 0.3 – 0.4(0.3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48 </a:t>
            </a:r>
            <a:r>
              <a:rPr lang="en-US" dirty="0" smtClean="0"/>
              <a:t>cities: </a:t>
            </a:r>
            <a:r>
              <a:rPr lang="en-US" dirty="0"/>
              <a:t>0.1 – 0.85 – </a:t>
            </a:r>
            <a:r>
              <a:rPr lang="en-US" dirty="0" smtClean="0"/>
              <a:t>0.05</a:t>
            </a:r>
            <a:r>
              <a:rPr lang="zh-CN" altLang="en-US" smtClean="0"/>
              <a:t> </a:t>
            </a:r>
            <a:r>
              <a:rPr lang="en-US" altLang="zh-CN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0.6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0.8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0.05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For #cities: try different combinations: similar to tune Hyperparameters of ANN</a:t>
            </a:r>
            <a:endParaRPr lang="en-US" dirty="0"/>
          </a:p>
          <a:p>
            <a:r>
              <a:rPr lang="en-US" dirty="0"/>
              <a:t>The parameter combinations </a:t>
            </a:r>
            <a:r>
              <a:rPr lang="en-US" dirty="0" smtClean="0"/>
              <a:t>significantly </a:t>
            </a:r>
            <a:r>
              <a:rPr lang="en-US" dirty="0"/>
              <a:t>affect </a:t>
            </a:r>
            <a:r>
              <a:rPr lang="en-US" dirty="0" smtClean="0"/>
              <a:t>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or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200" dirty="0" smtClean="0"/>
              <a:t>1. Parallel</a:t>
            </a:r>
            <a:r>
              <a:rPr lang="en-US" sz="2200" dirty="0"/>
              <a:t>: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200" dirty="0" err="1" smtClean="0"/>
              <a:t>Collections.shuffle</a:t>
            </a:r>
            <a:r>
              <a:rPr lang="en-US" sz="2200" dirty="0"/>
              <a:t>() will degrade the performance of </a:t>
            </a:r>
            <a:r>
              <a:rPr lang="en-US" sz="2200" dirty="0" err="1"/>
              <a:t>parallelStream</a:t>
            </a:r>
            <a:r>
              <a:rPr lang="en-US" sz="2200" dirty="0" smtClean="0"/>
              <a:t>()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W</a:t>
            </a:r>
            <a:r>
              <a:rPr lang="en-US" sz="2200" dirty="0" smtClean="0"/>
              <a:t>hen </a:t>
            </a:r>
            <a:r>
              <a:rPr lang="en-US" sz="2200" dirty="0"/>
              <a:t>w is low (shuffle more), parallel calculation will be hardly improved.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200" dirty="0" smtClean="0"/>
              <a:t>However</a:t>
            </a:r>
            <a:r>
              <a:rPr lang="en-US" sz="2200" dirty="0"/>
              <a:t>, for a higher w (keep more part unchanged), running time will be reduced significantly by using parallel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5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or Bugs?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200" dirty="0"/>
              <a:t>Learn from Social: </a:t>
            </a:r>
            <a:endParaRPr lang="en-US" sz="22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route is a circle.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err="1" smtClean="0"/>
              <a:t>gBest</a:t>
            </a:r>
            <a:r>
              <a:rPr lang="en-US" sz="2000" dirty="0" smtClean="0"/>
              <a:t> </a:t>
            </a:r>
            <a:r>
              <a:rPr lang="en-US" sz="2000" dirty="0"/>
              <a:t>could start from both sides of the circle.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It’s </a:t>
            </a:r>
            <a:r>
              <a:rPr lang="en-US" sz="2000" dirty="0"/>
              <a:t>hard for a route starting from one side to learn a </a:t>
            </a:r>
            <a:r>
              <a:rPr lang="en-US" sz="2000" dirty="0" err="1"/>
              <a:t>gBest</a:t>
            </a:r>
            <a:r>
              <a:rPr lang="en-US" sz="2000" dirty="0"/>
              <a:t> starting from the other side. The learning result could be worse. </a:t>
            </a:r>
            <a:endParaRPr lang="en-US" sz="2000" dirty="0" smtClean="0"/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That’s why </a:t>
            </a:r>
            <a:r>
              <a:rPr lang="en-US" sz="2000" dirty="0"/>
              <a:t>for all good parameter combinations, c2 is </a:t>
            </a:r>
            <a:r>
              <a:rPr lang="en-US" sz="2000" dirty="0" smtClean="0"/>
              <a:t>always a </a:t>
            </a:r>
            <a:r>
              <a:rPr lang="en-US" sz="2000" dirty="0"/>
              <a:t>small value.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48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for:</a:t>
            </a:r>
          </a:p>
          <a:p>
            <a:pPr lvl="1"/>
            <a:r>
              <a:rPr lang="en-US" dirty="0" smtClean="0"/>
              <a:t>Starting point is different from the Destination.</a:t>
            </a:r>
          </a:p>
          <a:p>
            <a:pPr lvl="1"/>
            <a:r>
              <a:rPr lang="en-US" dirty="0" smtClean="0"/>
              <a:t>The route is not a circle</a:t>
            </a:r>
          </a:p>
          <a:p>
            <a:r>
              <a:rPr lang="en-US" dirty="0" smtClean="0"/>
              <a:t>Improvement:</a:t>
            </a:r>
          </a:p>
          <a:p>
            <a:pPr lvl="1"/>
            <a:r>
              <a:rPr lang="en-US" dirty="0" smtClean="0"/>
              <a:t>Improve shuffle method</a:t>
            </a:r>
          </a:p>
          <a:p>
            <a:pPr lvl="1"/>
            <a:r>
              <a:rPr lang="en-US" dirty="0" smtClean="0"/>
              <a:t>Use other way to do parallel calculation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25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IN AMERICA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Route?</a:t>
            </a:r>
          </a:p>
          <a:p>
            <a:r>
              <a:rPr lang="en-US" dirty="0" smtClean="0"/>
              <a:t>Visit all states (capital cities)</a:t>
            </a:r>
          </a:p>
          <a:p>
            <a:r>
              <a:rPr lang="en-US" dirty="0" smtClean="0"/>
              <a:t>Start from Boston</a:t>
            </a:r>
          </a:p>
          <a:p>
            <a:r>
              <a:rPr lang="en-US" dirty="0" smtClean="0"/>
              <a:t>Back to Boston</a:t>
            </a:r>
          </a:p>
          <a:p>
            <a:r>
              <a:rPr lang="en-US" dirty="0" smtClean="0"/>
              <a:t>Not going to </a:t>
            </a:r>
            <a:r>
              <a:rPr lang="en-US" dirty="0"/>
              <a:t>Alaska(AK) </a:t>
            </a:r>
            <a:endParaRPr lang="en-US" dirty="0" smtClean="0"/>
          </a:p>
          <a:p>
            <a:r>
              <a:rPr lang="en-US" dirty="0" smtClean="0"/>
              <a:t>Not going to </a:t>
            </a:r>
            <a:r>
              <a:rPr lang="en-US" dirty="0"/>
              <a:t>Hawaii(HI) </a:t>
            </a:r>
          </a:p>
        </p:txBody>
      </p:sp>
    </p:spTree>
    <p:extLst>
      <p:ext uri="{BB962C8B-B14F-4D97-AF65-F5344CB8AC3E}">
        <p14:creationId xmlns:p14="http://schemas.microsoft.com/office/powerpoint/2010/main" val="7440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/>
              <a:t>v</a:t>
            </a:r>
            <a:r>
              <a:rPr lang="mr-IN" dirty="0"/>
              <a:t>[] </a:t>
            </a:r>
            <a:r>
              <a:rPr lang="mr-IN" dirty="0" smtClean="0"/>
              <a:t>=</a:t>
            </a:r>
            <a:r>
              <a:rPr lang="en-US" dirty="0"/>
              <a:t> </a:t>
            </a:r>
            <a:r>
              <a:rPr lang="en-US" dirty="0" smtClean="0"/>
              <a:t>w*</a:t>
            </a:r>
            <a:r>
              <a:rPr lang="mr-IN" dirty="0" err="1" smtClean="0"/>
              <a:t>v</a:t>
            </a:r>
            <a:r>
              <a:rPr lang="mr-IN" dirty="0"/>
              <a:t>[] + </a:t>
            </a:r>
            <a:r>
              <a:rPr lang="mr-IN" dirty="0" smtClean="0"/>
              <a:t>c1*</a:t>
            </a:r>
            <a:r>
              <a:rPr lang="mr-IN" dirty="0" err="1" smtClean="0"/>
              <a:t>rand</a:t>
            </a:r>
            <a:r>
              <a:rPr lang="mr-IN" dirty="0" smtClean="0"/>
              <a:t>()</a:t>
            </a:r>
            <a:r>
              <a:rPr lang="en-US" dirty="0" smtClean="0"/>
              <a:t>*</a:t>
            </a:r>
            <a:r>
              <a:rPr lang="mr-IN" dirty="0" smtClean="0"/>
              <a:t>(</a:t>
            </a:r>
            <a:r>
              <a:rPr lang="mr-IN" dirty="0" err="1"/>
              <a:t>pbest</a:t>
            </a:r>
            <a:r>
              <a:rPr lang="mr-IN" dirty="0" smtClean="0"/>
              <a:t>[]-</a:t>
            </a:r>
            <a:r>
              <a:rPr lang="mr-IN" dirty="0" err="1" smtClean="0"/>
              <a:t>present</a:t>
            </a:r>
            <a:r>
              <a:rPr lang="mr-IN" dirty="0"/>
              <a:t>[]) + </a:t>
            </a:r>
            <a:r>
              <a:rPr lang="mr-IN" dirty="0" smtClean="0"/>
              <a:t>c2*</a:t>
            </a:r>
            <a:r>
              <a:rPr lang="mr-IN" dirty="0" err="1" smtClean="0"/>
              <a:t>rand</a:t>
            </a:r>
            <a:r>
              <a:rPr lang="mr-IN" dirty="0" smtClean="0"/>
              <a:t>()</a:t>
            </a:r>
            <a:r>
              <a:rPr lang="en-US" dirty="0" smtClean="0"/>
              <a:t>*</a:t>
            </a:r>
            <a:r>
              <a:rPr lang="mr-IN" dirty="0" smtClean="0"/>
              <a:t>(</a:t>
            </a:r>
            <a:r>
              <a:rPr lang="mr-IN" dirty="0" err="1"/>
              <a:t>gbest</a:t>
            </a:r>
            <a:r>
              <a:rPr lang="mr-IN" dirty="0" smtClean="0"/>
              <a:t>[]-</a:t>
            </a:r>
            <a:r>
              <a:rPr lang="mr-IN" dirty="0" err="1" smtClean="0"/>
              <a:t>present</a:t>
            </a:r>
            <a:r>
              <a:rPr lang="mr-IN" dirty="0" smtClean="0"/>
              <a:t>[])</a:t>
            </a:r>
            <a:endParaRPr lang="en-US" dirty="0" smtClean="0"/>
          </a:p>
          <a:p>
            <a:r>
              <a:rPr lang="en-US" dirty="0" smtClean="0"/>
              <a:t>Inertia: w*v[]</a:t>
            </a:r>
          </a:p>
          <a:p>
            <a:r>
              <a:rPr lang="en-US" dirty="0" smtClean="0"/>
              <a:t>Cognition: </a:t>
            </a:r>
            <a:r>
              <a:rPr lang="mr-IN" dirty="0"/>
              <a:t>c1*</a:t>
            </a:r>
            <a:r>
              <a:rPr lang="mr-IN" dirty="0" err="1"/>
              <a:t>rand</a:t>
            </a:r>
            <a:r>
              <a:rPr lang="mr-IN" dirty="0"/>
              <a:t>()</a:t>
            </a:r>
            <a:r>
              <a:rPr lang="en-US" dirty="0"/>
              <a:t>*</a:t>
            </a:r>
            <a:r>
              <a:rPr lang="mr-IN" dirty="0"/>
              <a:t>(</a:t>
            </a:r>
            <a:r>
              <a:rPr lang="mr-IN" dirty="0" err="1"/>
              <a:t>pbest</a:t>
            </a:r>
            <a:r>
              <a:rPr lang="mr-IN" dirty="0"/>
              <a:t>[]-</a:t>
            </a:r>
            <a:r>
              <a:rPr lang="mr-IN" dirty="0" err="1"/>
              <a:t>present</a:t>
            </a:r>
            <a:r>
              <a:rPr lang="mr-IN" dirty="0"/>
              <a:t>[]) </a:t>
            </a:r>
            <a:endParaRPr lang="en-US" dirty="0" smtClean="0"/>
          </a:p>
          <a:p>
            <a:r>
              <a:rPr lang="en-US" dirty="0" smtClean="0"/>
              <a:t>Social: </a:t>
            </a:r>
            <a:r>
              <a:rPr lang="mr-IN" dirty="0"/>
              <a:t>c2*</a:t>
            </a:r>
            <a:r>
              <a:rPr lang="mr-IN" dirty="0" err="1"/>
              <a:t>rand</a:t>
            </a:r>
            <a:r>
              <a:rPr lang="mr-IN" dirty="0"/>
              <a:t>()</a:t>
            </a:r>
            <a:r>
              <a:rPr lang="en-US" dirty="0"/>
              <a:t>*</a:t>
            </a:r>
            <a:r>
              <a:rPr lang="mr-IN" dirty="0"/>
              <a:t>(</a:t>
            </a:r>
            <a:r>
              <a:rPr lang="mr-IN" dirty="0" err="1"/>
              <a:t>gbest</a:t>
            </a:r>
            <a:r>
              <a:rPr lang="mr-IN" dirty="0"/>
              <a:t>[]-</a:t>
            </a:r>
            <a:r>
              <a:rPr lang="mr-IN" dirty="0" err="1"/>
              <a:t>present</a:t>
            </a:r>
            <a:r>
              <a:rPr lang="mr-IN" dirty="0"/>
              <a:t>[])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PSO to my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000" dirty="0" smtClean="0"/>
              <a:t>One particle represents one </a:t>
            </a:r>
            <a:r>
              <a:rPr lang="en-US" sz="2000" dirty="0" smtClean="0">
                <a:solidFill>
                  <a:srgbClr val="FF0000"/>
                </a:solidFill>
              </a:rPr>
              <a:t>route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(v[]): similar to GA (a </a:t>
            </a:r>
            <a:r>
              <a:rPr lang="en-US" sz="2000" dirty="0" smtClean="0">
                <a:solidFill>
                  <a:srgbClr val="FF0000"/>
                </a:solidFill>
              </a:rPr>
              <a:t>chromosome</a:t>
            </a:r>
            <a:r>
              <a:rPr lang="en-US" sz="2000" dirty="0" smtClean="0"/>
              <a:t>).</a:t>
            </a:r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Inertia: keep </a:t>
            </a:r>
            <a:r>
              <a:rPr lang="en-US" sz="2000" dirty="0"/>
              <a:t>(w)% of the route </a:t>
            </a:r>
            <a:r>
              <a:rPr lang="en-US" sz="2000" dirty="0" smtClean="0">
                <a:solidFill>
                  <a:srgbClr val="FF0000"/>
                </a:solidFill>
              </a:rPr>
              <a:t>unchanged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(</a:t>
            </a:r>
            <a:r>
              <a:rPr lang="en-US" sz="2000" dirty="0"/>
              <a:t>w*v</a:t>
            </a:r>
            <a:r>
              <a:rPr lang="en-US" sz="2000" dirty="0" smtClean="0"/>
              <a:t>[])</a:t>
            </a:r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Cognition(</a:t>
            </a:r>
            <a:r>
              <a:rPr lang="en-US" sz="2000" dirty="0" err="1" smtClean="0"/>
              <a:t>pBest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pick </a:t>
            </a:r>
            <a:r>
              <a:rPr lang="en-US" sz="2000" dirty="0"/>
              <a:t>up (</a:t>
            </a:r>
            <a:r>
              <a:rPr lang="en-US" sz="2000" dirty="0">
                <a:solidFill>
                  <a:srgbClr val="FF0000"/>
                </a:solidFill>
              </a:rPr>
              <a:t>c1</a:t>
            </a:r>
            <a:r>
              <a:rPr lang="en-US" sz="2000" dirty="0"/>
              <a:t>)% of </a:t>
            </a:r>
            <a:r>
              <a:rPr lang="en-US" sz="2000" dirty="0" err="1"/>
              <a:t>pBest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substitute</a:t>
            </a:r>
            <a:r>
              <a:rPr lang="en-US" sz="2000" dirty="0"/>
              <a:t> original route in same </a:t>
            </a:r>
            <a:r>
              <a:rPr lang="en-US" sz="2000" dirty="0" smtClean="0"/>
              <a:t>indexes</a:t>
            </a:r>
            <a:r>
              <a:rPr lang="en-US" sz="2000" dirty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mr-IN" sz="2000" dirty="0"/>
              <a:t>c1*</a:t>
            </a:r>
            <a:r>
              <a:rPr lang="mr-IN" sz="2000" dirty="0" err="1"/>
              <a:t>rand</a:t>
            </a:r>
            <a:r>
              <a:rPr lang="mr-IN" sz="2000" dirty="0"/>
              <a:t>()</a:t>
            </a:r>
            <a:r>
              <a:rPr lang="en-US" sz="2000" dirty="0"/>
              <a:t>*</a:t>
            </a:r>
            <a:r>
              <a:rPr lang="mr-IN" sz="2000" dirty="0"/>
              <a:t>(</a:t>
            </a:r>
            <a:r>
              <a:rPr lang="mr-IN" sz="2000" dirty="0" err="1"/>
              <a:t>pbest</a:t>
            </a:r>
            <a:r>
              <a:rPr lang="mr-IN" sz="2000" dirty="0"/>
              <a:t>[]-</a:t>
            </a:r>
            <a:r>
              <a:rPr lang="mr-IN" sz="2000" dirty="0" err="1"/>
              <a:t>present</a:t>
            </a:r>
            <a:r>
              <a:rPr lang="mr-IN" sz="2000" dirty="0"/>
              <a:t>[]) </a:t>
            </a:r>
            <a:endParaRPr lang="en-US" sz="2000" dirty="0" smtClean="0"/>
          </a:p>
          <a:p>
            <a:pPr marL="228600" lvl="2">
              <a:spcBef>
                <a:spcPts val="1000"/>
              </a:spcBef>
            </a:pPr>
            <a:r>
              <a:rPr lang="en-US" sz="2000" dirty="0" smtClean="0"/>
              <a:t>Social: (</a:t>
            </a:r>
            <a:r>
              <a:rPr lang="en-US" sz="2000" dirty="0" err="1" smtClean="0"/>
              <a:t>gBest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pick </a:t>
            </a:r>
            <a:r>
              <a:rPr lang="en-US" sz="2000" dirty="0"/>
              <a:t>up (</a:t>
            </a:r>
            <a:r>
              <a:rPr lang="en-US" sz="2000" dirty="0">
                <a:solidFill>
                  <a:srgbClr val="FF0000"/>
                </a:solidFill>
              </a:rPr>
              <a:t>c2</a:t>
            </a:r>
            <a:r>
              <a:rPr lang="en-US" sz="2000" dirty="0"/>
              <a:t>)% of </a:t>
            </a:r>
            <a:r>
              <a:rPr lang="en-US" sz="2000" dirty="0" err="1"/>
              <a:t>gBest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substitute</a:t>
            </a:r>
            <a:r>
              <a:rPr lang="en-US" sz="2000" dirty="0"/>
              <a:t> original route in same </a:t>
            </a:r>
            <a:r>
              <a:rPr lang="en-US" sz="2000" dirty="0" smtClean="0"/>
              <a:t>indexes </a:t>
            </a:r>
            <a:r>
              <a:rPr lang="en-US" sz="2000" dirty="0" smtClean="0">
                <a:sym typeface="Wingdings"/>
              </a:rPr>
              <a:t> </a:t>
            </a:r>
            <a:r>
              <a:rPr lang="mr-IN" sz="2000" dirty="0"/>
              <a:t>c2*</a:t>
            </a:r>
            <a:r>
              <a:rPr lang="mr-IN" sz="2000" dirty="0" err="1"/>
              <a:t>rand</a:t>
            </a:r>
            <a:r>
              <a:rPr lang="mr-IN" sz="2000" dirty="0"/>
              <a:t>()</a:t>
            </a:r>
            <a:r>
              <a:rPr lang="en-US" sz="2000" dirty="0"/>
              <a:t>*</a:t>
            </a:r>
            <a:r>
              <a:rPr lang="mr-IN" sz="2000" dirty="0"/>
              <a:t>(</a:t>
            </a:r>
            <a:r>
              <a:rPr lang="mr-IN" sz="2000" dirty="0" err="1"/>
              <a:t>gbest</a:t>
            </a:r>
            <a:r>
              <a:rPr lang="mr-IN" sz="2000" dirty="0"/>
              <a:t>[]-</a:t>
            </a:r>
            <a:r>
              <a:rPr lang="mr-IN" sz="2000" dirty="0" err="1"/>
              <a:t>present</a:t>
            </a:r>
            <a:r>
              <a:rPr lang="mr-IN" sz="2000" dirty="0"/>
              <a:t>[])</a:t>
            </a:r>
            <a:endParaRPr lang="en-US" sz="2000" dirty="0"/>
          </a:p>
          <a:p>
            <a:pPr marL="228600" lvl="2">
              <a:spcBef>
                <a:spcPts val="1000"/>
              </a:spcBef>
            </a:pPr>
            <a:endParaRPr lang="en-US" sz="2000" dirty="0"/>
          </a:p>
          <a:p>
            <a:pPr marL="228600" lvl="2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 (</a:t>
            </a:r>
            <a:r>
              <a:rPr lang="en-US" dirty="0" err="1" smtClean="0"/>
              <a:t>Particle.java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200" dirty="0" smtClean="0"/>
              <a:t>Step 1: </a:t>
            </a:r>
            <a:r>
              <a:rPr lang="en-US" sz="2200" dirty="0"/>
              <a:t>Self-adjustment: </a:t>
            </a:r>
            <a:r>
              <a:rPr lang="en-US" sz="2200" dirty="0" err="1">
                <a:solidFill>
                  <a:srgbClr val="FF0000"/>
                </a:solidFill>
              </a:rPr>
              <a:t>learnFromSelf</a:t>
            </a:r>
            <a:r>
              <a:rPr lang="en-US" sz="2200" dirty="0">
                <a:solidFill>
                  <a:srgbClr val="FF0000"/>
                </a:solidFill>
              </a:rPr>
              <a:t>(w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Keep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w</a:t>
            </a:r>
            <a:r>
              <a:rPr lang="en-US" sz="2200" dirty="0"/>
              <a:t>) of Route </a:t>
            </a:r>
            <a:r>
              <a:rPr lang="en-US" sz="2200" dirty="0">
                <a:solidFill>
                  <a:srgbClr val="FF0000"/>
                </a:solidFill>
              </a:rPr>
              <a:t>unchanged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Find which part is better: pick same number of cities from both front and rear of the route, compare them and keep the better part unchanged.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Shuffle</a:t>
            </a:r>
            <a:r>
              <a:rPr lang="en-US" sz="2200" dirty="0"/>
              <a:t> the rest route.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007511"/>
              </p:ext>
            </p:extLst>
          </p:nvPr>
        </p:nvGraphicFramePr>
        <p:xfrm>
          <a:off x="-248030" y="499159"/>
          <a:ext cx="6567808" cy="40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74441576"/>
              </p:ext>
            </p:extLst>
          </p:nvPr>
        </p:nvGraphicFramePr>
        <p:xfrm>
          <a:off x="5296060" y="505048"/>
          <a:ext cx="6186026" cy="399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8836" y="4699321"/>
            <a:ext cx="17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Original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1994" y="4699321"/>
            <a:ext cx="15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After</a:t>
            </a:r>
            <a:endParaRPr lang="en-US"/>
          </a:p>
        </p:txBody>
      </p:sp>
      <p:sp>
        <p:nvSpPr>
          <p:cNvPr id="12" name="Alternate Process 11"/>
          <p:cNvSpPr/>
          <p:nvPr/>
        </p:nvSpPr>
        <p:spPr>
          <a:xfrm>
            <a:off x="3646025" y="1041722"/>
            <a:ext cx="2141317" cy="247698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/>
          <p:cNvSpPr/>
          <p:nvPr/>
        </p:nvSpPr>
        <p:spPr>
          <a:xfrm>
            <a:off x="8972309" y="1041722"/>
            <a:ext cx="2141317" cy="247698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 (</a:t>
            </a:r>
            <a:r>
              <a:rPr lang="en-US" dirty="0" err="1"/>
              <a:t>Particle.java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200" dirty="0" smtClean="0"/>
              <a:t>Step 2: </a:t>
            </a:r>
            <a:r>
              <a:rPr lang="en-US" sz="2200" dirty="0" err="1">
                <a:solidFill>
                  <a:srgbClr val="FF0000"/>
                </a:solidFill>
              </a:rPr>
              <a:t>learnFromExperience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pBest</a:t>
            </a:r>
            <a:r>
              <a:rPr lang="en-US" sz="2200" dirty="0">
                <a:solidFill>
                  <a:srgbClr val="FF0000"/>
                </a:solidFill>
              </a:rPr>
              <a:t>, c1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Pick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c1</a:t>
            </a:r>
            <a:r>
              <a:rPr lang="en-US" sz="2200" dirty="0"/>
              <a:t>) from </a:t>
            </a:r>
            <a:r>
              <a:rPr lang="en-US" sz="2200" dirty="0" err="1" smtClean="0">
                <a:solidFill>
                  <a:srgbClr val="FF0000"/>
                </a:solidFill>
              </a:rPr>
              <a:t>pBest</a:t>
            </a:r>
            <a:r>
              <a:rPr lang="en-US" sz="22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Delete </a:t>
            </a:r>
            <a:r>
              <a:rPr lang="en-US" sz="2200" dirty="0"/>
              <a:t>same elements from original </a:t>
            </a:r>
            <a:r>
              <a:rPr lang="en-US" sz="2200" dirty="0" smtClean="0"/>
              <a:t>route.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Insert</a:t>
            </a:r>
            <a:r>
              <a:rPr lang="en-US" sz="2200" dirty="0" smtClean="0"/>
              <a:t> </a:t>
            </a:r>
            <a:r>
              <a:rPr lang="en-US" sz="2200" dirty="0"/>
              <a:t>this piece (c1) of route to original route in same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 (</a:t>
            </a:r>
            <a:r>
              <a:rPr lang="en-US" dirty="0" err="1"/>
              <a:t>Particle.java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200" dirty="0" smtClean="0"/>
              <a:t>Step 3: </a:t>
            </a:r>
            <a:r>
              <a:rPr lang="en-US" sz="2200" dirty="0" err="1" smtClean="0">
                <a:solidFill>
                  <a:srgbClr val="FF0000"/>
                </a:solidFill>
              </a:rPr>
              <a:t>learnFromSocial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</a:rPr>
              <a:t>gBest</a:t>
            </a:r>
            <a:r>
              <a:rPr lang="en-US" sz="2200" dirty="0">
                <a:solidFill>
                  <a:srgbClr val="FF0000"/>
                </a:solidFill>
              </a:rPr>
              <a:t>, c2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 smtClean="0"/>
              <a:t>: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Pick </a:t>
            </a:r>
            <a:r>
              <a:rPr lang="en-US" sz="2200" dirty="0"/>
              <a:t>part (</a:t>
            </a:r>
            <a:r>
              <a:rPr lang="en-US" sz="2200" dirty="0">
                <a:solidFill>
                  <a:srgbClr val="FF0000"/>
                </a:solidFill>
              </a:rPr>
              <a:t>c2</a:t>
            </a:r>
            <a:r>
              <a:rPr lang="en-US" sz="2200" dirty="0"/>
              <a:t>) from </a:t>
            </a:r>
            <a:r>
              <a:rPr lang="en-US" sz="2200" dirty="0" err="1" smtClean="0">
                <a:solidFill>
                  <a:srgbClr val="FF0000"/>
                </a:solidFill>
              </a:rPr>
              <a:t>gBest</a:t>
            </a:r>
            <a:r>
              <a:rPr lang="en-US" sz="2200" dirty="0" smtClean="0"/>
              <a:t>.</a:t>
            </a:r>
          </a:p>
          <a:p>
            <a:pPr marL="685800" lvl="3">
              <a:spcBef>
                <a:spcPts val="1000"/>
              </a:spcBef>
            </a:pPr>
            <a:r>
              <a:rPr lang="en-US" sz="2200" dirty="0" smtClean="0"/>
              <a:t>Delete </a:t>
            </a:r>
            <a:r>
              <a:rPr lang="en-US" sz="2200" dirty="0"/>
              <a:t>same elements from original route.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Insert</a:t>
            </a:r>
            <a:r>
              <a:rPr lang="en-US" sz="2200" dirty="0"/>
              <a:t> this piece (c2) of route to original route in same index. </a:t>
            </a:r>
          </a:p>
        </p:txBody>
      </p:sp>
    </p:spTree>
    <p:extLst>
      <p:ext uri="{BB962C8B-B14F-4D97-AF65-F5344CB8AC3E}">
        <p14:creationId xmlns:p14="http://schemas.microsoft.com/office/powerpoint/2010/main" val="3817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33181210"/>
              </p:ext>
            </p:extLst>
          </p:nvPr>
        </p:nvGraphicFramePr>
        <p:xfrm>
          <a:off x="-248030" y="499159"/>
          <a:ext cx="6567808" cy="40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5296060" y="505048"/>
          <a:ext cx="6186026" cy="399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8446" y="4757195"/>
            <a:ext cx="25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9356" y="4757195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pBest</a:t>
            </a:r>
            <a:r>
              <a:rPr lang="en-US" altLang="zh-CN" dirty="0"/>
              <a:t>(</a:t>
            </a:r>
            <a:r>
              <a:rPr lang="en-US" altLang="zh-CN" dirty="0" err="1"/>
              <a:t>gBest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5781920" y="1030147"/>
            <a:ext cx="2141317" cy="2476982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/>
          <p:cNvSpPr/>
          <p:nvPr/>
        </p:nvSpPr>
        <p:spPr>
          <a:xfrm>
            <a:off x="1388963" y="3669175"/>
            <a:ext cx="3460830" cy="1088020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644</Words>
  <Application>Microsoft Macintosh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Gill Sans MT</vt:lpstr>
      <vt:lpstr>Mangal</vt:lpstr>
      <vt:lpstr>Wingdings</vt:lpstr>
      <vt:lpstr>等线</vt:lpstr>
      <vt:lpstr>Arial</vt:lpstr>
      <vt:lpstr>Gallery</vt:lpstr>
      <vt:lpstr>PSO: TRAVEL IN AMERICA</vt:lpstr>
      <vt:lpstr>TRAVEL IN AMERICA</vt:lpstr>
      <vt:lpstr>PSO</vt:lpstr>
      <vt:lpstr>PSO to my problem</vt:lpstr>
      <vt:lpstr>Learning Process (Particle.java)</vt:lpstr>
      <vt:lpstr>PowerPoint Presentation</vt:lpstr>
      <vt:lpstr>Learning Process (Particle.java)</vt:lpstr>
      <vt:lpstr>Learning Process (Particle.java)</vt:lpstr>
      <vt:lpstr>PowerPoint Presentation</vt:lpstr>
      <vt:lpstr>PowerPoint Presentation</vt:lpstr>
      <vt:lpstr>Learning Process</vt:lpstr>
      <vt:lpstr>Shortest Route I found</vt:lpstr>
      <vt:lpstr>Not short enough?</vt:lpstr>
      <vt:lpstr>Challenges or Bugs?</vt:lpstr>
      <vt:lpstr>Challenges or Bugs?</vt:lpstr>
      <vt:lpstr>What’s better</vt:lpstr>
      <vt:lpstr>End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PSO: TRAVEL IN AMERICA</dc:title>
  <dc:creator>David Hu</dc:creator>
  <cp:lastModifiedBy>David Hu</cp:lastModifiedBy>
  <cp:revision>60</cp:revision>
  <dcterms:created xsi:type="dcterms:W3CDTF">2017-04-28T23:25:55Z</dcterms:created>
  <dcterms:modified xsi:type="dcterms:W3CDTF">2017-04-29T13:18:32Z</dcterms:modified>
</cp:coreProperties>
</file>