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2.tr.md_doc.pdf" TargetMode="External" /><Relationship Id="rId3" Type="http://schemas.openxmlformats.org/officeDocument/2006/relationships/hyperlink" Target="week-2.tr.md_slide.pdf" TargetMode="External" /><Relationship Id="rId4" Type="http://schemas.openxmlformats.org/officeDocument/2006/relationships/hyperlink" Target="week-2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Yazar: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h:800px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Resimler-6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h:300px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bg left:50% h:500px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H</m:t>
                    </m:r>
                    <m:r>
                      <m:t>a</m:t>
                    </m:r>
                    <m:r>
                      <m:t>f</m:t>
                    </m:r>
                    <m:r>
                      <m:t>t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S</m:t>
                    </m:r>
                    <m:r>
                      <m:t>o</m:t>
                    </m:r>
                    <m:r>
                      <m:t>n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Hafta-2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  <a:p>
            <a:pPr lvl="0"/>
            <a:r>
              <a:rPr/>
              <a:t>Örnek Anahat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  <a:p>
            <a:pPr lvl="1"/>
            <a:r>
              <a:rPr/>
              <a:t>bilinmeyen bir matbaacı bir tür kadırga alıp onu bir tip numune kitabı yapmak için karıştırdığında. Sadece beş yüzyıl hayatta kalmadı,</a:t>
            </a:r>
          </a:p>
          <a:p>
            <a:pPr lvl="2"/>
            <a:r>
              <a:rPr/>
              <a:t>ama aynı zamanda, esasen değişmeden kalan elektronik dizgiye geçiş.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1960’larda Lorem Ipsum pasajları içeren Letraset sayfalarının yayınlanmasıyla ve daha yakın zamanda Aldus PageMaker gibi Lorem Ipsum sürümlerini içeren masaüstü yayıncılık yazılımlarıyla popüler hale geldi.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Resimler-1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center h:400px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right:50% h:400px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h:400px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fig:  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h:400px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Resimler-5</a:t>
            </a:r>
          </a:p>
          <a:p>
            <a:pPr lvl="0"/>
            <a:r>
              <a:rPr b="1"/>
              <a:t>Lorem Ipsum nedir?</a:t>
            </a:r>
            <a:r>
              <a:rPr/>
              <a:t> Lorem Ipsum, basım ve dizgi endüstrisinin basit bir sahte metnidir. Lorem Ipsum, 1500’lerden beri endüstrinin standart sahte metni olmuştur.</a:t>
            </a:r>
          </a:p>
        </p:txBody>
      </p:sp>
      <p:pic>
        <p:nvPicPr>
          <p:cNvPr descr="assets/sampl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18100" y="203200"/>
            <a:ext cx="1993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bg left:50% h:800px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Yazar: Dr. Öğr. Üyesi Uğur CORUH</dc:creator>
  <cp:keywords/>
  <dcterms:created xsi:type="dcterms:W3CDTF">2022-10-18T23:10:15Z</dcterms:created>
  <dcterms:modified xsi:type="dcterms:W3CDTF">2022-10-18T23:10:15Z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Hafta-2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