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27"/>
  </p:notesMasterIdLst>
  <p:handoutMasterIdLst>
    <p:handoutMasterId r:id="rId28"/>
  </p:handoutMasterIdLst>
  <p:sldIdLst>
    <p:sldId id="256" r:id="rId2"/>
    <p:sldId id="299" r:id="rId3"/>
    <p:sldId id="298" r:id="rId4"/>
    <p:sldId id="261" r:id="rId5"/>
    <p:sldId id="300" r:id="rId6"/>
    <p:sldId id="301" r:id="rId7"/>
    <p:sldId id="303" r:id="rId8"/>
    <p:sldId id="304" r:id="rId9"/>
    <p:sldId id="305" r:id="rId10"/>
    <p:sldId id="302" r:id="rId11"/>
    <p:sldId id="306" r:id="rId12"/>
    <p:sldId id="307" r:id="rId13"/>
    <p:sldId id="309" r:id="rId14"/>
    <p:sldId id="308" r:id="rId15"/>
    <p:sldId id="311" r:id="rId16"/>
    <p:sldId id="310" r:id="rId17"/>
    <p:sldId id="312" r:id="rId18"/>
    <p:sldId id="313" r:id="rId19"/>
    <p:sldId id="314" r:id="rId20"/>
    <p:sldId id="316" r:id="rId21"/>
    <p:sldId id="315" r:id="rId22"/>
    <p:sldId id="317" r:id="rId23"/>
    <p:sldId id="318" r:id="rId24"/>
    <p:sldId id="319" r:id="rId25"/>
    <p:sldId id="32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7CE78-A64E-4314-B2C7-7DD84651EA2B}">
  <a:tblStyle styleId="{D037CE78-A64E-4314-B2C7-7DD84651EA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47BA878-AE15-4B0F-9976-5254D13B902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9" d="100"/>
          <a:sy n="99" d="100"/>
        </p:scale>
        <p:origin x="92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604C4B-5A8B-1D49-6823-5FB3301B78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a:extLst>
              <a:ext uri="{FF2B5EF4-FFF2-40B4-BE49-F238E27FC236}">
                <a16:creationId xmlns:a16="http://schemas.microsoft.com/office/drawing/2014/main" id="{DA846F4B-3B6C-4613-4A40-D1736AE125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7F13D8-70B6-47FA-A74C-8550600B595A}" type="datetimeFigureOut">
              <a:rPr lang="es-MX" smtClean="0"/>
              <a:t>01/09/2024</a:t>
            </a:fld>
            <a:endParaRPr lang="es-MX"/>
          </a:p>
        </p:txBody>
      </p:sp>
      <p:sp>
        <p:nvSpPr>
          <p:cNvPr id="4" name="Footer Placeholder 3">
            <a:extLst>
              <a:ext uri="{FF2B5EF4-FFF2-40B4-BE49-F238E27FC236}">
                <a16:creationId xmlns:a16="http://schemas.microsoft.com/office/drawing/2014/main" id="{BDA5304D-F4D0-E939-B155-ACBCC0B4BB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a:extLst>
              <a:ext uri="{FF2B5EF4-FFF2-40B4-BE49-F238E27FC236}">
                <a16:creationId xmlns:a16="http://schemas.microsoft.com/office/drawing/2014/main" id="{C85482ED-E781-D461-8CE0-59C2EE5E340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D3301A-A9D8-4A0B-8060-DDC02C8D6D28}" type="slidenum">
              <a:rPr lang="es-MX" smtClean="0"/>
              <a:t>‹#›</a:t>
            </a:fld>
            <a:endParaRPr lang="es-MX"/>
          </a:p>
        </p:txBody>
      </p:sp>
    </p:spTree>
    <p:extLst>
      <p:ext uri="{BB962C8B-B14F-4D97-AF65-F5344CB8AC3E}">
        <p14:creationId xmlns:p14="http://schemas.microsoft.com/office/powerpoint/2010/main" val="26809766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7b8846c3de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7b8846c3d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842474" y="1538525"/>
            <a:ext cx="5459100" cy="13257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842425" y="2973100"/>
            <a:ext cx="5459100" cy="4251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09000" y="242450"/>
            <a:ext cx="9301600" cy="4771327"/>
            <a:chOff x="-109000" y="242450"/>
            <a:chExt cx="9301600" cy="4771327"/>
          </a:xfrm>
        </p:grpSpPr>
        <p:sp>
          <p:nvSpPr>
            <p:cNvPr id="12" name="Google Shape;12;p2"/>
            <p:cNvSpPr/>
            <p:nvPr/>
          </p:nvSpPr>
          <p:spPr>
            <a:xfrm>
              <a:off x="-12" y="242450"/>
              <a:ext cx="9143971" cy="707102"/>
            </a:xfrm>
            <a:custGeom>
              <a:avLst/>
              <a:gdLst/>
              <a:ahLst/>
              <a:cxnLst/>
              <a:rect l="l" t="t" r="r" b="b"/>
              <a:pathLst>
                <a:path w="29994" h="2335" extrusionOk="0">
                  <a:moveTo>
                    <a:pt x="0" y="1"/>
                  </a:moveTo>
                  <a:lnTo>
                    <a:pt x="0" y="120"/>
                  </a:lnTo>
                  <a:cubicBezTo>
                    <a:pt x="86" y="120"/>
                    <a:pt x="8756" y="134"/>
                    <a:pt x="14550" y="1154"/>
                  </a:cubicBezTo>
                  <a:cubicBezTo>
                    <a:pt x="19919" y="2102"/>
                    <a:pt x="27090" y="2334"/>
                    <a:pt x="29476" y="2334"/>
                  </a:cubicBezTo>
                  <a:lnTo>
                    <a:pt x="29993" y="2334"/>
                  </a:lnTo>
                  <a:lnTo>
                    <a:pt x="29993" y="2215"/>
                  </a:lnTo>
                  <a:cubicBezTo>
                    <a:pt x="29868" y="2218"/>
                    <a:pt x="29704" y="2220"/>
                    <a:pt x="29505" y="2220"/>
                  </a:cubicBezTo>
                  <a:cubicBezTo>
                    <a:pt x="27151" y="2220"/>
                    <a:pt x="19955" y="1982"/>
                    <a:pt x="14569" y="1035"/>
                  </a:cubicBezTo>
                  <a:cubicBezTo>
                    <a:pt x="8762" y="15"/>
                    <a:pt x="8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000" y="469724"/>
              <a:ext cx="9261600" cy="252556"/>
            </a:xfrm>
            <a:custGeom>
              <a:avLst/>
              <a:gdLst/>
              <a:ahLst/>
              <a:cxnLst/>
              <a:rect l="l" t="t" r="r" b="b"/>
              <a:pathLst>
                <a:path w="30584" h="834" extrusionOk="0">
                  <a:moveTo>
                    <a:pt x="27503" y="0"/>
                  </a:moveTo>
                  <a:cubicBezTo>
                    <a:pt x="25114" y="0"/>
                    <a:pt x="21752" y="33"/>
                    <a:pt x="18971" y="184"/>
                  </a:cubicBezTo>
                  <a:cubicBezTo>
                    <a:pt x="14093" y="442"/>
                    <a:pt x="140" y="787"/>
                    <a:pt x="0" y="793"/>
                  </a:cubicBezTo>
                  <a:lnTo>
                    <a:pt x="0" y="833"/>
                  </a:lnTo>
                  <a:cubicBezTo>
                    <a:pt x="140" y="827"/>
                    <a:pt x="14093" y="482"/>
                    <a:pt x="18971" y="224"/>
                  </a:cubicBezTo>
                  <a:cubicBezTo>
                    <a:pt x="21752" y="72"/>
                    <a:pt x="25114" y="40"/>
                    <a:pt x="27503" y="40"/>
                  </a:cubicBezTo>
                  <a:cubicBezTo>
                    <a:pt x="29306" y="40"/>
                    <a:pt x="30556" y="58"/>
                    <a:pt x="30584" y="58"/>
                  </a:cubicBezTo>
                  <a:lnTo>
                    <a:pt x="30584" y="19"/>
                  </a:lnTo>
                  <a:cubicBezTo>
                    <a:pt x="30556" y="19"/>
                    <a:pt x="29306" y="0"/>
                    <a:pt x="27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9000" y="4274575"/>
              <a:ext cx="9301572" cy="739202"/>
            </a:xfrm>
            <a:custGeom>
              <a:avLst/>
              <a:gdLst/>
              <a:ahLst/>
              <a:cxnLst/>
              <a:rect l="l" t="t" r="r" b="b"/>
              <a:pathLst>
                <a:path w="29511" h="2441" extrusionOk="0">
                  <a:moveTo>
                    <a:pt x="1" y="0"/>
                  </a:moveTo>
                  <a:lnTo>
                    <a:pt x="1" y="40"/>
                  </a:lnTo>
                  <a:cubicBezTo>
                    <a:pt x="80" y="40"/>
                    <a:pt x="8095" y="74"/>
                    <a:pt x="12528" y="936"/>
                  </a:cubicBezTo>
                  <a:cubicBezTo>
                    <a:pt x="16346" y="1679"/>
                    <a:pt x="23844" y="2441"/>
                    <a:pt x="27867" y="2441"/>
                  </a:cubicBezTo>
                  <a:cubicBezTo>
                    <a:pt x="28516" y="2441"/>
                    <a:pt x="29073" y="2420"/>
                    <a:pt x="29510" y="2374"/>
                  </a:cubicBezTo>
                  <a:lnTo>
                    <a:pt x="29510" y="2334"/>
                  </a:lnTo>
                  <a:cubicBezTo>
                    <a:pt x="29068" y="2378"/>
                    <a:pt x="28503" y="2398"/>
                    <a:pt x="27848" y="2398"/>
                  </a:cubicBezTo>
                  <a:cubicBezTo>
                    <a:pt x="23820" y="2398"/>
                    <a:pt x="16349" y="1638"/>
                    <a:pt x="12535" y="896"/>
                  </a:cubicBezTo>
                  <a:cubicBezTo>
                    <a:pt x="8101" y="34"/>
                    <a:pt x="80"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9000" y="4282150"/>
              <a:ext cx="9227980" cy="456649"/>
            </a:xfrm>
            <a:custGeom>
              <a:avLst/>
              <a:gdLst/>
              <a:ahLst/>
              <a:cxnLst/>
              <a:rect l="l" t="t" r="r" b="b"/>
              <a:pathLst>
                <a:path w="30128" h="1508" extrusionOk="0">
                  <a:moveTo>
                    <a:pt x="27393" y="1"/>
                  </a:moveTo>
                  <a:cubicBezTo>
                    <a:pt x="23544" y="1"/>
                    <a:pt x="18119" y="383"/>
                    <a:pt x="11197" y="1137"/>
                  </a:cubicBezTo>
                  <a:lnTo>
                    <a:pt x="11189" y="1137"/>
                  </a:lnTo>
                  <a:cubicBezTo>
                    <a:pt x="9154" y="1356"/>
                    <a:pt x="4285" y="1386"/>
                    <a:pt x="1692" y="1386"/>
                  </a:cubicBezTo>
                  <a:cubicBezTo>
                    <a:pt x="687" y="1386"/>
                    <a:pt x="25" y="1382"/>
                    <a:pt x="1" y="1382"/>
                  </a:cubicBezTo>
                  <a:lnTo>
                    <a:pt x="1" y="1501"/>
                  </a:lnTo>
                  <a:cubicBezTo>
                    <a:pt x="28" y="1501"/>
                    <a:pt x="777" y="1507"/>
                    <a:pt x="1890" y="1507"/>
                  </a:cubicBezTo>
                  <a:cubicBezTo>
                    <a:pt x="4528" y="1507"/>
                    <a:pt x="9215" y="1474"/>
                    <a:pt x="11197" y="1256"/>
                  </a:cubicBezTo>
                  <a:lnTo>
                    <a:pt x="11209" y="1256"/>
                  </a:lnTo>
                  <a:cubicBezTo>
                    <a:pt x="18155" y="499"/>
                    <a:pt x="23591" y="117"/>
                    <a:pt x="27435" y="117"/>
                  </a:cubicBezTo>
                  <a:cubicBezTo>
                    <a:pt x="28436" y="117"/>
                    <a:pt x="29329" y="143"/>
                    <a:pt x="30113" y="195"/>
                  </a:cubicBezTo>
                  <a:lnTo>
                    <a:pt x="30127" y="82"/>
                  </a:lnTo>
                  <a:cubicBezTo>
                    <a:pt x="29328" y="28"/>
                    <a:pt x="28416" y="1"/>
                    <a:pt x="27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74"/>
        <p:cNvGrpSpPr/>
        <p:nvPr/>
      </p:nvGrpSpPr>
      <p:grpSpPr>
        <a:xfrm>
          <a:off x="0" y="0"/>
          <a:ext cx="0" cy="0"/>
          <a:chOff x="0" y="0"/>
          <a:chExt cx="0" cy="0"/>
        </a:xfrm>
      </p:grpSpPr>
      <p:grpSp>
        <p:nvGrpSpPr>
          <p:cNvPr id="175" name="Google Shape;175;p26"/>
          <p:cNvGrpSpPr/>
          <p:nvPr/>
        </p:nvGrpSpPr>
        <p:grpSpPr>
          <a:xfrm flipH="1">
            <a:off x="-47625" y="4274584"/>
            <a:ext cx="9239609" cy="749902"/>
            <a:chOff x="0" y="4274573"/>
            <a:chExt cx="9191811" cy="749902"/>
          </a:xfrm>
        </p:grpSpPr>
        <p:sp>
          <p:nvSpPr>
            <p:cNvPr id="176" name="Google Shape;176;p26"/>
            <p:cNvSpPr/>
            <p:nvPr/>
          </p:nvSpPr>
          <p:spPr>
            <a:xfrm>
              <a:off x="0" y="4274573"/>
              <a:ext cx="9153504" cy="749902"/>
            </a:xfrm>
            <a:custGeom>
              <a:avLst/>
              <a:gdLst/>
              <a:ahLst/>
              <a:cxnLst/>
              <a:rect l="l" t="t" r="r" b="b"/>
              <a:pathLst>
                <a:path w="29869" h="2447" extrusionOk="0">
                  <a:moveTo>
                    <a:pt x="29260" y="1"/>
                  </a:moveTo>
                  <a:cubicBezTo>
                    <a:pt x="28061" y="1"/>
                    <a:pt x="25986" y="110"/>
                    <a:pt x="23671" y="299"/>
                  </a:cubicBezTo>
                  <a:cubicBezTo>
                    <a:pt x="20370" y="571"/>
                    <a:pt x="16996" y="954"/>
                    <a:pt x="14165" y="1392"/>
                  </a:cubicBezTo>
                  <a:cubicBezTo>
                    <a:pt x="7922" y="2360"/>
                    <a:pt x="80" y="2407"/>
                    <a:pt x="1" y="2407"/>
                  </a:cubicBezTo>
                  <a:lnTo>
                    <a:pt x="1" y="2446"/>
                  </a:lnTo>
                  <a:cubicBezTo>
                    <a:pt x="80" y="2446"/>
                    <a:pt x="7928" y="2400"/>
                    <a:pt x="14172" y="1431"/>
                  </a:cubicBezTo>
                  <a:cubicBezTo>
                    <a:pt x="19837" y="558"/>
                    <a:pt x="26584" y="40"/>
                    <a:pt x="29239" y="40"/>
                  </a:cubicBezTo>
                  <a:cubicBezTo>
                    <a:pt x="29485" y="40"/>
                    <a:pt x="29697" y="45"/>
                    <a:pt x="29868" y="54"/>
                  </a:cubicBezTo>
                  <a:lnTo>
                    <a:pt x="29868" y="14"/>
                  </a:lnTo>
                  <a:cubicBezTo>
                    <a:pt x="29704" y="5"/>
                    <a:pt x="29500" y="1"/>
                    <a:pt x="29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0" y="4364671"/>
              <a:ext cx="9191811" cy="391653"/>
            </a:xfrm>
            <a:custGeom>
              <a:avLst/>
              <a:gdLst/>
              <a:ahLst/>
              <a:cxnLst/>
              <a:rect l="l" t="t" r="r" b="b"/>
              <a:pathLst>
                <a:path w="29994" h="1278" extrusionOk="0">
                  <a:moveTo>
                    <a:pt x="1240" y="1"/>
                  </a:moveTo>
                  <a:cubicBezTo>
                    <a:pt x="487" y="1"/>
                    <a:pt x="19" y="5"/>
                    <a:pt x="1" y="5"/>
                  </a:cubicBezTo>
                  <a:lnTo>
                    <a:pt x="7" y="124"/>
                  </a:lnTo>
                  <a:cubicBezTo>
                    <a:pt x="24" y="124"/>
                    <a:pt x="490" y="120"/>
                    <a:pt x="1243" y="120"/>
                  </a:cubicBezTo>
                  <a:cubicBezTo>
                    <a:pt x="3284" y="120"/>
                    <a:pt x="7433" y="148"/>
                    <a:pt x="10421" y="356"/>
                  </a:cubicBezTo>
                  <a:cubicBezTo>
                    <a:pt x="11388" y="422"/>
                    <a:pt x="12556" y="509"/>
                    <a:pt x="13781" y="601"/>
                  </a:cubicBezTo>
                  <a:cubicBezTo>
                    <a:pt x="17745" y="899"/>
                    <a:pt x="22649" y="1277"/>
                    <a:pt x="25680" y="1277"/>
                  </a:cubicBezTo>
                  <a:cubicBezTo>
                    <a:pt x="25759" y="1277"/>
                    <a:pt x="25839" y="1277"/>
                    <a:pt x="25910" y="1271"/>
                  </a:cubicBezTo>
                  <a:cubicBezTo>
                    <a:pt x="29722" y="1250"/>
                    <a:pt x="29975" y="1211"/>
                    <a:pt x="29994" y="1204"/>
                  </a:cubicBezTo>
                  <a:lnTo>
                    <a:pt x="29967" y="1131"/>
                  </a:lnTo>
                  <a:lnTo>
                    <a:pt x="29961" y="1085"/>
                  </a:lnTo>
                  <a:cubicBezTo>
                    <a:pt x="29954" y="1091"/>
                    <a:pt x="29669" y="1131"/>
                    <a:pt x="25910" y="1152"/>
                  </a:cubicBezTo>
                  <a:cubicBezTo>
                    <a:pt x="25816" y="1153"/>
                    <a:pt x="25719" y="1153"/>
                    <a:pt x="25620" y="1153"/>
                  </a:cubicBezTo>
                  <a:cubicBezTo>
                    <a:pt x="22601" y="1153"/>
                    <a:pt x="17729" y="784"/>
                    <a:pt x="13788" y="482"/>
                  </a:cubicBezTo>
                  <a:cubicBezTo>
                    <a:pt x="12562" y="390"/>
                    <a:pt x="11402" y="302"/>
                    <a:pt x="10427" y="237"/>
                  </a:cubicBezTo>
                  <a:cubicBezTo>
                    <a:pt x="7434" y="29"/>
                    <a:pt x="3285" y="1"/>
                    <a:pt x="1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8"/>
        <p:cNvGrpSpPr/>
        <p:nvPr/>
      </p:nvGrpSpPr>
      <p:grpSpPr>
        <a:xfrm>
          <a:off x="0" y="0"/>
          <a:ext cx="0" cy="0"/>
          <a:chOff x="0" y="0"/>
          <a:chExt cx="0" cy="0"/>
        </a:xfrm>
      </p:grpSpPr>
      <p:grpSp>
        <p:nvGrpSpPr>
          <p:cNvPr id="179" name="Google Shape;179;p27"/>
          <p:cNvGrpSpPr/>
          <p:nvPr/>
        </p:nvGrpSpPr>
        <p:grpSpPr>
          <a:xfrm flipH="1">
            <a:off x="-69550" y="4299225"/>
            <a:ext cx="9253837" cy="675628"/>
            <a:chOff x="-69550" y="4299225"/>
            <a:chExt cx="9253837" cy="675628"/>
          </a:xfrm>
        </p:grpSpPr>
        <p:sp>
          <p:nvSpPr>
            <p:cNvPr id="180" name="Google Shape;180;p27"/>
            <p:cNvSpPr/>
            <p:nvPr/>
          </p:nvSpPr>
          <p:spPr>
            <a:xfrm>
              <a:off x="-69550" y="4648452"/>
              <a:ext cx="9253837" cy="217804"/>
            </a:xfrm>
            <a:custGeom>
              <a:avLst/>
              <a:gdLst/>
              <a:ahLst/>
              <a:cxnLst/>
              <a:rect l="l" t="t" r="r" b="b"/>
              <a:pathLst>
                <a:path w="30545" h="1049" extrusionOk="0">
                  <a:moveTo>
                    <a:pt x="29126" y="1"/>
                  </a:moveTo>
                  <a:cubicBezTo>
                    <a:pt x="28510" y="1"/>
                    <a:pt x="27632" y="7"/>
                    <a:pt x="26381" y="27"/>
                  </a:cubicBezTo>
                  <a:cubicBezTo>
                    <a:pt x="24102" y="60"/>
                    <a:pt x="20449" y="274"/>
                    <a:pt x="16910" y="472"/>
                  </a:cubicBezTo>
                  <a:cubicBezTo>
                    <a:pt x="14530" y="611"/>
                    <a:pt x="12070" y="751"/>
                    <a:pt x="10010" y="837"/>
                  </a:cubicBezTo>
                  <a:cubicBezTo>
                    <a:pt x="6680" y="984"/>
                    <a:pt x="3433" y="1009"/>
                    <a:pt x="1579" y="1009"/>
                  </a:cubicBezTo>
                  <a:cubicBezTo>
                    <a:pt x="606" y="1009"/>
                    <a:pt x="17" y="1002"/>
                    <a:pt x="1" y="1002"/>
                  </a:cubicBezTo>
                  <a:lnTo>
                    <a:pt x="1" y="1042"/>
                  </a:lnTo>
                  <a:cubicBezTo>
                    <a:pt x="14" y="1042"/>
                    <a:pt x="610" y="1048"/>
                    <a:pt x="1592" y="1048"/>
                  </a:cubicBezTo>
                  <a:cubicBezTo>
                    <a:pt x="3448" y="1048"/>
                    <a:pt x="6689" y="1021"/>
                    <a:pt x="10010" y="877"/>
                  </a:cubicBezTo>
                  <a:cubicBezTo>
                    <a:pt x="12070" y="791"/>
                    <a:pt x="14530" y="651"/>
                    <a:pt x="16916" y="512"/>
                  </a:cubicBezTo>
                  <a:cubicBezTo>
                    <a:pt x="20449" y="313"/>
                    <a:pt x="24108" y="100"/>
                    <a:pt x="26381" y="67"/>
                  </a:cubicBezTo>
                  <a:cubicBezTo>
                    <a:pt x="27627" y="47"/>
                    <a:pt x="28503" y="41"/>
                    <a:pt x="29117" y="41"/>
                  </a:cubicBezTo>
                  <a:cubicBezTo>
                    <a:pt x="30346" y="41"/>
                    <a:pt x="30529" y="67"/>
                    <a:pt x="30538" y="67"/>
                  </a:cubicBezTo>
                  <a:lnTo>
                    <a:pt x="30544" y="27"/>
                  </a:lnTo>
                  <a:cubicBezTo>
                    <a:pt x="30536" y="27"/>
                    <a:pt x="30356" y="1"/>
                    <a:pt x="29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69550" y="4299225"/>
              <a:ext cx="9253800" cy="675628"/>
            </a:xfrm>
            <a:custGeom>
              <a:avLst/>
              <a:gdLst/>
              <a:ahLst/>
              <a:cxnLst/>
              <a:rect l="l" t="t" r="r" b="b"/>
              <a:pathLst>
                <a:path w="30101" h="3254" extrusionOk="0">
                  <a:moveTo>
                    <a:pt x="1149" y="0"/>
                  </a:moveTo>
                  <a:cubicBezTo>
                    <a:pt x="456" y="0"/>
                    <a:pt x="15" y="7"/>
                    <a:pt x="1" y="7"/>
                  </a:cubicBezTo>
                  <a:lnTo>
                    <a:pt x="1" y="126"/>
                  </a:lnTo>
                  <a:cubicBezTo>
                    <a:pt x="16" y="126"/>
                    <a:pt x="458" y="119"/>
                    <a:pt x="1150" y="119"/>
                  </a:cubicBezTo>
                  <a:cubicBezTo>
                    <a:pt x="2819" y="119"/>
                    <a:pt x="5941" y="159"/>
                    <a:pt x="8054" y="430"/>
                  </a:cubicBezTo>
                  <a:cubicBezTo>
                    <a:pt x="9261" y="583"/>
                    <a:pt x="11103" y="993"/>
                    <a:pt x="13046" y="1431"/>
                  </a:cubicBezTo>
                  <a:cubicBezTo>
                    <a:pt x="15995" y="2088"/>
                    <a:pt x="19336" y="2837"/>
                    <a:pt x="21583" y="2950"/>
                  </a:cubicBezTo>
                  <a:cubicBezTo>
                    <a:pt x="25282" y="3128"/>
                    <a:pt x="30047" y="3247"/>
                    <a:pt x="30094" y="3254"/>
                  </a:cubicBezTo>
                  <a:lnTo>
                    <a:pt x="30101" y="3134"/>
                  </a:lnTo>
                  <a:cubicBezTo>
                    <a:pt x="30047" y="3128"/>
                    <a:pt x="25282" y="3009"/>
                    <a:pt x="21590" y="2831"/>
                  </a:cubicBezTo>
                  <a:cubicBezTo>
                    <a:pt x="19356" y="2718"/>
                    <a:pt x="16016" y="1968"/>
                    <a:pt x="13073" y="1311"/>
                  </a:cubicBezTo>
                  <a:cubicBezTo>
                    <a:pt x="11124" y="874"/>
                    <a:pt x="9280" y="463"/>
                    <a:pt x="8068" y="311"/>
                  </a:cubicBezTo>
                  <a:cubicBezTo>
                    <a:pt x="5950" y="40"/>
                    <a:pt x="2819" y="0"/>
                    <a:pt x="1149" y="0"/>
                  </a:cubicBezTo>
                  <a:close/>
                </a:path>
              </a:pathLst>
            </a:custGeom>
            <a:solidFill>
              <a:schemeClr val="accent1"/>
            </a:solidFill>
            <a:ln w="9525" cap="flat" cmpd="sng">
              <a:solidFill>
                <a:schemeClr val="accent1"/>
              </a:solidFill>
              <a:prstDash val="solid"/>
              <a:miter lim="15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74900" y="4206875"/>
            <a:ext cx="9242307" cy="397125"/>
          </a:xfrm>
          <a:custGeom>
            <a:avLst/>
            <a:gdLst/>
            <a:ahLst/>
            <a:cxnLst/>
            <a:rect l="l" t="t" r="r" b="b"/>
            <a:pathLst>
              <a:path w="30896" h="1349" extrusionOk="0">
                <a:moveTo>
                  <a:pt x="29023" y="1"/>
                </a:moveTo>
                <a:cubicBezTo>
                  <a:pt x="25412" y="1"/>
                  <a:pt x="21280" y="349"/>
                  <a:pt x="17267" y="686"/>
                </a:cubicBezTo>
                <a:cubicBezTo>
                  <a:pt x="16419" y="759"/>
                  <a:pt x="15624" y="825"/>
                  <a:pt x="14828" y="892"/>
                </a:cubicBezTo>
                <a:cubicBezTo>
                  <a:pt x="9800" y="1301"/>
                  <a:pt x="776" y="1308"/>
                  <a:pt x="47" y="1308"/>
                </a:cubicBezTo>
                <a:cubicBezTo>
                  <a:pt x="20" y="1308"/>
                  <a:pt x="4" y="1308"/>
                  <a:pt x="0" y="1308"/>
                </a:cubicBezTo>
                <a:lnTo>
                  <a:pt x="0" y="1348"/>
                </a:lnTo>
                <a:lnTo>
                  <a:pt x="34" y="1348"/>
                </a:lnTo>
                <a:cubicBezTo>
                  <a:pt x="683" y="1348"/>
                  <a:pt x="9771" y="1342"/>
                  <a:pt x="14828" y="931"/>
                </a:cubicBezTo>
                <a:cubicBezTo>
                  <a:pt x="15630" y="864"/>
                  <a:pt x="16426" y="799"/>
                  <a:pt x="17267" y="726"/>
                </a:cubicBezTo>
                <a:cubicBezTo>
                  <a:pt x="21280" y="388"/>
                  <a:pt x="25412" y="40"/>
                  <a:pt x="29019" y="40"/>
                </a:cubicBezTo>
                <a:cubicBezTo>
                  <a:pt x="29660" y="40"/>
                  <a:pt x="30285" y="51"/>
                  <a:pt x="30889" y="75"/>
                </a:cubicBezTo>
                <a:lnTo>
                  <a:pt x="30896" y="36"/>
                </a:lnTo>
                <a:cubicBezTo>
                  <a:pt x="30290" y="12"/>
                  <a:pt x="29665" y="1"/>
                  <a:pt x="29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4217750" y="2258825"/>
            <a:ext cx="32868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Font typeface="Philosopher"/>
              <a:buNone/>
              <a:defRPr sz="3600">
                <a:latin typeface="Philosopher"/>
                <a:ea typeface="Philosopher"/>
                <a:cs typeface="Philosopher"/>
                <a:sym typeface="Philosopher"/>
              </a:defRPr>
            </a:lvl2pPr>
            <a:lvl3pPr lvl="2" algn="ctr">
              <a:spcBef>
                <a:spcPts val="0"/>
              </a:spcBef>
              <a:spcAft>
                <a:spcPts val="0"/>
              </a:spcAft>
              <a:buSzPts val="3600"/>
              <a:buFont typeface="Philosopher"/>
              <a:buNone/>
              <a:defRPr sz="3600">
                <a:latin typeface="Philosopher"/>
                <a:ea typeface="Philosopher"/>
                <a:cs typeface="Philosopher"/>
                <a:sym typeface="Philosopher"/>
              </a:defRPr>
            </a:lvl3pPr>
            <a:lvl4pPr lvl="3" algn="ctr">
              <a:spcBef>
                <a:spcPts val="0"/>
              </a:spcBef>
              <a:spcAft>
                <a:spcPts val="0"/>
              </a:spcAft>
              <a:buSzPts val="3600"/>
              <a:buFont typeface="Philosopher"/>
              <a:buNone/>
              <a:defRPr sz="3600">
                <a:latin typeface="Philosopher"/>
                <a:ea typeface="Philosopher"/>
                <a:cs typeface="Philosopher"/>
                <a:sym typeface="Philosopher"/>
              </a:defRPr>
            </a:lvl4pPr>
            <a:lvl5pPr lvl="4" algn="ctr">
              <a:spcBef>
                <a:spcPts val="0"/>
              </a:spcBef>
              <a:spcAft>
                <a:spcPts val="0"/>
              </a:spcAft>
              <a:buSzPts val="3600"/>
              <a:buFont typeface="Philosopher"/>
              <a:buNone/>
              <a:defRPr sz="3600">
                <a:latin typeface="Philosopher"/>
                <a:ea typeface="Philosopher"/>
                <a:cs typeface="Philosopher"/>
                <a:sym typeface="Philosopher"/>
              </a:defRPr>
            </a:lvl5pPr>
            <a:lvl6pPr lvl="5" algn="ctr">
              <a:spcBef>
                <a:spcPts val="0"/>
              </a:spcBef>
              <a:spcAft>
                <a:spcPts val="0"/>
              </a:spcAft>
              <a:buSzPts val="3600"/>
              <a:buFont typeface="Philosopher"/>
              <a:buNone/>
              <a:defRPr sz="3600">
                <a:latin typeface="Philosopher"/>
                <a:ea typeface="Philosopher"/>
                <a:cs typeface="Philosopher"/>
                <a:sym typeface="Philosopher"/>
              </a:defRPr>
            </a:lvl6pPr>
            <a:lvl7pPr lvl="6" algn="ctr">
              <a:spcBef>
                <a:spcPts val="0"/>
              </a:spcBef>
              <a:spcAft>
                <a:spcPts val="0"/>
              </a:spcAft>
              <a:buSzPts val="3600"/>
              <a:buFont typeface="Philosopher"/>
              <a:buNone/>
              <a:defRPr sz="3600">
                <a:latin typeface="Philosopher"/>
                <a:ea typeface="Philosopher"/>
                <a:cs typeface="Philosopher"/>
                <a:sym typeface="Philosopher"/>
              </a:defRPr>
            </a:lvl7pPr>
            <a:lvl8pPr lvl="7" algn="ctr">
              <a:spcBef>
                <a:spcPts val="0"/>
              </a:spcBef>
              <a:spcAft>
                <a:spcPts val="0"/>
              </a:spcAft>
              <a:buSzPts val="3600"/>
              <a:buFont typeface="Philosopher"/>
              <a:buNone/>
              <a:defRPr sz="3600">
                <a:latin typeface="Philosopher"/>
                <a:ea typeface="Philosopher"/>
                <a:cs typeface="Philosopher"/>
                <a:sym typeface="Philosopher"/>
              </a:defRPr>
            </a:lvl8pPr>
            <a:lvl9pPr lvl="8" algn="ctr">
              <a:spcBef>
                <a:spcPts val="0"/>
              </a:spcBef>
              <a:spcAft>
                <a:spcPts val="0"/>
              </a:spcAft>
              <a:buSzPts val="3600"/>
              <a:buFont typeface="Philosopher"/>
              <a:buNone/>
              <a:defRPr sz="3600">
                <a:latin typeface="Philosopher"/>
                <a:ea typeface="Philosopher"/>
                <a:cs typeface="Philosopher"/>
                <a:sym typeface="Philosopher"/>
              </a:defRPr>
            </a:lvl9pPr>
          </a:lstStyle>
          <a:p>
            <a:endParaRPr/>
          </a:p>
        </p:txBody>
      </p:sp>
      <p:sp>
        <p:nvSpPr>
          <p:cNvPr id="19" name="Google Shape;19;p3"/>
          <p:cNvSpPr txBox="1">
            <a:spLocks noGrp="1"/>
          </p:cNvSpPr>
          <p:nvPr>
            <p:ph type="title" idx="2" hasCustomPrompt="1"/>
          </p:nvPr>
        </p:nvSpPr>
        <p:spPr>
          <a:xfrm>
            <a:off x="4217750" y="1649225"/>
            <a:ext cx="12888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700">
                <a:solidFill>
                  <a:schemeClr val="lt1"/>
                </a:solidFill>
              </a:defRPr>
            </a:lvl1pPr>
            <a:lvl2pPr lvl="1" algn="ctr" rtl="0">
              <a:spcBef>
                <a:spcPts val="0"/>
              </a:spcBef>
              <a:spcAft>
                <a:spcPts val="0"/>
              </a:spcAft>
              <a:buClr>
                <a:schemeClr val="lt1"/>
              </a:buClr>
              <a:buSzPts val="6000"/>
              <a:buFont typeface="Philosopher"/>
              <a:buNone/>
              <a:defRPr sz="6000">
                <a:solidFill>
                  <a:schemeClr val="lt1"/>
                </a:solidFill>
                <a:latin typeface="Philosopher"/>
                <a:ea typeface="Philosopher"/>
                <a:cs typeface="Philosopher"/>
                <a:sym typeface="Philosopher"/>
              </a:defRPr>
            </a:lvl2pPr>
            <a:lvl3pPr lvl="2" algn="ctr" rtl="0">
              <a:spcBef>
                <a:spcPts val="0"/>
              </a:spcBef>
              <a:spcAft>
                <a:spcPts val="0"/>
              </a:spcAft>
              <a:buClr>
                <a:schemeClr val="lt1"/>
              </a:buClr>
              <a:buSzPts val="6000"/>
              <a:buFont typeface="Philosopher"/>
              <a:buNone/>
              <a:defRPr sz="6000">
                <a:solidFill>
                  <a:schemeClr val="lt1"/>
                </a:solidFill>
                <a:latin typeface="Philosopher"/>
                <a:ea typeface="Philosopher"/>
                <a:cs typeface="Philosopher"/>
                <a:sym typeface="Philosopher"/>
              </a:defRPr>
            </a:lvl3pPr>
            <a:lvl4pPr lvl="3" algn="ctr" rtl="0">
              <a:spcBef>
                <a:spcPts val="0"/>
              </a:spcBef>
              <a:spcAft>
                <a:spcPts val="0"/>
              </a:spcAft>
              <a:buClr>
                <a:schemeClr val="lt1"/>
              </a:buClr>
              <a:buSzPts val="6000"/>
              <a:buFont typeface="Philosopher"/>
              <a:buNone/>
              <a:defRPr sz="6000">
                <a:solidFill>
                  <a:schemeClr val="lt1"/>
                </a:solidFill>
                <a:latin typeface="Philosopher"/>
                <a:ea typeface="Philosopher"/>
                <a:cs typeface="Philosopher"/>
                <a:sym typeface="Philosopher"/>
              </a:defRPr>
            </a:lvl4pPr>
            <a:lvl5pPr lvl="4" algn="ctr" rtl="0">
              <a:spcBef>
                <a:spcPts val="0"/>
              </a:spcBef>
              <a:spcAft>
                <a:spcPts val="0"/>
              </a:spcAft>
              <a:buClr>
                <a:schemeClr val="lt1"/>
              </a:buClr>
              <a:buSzPts val="6000"/>
              <a:buFont typeface="Philosopher"/>
              <a:buNone/>
              <a:defRPr sz="6000">
                <a:solidFill>
                  <a:schemeClr val="lt1"/>
                </a:solidFill>
                <a:latin typeface="Philosopher"/>
                <a:ea typeface="Philosopher"/>
                <a:cs typeface="Philosopher"/>
                <a:sym typeface="Philosopher"/>
              </a:defRPr>
            </a:lvl5pPr>
            <a:lvl6pPr lvl="5" algn="ctr" rtl="0">
              <a:spcBef>
                <a:spcPts val="0"/>
              </a:spcBef>
              <a:spcAft>
                <a:spcPts val="0"/>
              </a:spcAft>
              <a:buClr>
                <a:schemeClr val="lt1"/>
              </a:buClr>
              <a:buSzPts val="6000"/>
              <a:buFont typeface="Philosopher"/>
              <a:buNone/>
              <a:defRPr sz="6000">
                <a:solidFill>
                  <a:schemeClr val="lt1"/>
                </a:solidFill>
                <a:latin typeface="Philosopher"/>
                <a:ea typeface="Philosopher"/>
                <a:cs typeface="Philosopher"/>
                <a:sym typeface="Philosopher"/>
              </a:defRPr>
            </a:lvl6pPr>
            <a:lvl7pPr lvl="6" algn="ctr" rtl="0">
              <a:spcBef>
                <a:spcPts val="0"/>
              </a:spcBef>
              <a:spcAft>
                <a:spcPts val="0"/>
              </a:spcAft>
              <a:buClr>
                <a:schemeClr val="lt1"/>
              </a:buClr>
              <a:buSzPts val="6000"/>
              <a:buFont typeface="Philosopher"/>
              <a:buNone/>
              <a:defRPr sz="6000">
                <a:solidFill>
                  <a:schemeClr val="lt1"/>
                </a:solidFill>
                <a:latin typeface="Philosopher"/>
                <a:ea typeface="Philosopher"/>
                <a:cs typeface="Philosopher"/>
                <a:sym typeface="Philosopher"/>
              </a:defRPr>
            </a:lvl7pPr>
            <a:lvl8pPr lvl="7" algn="ctr" rtl="0">
              <a:spcBef>
                <a:spcPts val="0"/>
              </a:spcBef>
              <a:spcAft>
                <a:spcPts val="0"/>
              </a:spcAft>
              <a:buClr>
                <a:schemeClr val="lt1"/>
              </a:buClr>
              <a:buSzPts val="6000"/>
              <a:buFont typeface="Philosopher"/>
              <a:buNone/>
              <a:defRPr sz="6000">
                <a:solidFill>
                  <a:schemeClr val="lt1"/>
                </a:solidFill>
                <a:latin typeface="Philosopher"/>
                <a:ea typeface="Philosopher"/>
                <a:cs typeface="Philosopher"/>
                <a:sym typeface="Philosopher"/>
              </a:defRPr>
            </a:lvl8pPr>
            <a:lvl9pPr lvl="8" algn="ctr" rtl="0">
              <a:spcBef>
                <a:spcPts val="0"/>
              </a:spcBef>
              <a:spcAft>
                <a:spcPts val="0"/>
              </a:spcAft>
              <a:buClr>
                <a:schemeClr val="lt1"/>
              </a:buClr>
              <a:buSzPts val="6000"/>
              <a:buFont typeface="Philosopher"/>
              <a:buNone/>
              <a:defRPr sz="6000">
                <a:solidFill>
                  <a:schemeClr val="lt1"/>
                </a:solidFill>
                <a:latin typeface="Philosopher"/>
                <a:ea typeface="Philosopher"/>
                <a:cs typeface="Philosopher"/>
                <a:sym typeface="Philosopher"/>
              </a:defRPr>
            </a:lvl9pPr>
          </a:lstStyle>
          <a:p>
            <a:r>
              <a:t>xx%</a:t>
            </a:r>
          </a:p>
        </p:txBody>
      </p:sp>
      <p:sp>
        <p:nvSpPr>
          <p:cNvPr id="20" name="Google Shape;20;p3"/>
          <p:cNvSpPr>
            <a:spLocks noGrp="1"/>
          </p:cNvSpPr>
          <p:nvPr>
            <p:ph type="pic" idx="3"/>
          </p:nvPr>
        </p:nvSpPr>
        <p:spPr>
          <a:xfrm flipH="1">
            <a:off x="713225" y="539500"/>
            <a:ext cx="3115500" cy="4144200"/>
          </a:xfrm>
          <a:prstGeom prst="round2SameRect">
            <a:avLst>
              <a:gd name="adj1" fmla="val 16667"/>
              <a:gd name="adj2" fmla="val 0"/>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720000" y="1055825"/>
            <a:ext cx="7704000" cy="3849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24" name="Google Shape;24;p4"/>
          <p:cNvGrpSpPr/>
          <p:nvPr/>
        </p:nvGrpSpPr>
        <p:grpSpPr>
          <a:xfrm>
            <a:off x="-667654" y="4438850"/>
            <a:ext cx="9838992" cy="572702"/>
            <a:chOff x="-667654" y="4438850"/>
            <a:chExt cx="9838992" cy="572702"/>
          </a:xfrm>
        </p:grpSpPr>
        <p:sp>
          <p:nvSpPr>
            <p:cNvPr id="25" name="Google Shape;25;p4"/>
            <p:cNvSpPr/>
            <p:nvPr/>
          </p:nvSpPr>
          <p:spPr>
            <a:xfrm>
              <a:off x="-667650" y="4529200"/>
              <a:ext cx="9838979" cy="412874"/>
            </a:xfrm>
            <a:custGeom>
              <a:avLst/>
              <a:gdLst/>
              <a:ahLst/>
              <a:cxnLst/>
              <a:rect l="l" t="t" r="r" b="b"/>
              <a:pathLst>
                <a:path w="29795" h="1266" extrusionOk="0">
                  <a:moveTo>
                    <a:pt x="106" y="0"/>
                  </a:moveTo>
                  <a:cubicBezTo>
                    <a:pt x="41" y="0"/>
                    <a:pt x="6" y="0"/>
                    <a:pt x="1" y="0"/>
                  </a:cubicBezTo>
                  <a:lnTo>
                    <a:pt x="1" y="40"/>
                  </a:lnTo>
                  <a:cubicBezTo>
                    <a:pt x="6" y="40"/>
                    <a:pt x="41" y="40"/>
                    <a:pt x="105" y="40"/>
                  </a:cubicBezTo>
                  <a:cubicBezTo>
                    <a:pt x="1084" y="40"/>
                    <a:pt x="8673" y="53"/>
                    <a:pt x="13987" y="463"/>
                  </a:cubicBezTo>
                  <a:cubicBezTo>
                    <a:pt x="19323" y="882"/>
                    <a:pt x="25931" y="1265"/>
                    <a:pt x="28794" y="1265"/>
                  </a:cubicBezTo>
                  <a:cubicBezTo>
                    <a:pt x="29213" y="1265"/>
                    <a:pt x="29550" y="1252"/>
                    <a:pt x="29795" y="1240"/>
                  </a:cubicBezTo>
                  <a:lnTo>
                    <a:pt x="29789" y="1200"/>
                  </a:lnTo>
                  <a:cubicBezTo>
                    <a:pt x="29552" y="1216"/>
                    <a:pt x="29225" y="1224"/>
                    <a:pt x="28821" y="1224"/>
                  </a:cubicBezTo>
                  <a:cubicBezTo>
                    <a:pt x="25977" y="1224"/>
                    <a:pt x="19346" y="842"/>
                    <a:pt x="13994" y="424"/>
                  </a:cubicBezTo>
                  <a:cubicBezTo>
                    <a:pt x="8681" y="13"/>
                    <a:pt x="1085" y="0"/>
                    <a:pt x="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667654" y="4438850"/>
              <a:ext cx="9838992" cy="572702"/>
            </a:xfrm>
            <a:custGeom>
              <a:avLst/>
              <a:gdLst/>
              <a:ahLst/>
              <a:cxnLst/>
              <a:rect l="l" t="t" r="r" b="b"/>
              <a:pathLst>
                <a:path w="30168" h="1756" extrusionOk="0">
                  <a:moveTo>
                    <a:pt x="28196" y="1"/>
                  </a:moveTo>
                  <a:cubicBezTo>
                    <a:pt x="27417" y="1"/>
                    <a:pt x="26358" y="15"/>
                    <a:pt x="24937" y="58"/>
                  </a:cubicBezTo>
                  <a:cubicBezTo>
                    <a:pt x="20642" y="177"/>
                    <a:pt x="14073" y="880"/>
                    <a:pt x="11197" y="1232"/>
                  </a:cubicBezTo>
                  <a:cubicBezTo>
                    <a:pt x="8147" y="1609"/>
                    <a:pt x="80" y="1636"/>
                    <a:pt x="1" y="1636"/>
                  </a:cubicBezTo>
                  <a:lnTo>
                    <a:pt x="1" y="1755"/>
                  </a:lnTo>
                  <a:cubicBezTo>
                    <a:pt x="80" y="1755"/>
                    <a:pt x="8154" y="1728"/>
                    <a:pt x="11210" y="1351"/>
                  </a:cubicBezTo>
                  <a:cubicBezTo>
                    <a:pt x="14086" y="1000"/>
                    <a:pt x="20648" y="297"/>
                    <a:pt x="24937" y="177"/>
                  </a:cubicBezTo>
                  <a:cubicBezTo>
                    <a:pt x="26368" y="134"/>
                    <a:pt x="27431" y="120"/>
                    <a:pt x="28210" y="120"/>
                  </a:cubicBezTo>
                  <a:cubicBezTo>
                    <a:pt x="29688" y="120"/>
                    <a:pt x="30142" y="171"/>
                    <a:pt x="30147" y="171"/>
                  </a:cubicBezTo>
                  <a:lnTo>
                    <a:pt x="30167" y="58"/>
                  </a:lnTo>
                  <a:cubicBezTo>
                    <a:pt x="30158" y="54"/>
                    <a:pt x="29696" y="1"/>
                    <a:pt x="28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27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8" name="Google Shape;38;p6"/>
          <p:cNvGrpSpPr/>
          <p:nvPr/>
        </p:nvGrpSpPr>
        <p:grpSpPr>
          <a:xfrm>
            <a:off x="-29300" y="4571300"/>
            <a:ext cx="9236311" cy="430251"/>
            <a:chOff x="-29300" y="3207550"/>
            <a:chExt cx="9236311" cy="430251"/>
          </a:xfrm>
        </p:grpSpPr>
        <p:sp>
          <p:nvSpPr>
            <p:cNvPr id="39" name="Google Shape;39;p6"/>
            <p:cNvSpPr/>
            <p:nvPr/>
          </p:nvSpPr>
          <p:spPr>
            <a:xfrm>
              <a:off x="-29300" y="3207550"/>
              <a:ext cx="9236311" cy="430251"/>
            </a:xfrm>
            <a:custGeom>
              <a:avLst/>
              <a:gdLst/>
              <a:ahLst/>
              <a:cxnLst/>
              <a:rect l="l" t="t" r="r" b="b"/>
              <a:pathLst>
                <a:path w="30049" h="1436" extrusionOk="0">
                  <a:moveTo>
                    <a:pt x="4652" y="0"/>
                  </a:moveTo>
                  <a:cubicBezTo>
                    <a:pt x="2143" y="0"/>
                    <a:pt x="45" y="74"/>
                    <a:pt x="1" y="77"/>
                  </a:cubicBezTo>
                  <a:lnTo>
                    <a:pt x="9" y="117"/>
                  </a:lnTo>
                  <a:cubicBezTo>
                    <a:pt x="49" y="113"/>
                    <a:pt x="2144" y="40"/>
                    <a:pt x="4650" y="40"/>
                  </a:cubicBezTo>
                  <a:cubicBezTo>
                    <a:pt x="7149" y="40"/>
                    <a:pt x="10056" y="113"/>
                    <a:pt x="11741" y="401"/>
                  </a:cubicBezTo>
                  <a:cubicBezTo>
                    <a:pt x="15174" y="985"/>
                    <a:pt x="27582" y="1435"/>
                    <a:pt x="30048" y="1435"/>
                  </a:cubicBezTo>
                  <a:lnTo>
                    <a:pt x="30048" y="1396"/>
                  </a:lnTo>
                  <a:cubicBezTo>
                    <a:pt x="27582" y="1396"/>
                    <a:pt x="15180" y="945"/>
                    <a:pt x="11747" y="362"/>
                  </a:cubicBezTo>
                  <a:cubicBezTo>
                    <a:pt x="10063" y="73"/>
                    <a:pt x="7154" y="0"/>
                    <a:pt x="4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a:off x="-29300" y="3253700"/>
              <a:ext cx="9201453" cy="219000"/>
            </a:xfrm>
            <a:custGeom>
              <a:avLst/>
              <a:gdLst/>
              <a:ahLst/>
              <a:cxnLst/>
              <a:rect l="l" t="t" r="r" b="b"/>
              <a:pathLst>
                <a:path w="30413" h="731" extrusionOk="0">
                  <a:moveTo>
                    <a:pt x="29059" y="0"/>
                  </a:moveTo>
                  <a:cubicBezTo>
                    <a:pt x="26091" y="0"/>
                    <a:pt x="18969" y="28"/>
                    <a:pt x="15082" y="287"/>
                  </a:cubicBezTo>
                  <a:cubicBezTo>
                    <a:pt x="10471" y="601"/>
                    <a:pt x="1488" y="612"/>
                    <a:pt x="171" y="612"/>
                  </a:cubicBezTo>
                  <a:cubicBezTo>
                    <a:pt x="72" y="612"/>
                    <a:pt x="16" y="612"/>
                    <a:pt x="9" y="612"/>
                  </a:cubicBezTo>
                  <a:lnTo>
                    <a:pt x="1" y="731"/>
                  </a:lnTo>
                  <a:lnTo>
                    <a:pt x="128" y="731"/>
                  </a:lnTo>
                  <a:cubicBezTo>
                    <a:pt x="1282" y="731"/>
                    <a:pt x="10421" y="725"/>
                    <a:pt x="15094" y="406"/>
                  </a:cubicBezTo>
                  <a:cubicBezTo>
                    <a:pt x="18972" y="148"/>
                    <a:pt x="26086" y="119"/>
                    <a:pt x="29056" y="119"/>
                  </a:cubicBezTo>
                  <a:cubicBezTo>
                    <a:pt x="29883" y="119"/>
                    <a:pt x="30389" y="122"/>
                    <a:pt x="30412" y="122"/>
                  </a:cubicBezTo>
                  <a:lnTo>
                    <a:pt x="30412" y="2"/>
                  </a:lnTo>
                  <a:cubicBezTo>
                    <a:pt x="30391" y="2"/>
                    <a:pt x="29886" y="0"/>
                    <a:pt x="29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1551150" y="1252550"/>
            <a:ext cx="6041700" cy="17382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000"/>
              <a:buNone/>
              <a:defRPr sz="5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48" name="Google Shape;48;p8"/>
          <p:cNvGrpSpPr/>
          <p:nvPr/>
        </p:nvGrpSpPr>
        <p:grpSpPr>
          <a:xfrm>
            <a:off x="-69550" y="3317325"/>
            <a:ext cx="9281900" cy="1448572"/>
            <a:chOff x="-69550" y="3317325"/>
            <a:chExt cx="9281900" cy="1448572"/>
          </a:xfrm>
        </p:grpSpPr>
        <p:sp>
          <p:nvSpPr>
            <p:cNvPr id="49" name="Google Shape;49;p8"/>
            <p:cNvSpPr/>
            <p:nvPr/>
          </p:nvSpPr>
          <p:spPr>
            <a:xfrm flipH="1">
              <a:off x="6" y="3317325"/>
              <a:ext cx="9212344" cy="1448572"/>
            </a:xfrm>
            <a:custGeom>
              <a:avLst/>
              <a:gdLst/>
              <a:ahLst/>
              <a:cxnLst/>
              <a:rect l="l" t="t" r="r" b="b"/>
              <a:pathLst>
                <a:path w="30532" h="5603" extrusionOk="0">
                  <a:moveTo>
                    <a:pt x="30117" y="1"/>
                  </a:moveTo>
                  <a:cubicBezTo>
                    <a:pt x="29484" y="1"/>
                    <a:pt x="27947" y="48"/>
                    <a:pt x="24367" y="320"/>
                  </a:cubicBezTo>
                  <a:cubicBezTo>
                    <a:pt x="20616" y="598"/>
                    <a:pt x="16281" y="2162"/>
                    <a:pt x="12801" y="3422"/>
                  </a:cubicBezTo>
                  <a:cubicBezTo>
                    <a:pt x="11277" y="3972"/>
                    <a:pt x="9958" y="4449"/>
                    <a:pt x="8943" y="4728"/>
                  </a:cubicBezTo>
                  <a:cubicBezTo>
                    <a:pt x="6499" y="5393"/>
                    <a:pt x="2818" y="5480"/>
                    <a:pt x="1037" y="5480"/>
                  </a:cubicBezTo>
                  <a:cubicBezTo>
                    <a:pt x="408" y="5480"/>
                    <a:pt x="17" y="5469"/>
                    <a:pt x="1" y="5469"/>
                  </a:cubicBezTo>
                  <a:lnTo>
                    <a:pt x="1" y="5588"/>
                  </a:lnTo>
                  <a:cubicBezTo>
                    <a:pt x="15" y="5588"/>
                    <a:pt x="407" y="5603"/>
                    <a:pt x="1035" y="5603"/>
                  </a:cubicBezTo>
                  <a:cubicBezTo>
                    <a:pt x="2818" y="5603"/>
                    <a:pt x="6517" y="5509"/>
                    <a:pt x="8970" y="4841"/>
                  </a:cubicBezTo>
                  <a:cubicBezTo>
                    <a:pt x="9998" y="4562"/>
                    <a:pt x="11316" y="4085"/>
                    <a:pt x="12840" y="3535"/>
                  </a:cubicBezTo>
                  <a:cubicBezTo>
                    <a:pt x="16315" y="2281"/>
                    <a:pt x="20642" y="717"/>
                    <a:pt x="24374" y="439"/>
                  </a:cubicBezTo>
                  <a:cubicBezTo>
                    <a:pt x="27930" y="168"/>
                    <a:pt x="29475" y="120"/>
                    <a:pt x="30110" y="120"/>
                  </a:cubicBezTo>
                  <a:cubicBezTo>
                    <a:pt x="30421" y="120"/>
                    <a:pt x="30514" y="132"/>
                    <a:pt x="30519" y="134"/>
                  </a:cubicBezTo>
                  <a:lnTo>
                    <a:pt x="30532" y="14"/>
                  </a:lnTo>
                  <a:cubicBezTo>
                    <a:pt x="30521" y="12"/>
                    <a:pt x="30427" y="1"/>
                    <a:pt x="30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a:off x="-69550" y="4276698"/>
              <a:ext cx="9253837" cy="262250"/>
            </a:xfrm>
            <a:custGeom>
              <a:avLst/>
              <a:gdLst/>
              <a:ahLst/>
              <a:cxnLst/>
              <a:rect l="l" t="t" r="r" b="b"/>
              <a:pathLst>
                <a:path w="30545" h="1049" extrusionOk="0">
                  <a:moveTo>
                    <a:pt x="29126" y="1"/>
                  </a:moveTo>
                  <a:cubicBezTo>
                    <a:pt x="28510" y="1"/>
                    <a:pt x="27632" y="7"/>
                    <a:pt x="26381" y="27"/>
                  </a:cubicBezTo>
                  <a:cubicBezTo>
                    <a:pt x="24102" y="60"/>
                    <a:pt x="20449" y="274"/>
                    <a:pt x="16910" y="472"/>
                  </a:cubicBezTo>
                  <a:cubicBezTo>
                    <a:pt x="14530" y="611"/>
                    <a:pt x="12070" y="751"/>
                    <a:pt x="10010" y="837"/>
                  </a:cubicBezTo>
                  <a:cubicBezTo>
                    <a:pt x="6680" y="984"/>
                    <a:pt x="3433" y="1009"/>
                    <a:pt x="1579" y="1009"/>
                  </a:cubicBezTo>
                  <a:cubicBezTo>
                    <a:pt x="606" y="1009"/>
                    <a:pt x="17" y="1002"/>
                    <a:pt x="1" y="1002"/>
                  </a:cubicBezTo>
                  <a:lnTo>
                    <a:pt x="1" y="1042"/>
                  </a:lnTo>
                  <a:cubicBezTo>
                    <a:pt x="14" y="1042"/>
                    <a:pt x="610" y="1048"/>
                    <a:pt x="1592" y="1048"/>
                  </a:cubicBezTo>
                  <a:cubicBezTo>
                    <a:pt x="3448" y="1048"/>
                    <a:pt x="6689" y="1021"/>
                    <a:pt x="10010" y="877"/>
                  </a:cubicBezTo>
                  <a:cubicBezTo>
                    <a:pt x="12070" y="791"/>
                    <a:pt x="14530" y="651"/>
                    <a:pt x="16916" y="512"/>
                  </a:cubicBezTo>
                  <a:cubicBezTo>
                    <a:pt x="20449" y="313"/>
                    <a:pt x="24108" y="100"/>
                    <a:pt x="26381" y="67"/>
                  </a:cubicBezTo>
                  <a:cubicBezTo>
                    <a:pt x="27627" y="47"/>
                    <a:pt x="28503" y="41"/>
                    <a:pt x="29117" y="41"/>
                  </a:cubicBezTo>
                  <a:cubicBezTo>
                    <a:pt x="30346" y="41"/>
                    <a:pt x="30529" y="67"/>
                    <a:pt x="30538" y="67"/>
                  </a:cubicBezTo>
                  <a:lnTo>
                    <a:pt x="30544" y="27"/>
                  </a:lnTo>
                  <a:cubicBezTo>
                    <a:pt x="30536" y="27"/>
                    <a:pt x="30356" y="1"/>
                    <a:pt x="29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2135550" y="959725"/>
            <a:ext cx="4872900" cy="14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3" name="Google Shape;53;p9"/>
          <p:cNvSpPr txBox="1">
            <a:spLocks noGrp="1"/>
          </p:cNvSpPr>
          <p:nvPr>
            <p:ph type="subTitle" idx="1"/>
          </p:nvPr>
        </p:nvSpPr>
        <p:spPr>
          <a:xfrm>
            <a:off x="2135550" y="2431675"/>
            <a:ext cx="4872900" cy="4206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1600"/>
              </a:spcBef>
              <a:spcAft>
                <a:spcPts val="0"/>
              </a:spcAft>
              <a:buSzPts val="1400"/>
              <a:buNone/>
              <a:defRPr sz="1400"/>
            </a:lvl3pPr>
            <a:lvl4pPr lvl="3" algn="ctr" rtl="0">
              <a:lnSpc>
                <a:spcPct val="100000"/>
              </a:lnSpc>
              <a:spcBef>
                <a:spcPts val="1600"/>
              </a:spcBef>
              <a:spcAft>
                <a:spcPts val="0"/>
              </a:spcAft>
              <a:buSzPts val="1400"/>
              <a:buNone/>
              <a:defRPr sz="1400"/>
            </a:lvl4pPr>
            <a:lvl5pPr lvl="4" algn="ctr" rtl="0">
              <a:lnSpc>
                <a:spcPct val="100000"/>
              </a:lnSpc>
              <a:spcBef>
                <a:spcPts val="1600"/>
              </a:spcBef>
              <a:spcAft>
                <a:spcPts val="0"/>
              </a:spcAft>
              <a:buSzPts val="1400"/>
              <a:buNone/>
              <a:defRPr sz="1400"/>
            </a:lvl5pPr>
            <a:lvl6pPr lvl="5" algn="ctr" rtl="0">
              <a:lnSpc>
                <a:spcPct val="100000"/>
              </a:lnSpc>
              <a:spcBef>
                <a:spcPts val="1600"/>
              </a:spcBef>
              <a:spcAft>
                <a:spcPts val="0"/>
              </a:spcAft>
              <a:buSzPts val="1400"/>
              <a:buNone/>
              <a:defRPr sz="1400"/>
            </a:lvl6pPr>
            <a:lvl7pPr lvl="6" algn="ctr" rtl="0">
              <a:lnSpc>
                <a:spcPct val="100000"/>
              </a:lnSpc>
              <a:spcBef>
                <a:spcPts val="1600"/>
              </a:spcBef>
              <a:spcAft>
                <a:spcPts val="0"/>
              </a:spcAft>
              <a:buSzPts val="1400"/>
              <a:buNone/>
              <a:defRPr sz="1400"/>
            </a:lvl7pPr>
            <a:lvl8pPr lvl="7" algn="ctr" rtl="0">
              <a:lnSpc>
                <a:spcPct val="100000"/>
              </a:lnSpc>
              <a:spcBef>
                <a:spcPts val="1600"/>
              </a:spcBef>
              <a:spcAft>
                <a:spcPts val="0"/>
              </a:spcAft>
              <a:buSzPts val="1400"/>
              <a:buNone/>
              <a:defRPr sz="1400"/>
            </a:lvl8pPr>
            <a:lvl9pPr lvl="8" algn="ctr" rtl="0">
              <a:lnSpc>
                <a:spcPct val="100000"/>
              </a:lnSpc>
              <a:spcBef>
                <a:spcPts val="1600"/>
              </a:spcBef>
              <a:spcAft>
                <a:spcPts val="1600"/>
              </a:spcAft>
              <a:buSzPts val="1400"/>
              <a:buNone/>
              <a:defRPr sz="1400"/>
            </a:lvl9pPr>
          </a:lstStyle>
          <a:p>
            <a:endParaRPr/>
          </a:p>
        </p:txBody>
      </p:sp>
      <p:grpSp>
        <p:nvGrpSpPr>
          <p:cNvPr id="54" name="Google Shape;54;p9"/>
          <p:cNvGrpSpPr/>
          <p:nvPr/>
        </p:nvGrpSpPr>
        <p:grpSpPr>
          <a:xfrm>
            <a:off x="-102026" y="4214306"/>
            <a:ext cx="9302204" cy="661094"/>
            <a:chOff x="-102026" y="4214306"/>
            <a:chExt cx="9302204" cy="661094"/>
          </a:xfrm>
        </p:grpSpPr>
        <p:sp>
          <p:nvSpPr>
            <p:cNvPr id="55" name="Google Shape;55;p9"/>
            <p:cNvSpPr/>
            <p:nvPr/>
          </p:nvSpPr>
          <p:spPr>
            <a:xfrm flipH="1">
              <a:off x="-102025" y="4260425"/>
              <a:ext cx="9302204" cy="614975"/>
            </a:xfrm>
            <a:custGeom>
              <a:avLst/>
              <a:gdLst/>
              <a:ahLst/>
              <a:cxnLst/>
              <a:rect l="l" t="t" r="r" b="b"/>
              <a:pathLst>
                <a:path w="30067" h="2009" extrusionOk="0">
                  <a:moveTo>
                    <a:pt x="27994" y="0"/>
                  </a:moveTo>
                  <a:cubicBezTo>
                    <a:pt x="24767" y="0"/>
                    <a:pt x="20081" y="387"/>
                    <a:pt x="13275" y="1206"/>
                  </a:cubicBezTo>
                  <a:cubicBezTo>
                    <a:pt x="8452" y="1784"/>
                    <a:pt x="4379" y="1888"/>
                    <a:pt x="2064" y="1888"/>
                  </a:cubicBezTo>
                  <a:cubicBezTo>
                    <a:pt x="772" y="1888"/>
                    <a:pt x="28" y="1855"/>
                    <a:pt x="6" y="1855"/>
                  </a:cubicBezTo>
                  <a:lnTo>
                    <a:pt x="0" y="1975"/>
                  </a:lnTo>
                  <a:cubicBezTo>
                    <a:pt x="19" y="1975"/>
                    <a:pt x="768" y="2008"/>
                    <a:pt x="2068" y="2008"/>
                  </a:cubicBezTo>
                  <a:cubicBezTo>
                    <a:pt x="4388" y="2008"/>
                    <a:pt x="8463" y="1902"/>
                    <a:pt x="13296" y="1326"/>
                  </a:cubicBezTo>
                  <a:cubicBezTo>
                    <a:pt x="20091" y="507"/>
                    <a:pt x="24770" y="119"/>
                    <a:pt x="27991" y="119"/>
                  </a:cubicBezTo>
                  <a:cubicBezTo>
                    <a:pt x="28760" y="119"/>
                    <a:pt x="29446" y="142"/>
                    <a:pt x="30058" y="185"/>
                  </a:cubicBezTo>
                  <a:lnTo>
                    <a:pt x="30066" y="66"/>
                  </a:lnTo>
                  <a:cubicBezTo>
                    <a:pt x="29453" y="22"/>
                    <a:pt x="28765" y="0"/>
                    <a:pt x="2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flipH="1">
              <a:off x="-102026" y="4214306"/>
              <a:ext cx="9198744" cy="475704"/>
            </a:xfrm>
            <a:custGeom>
              <a:avLst/>
              <a:gdLst/>
              <a:ahLst/>
              <a:cxnLst/>
              <a:rect l="l" t="t" r="r" b="b"/>
              <a:pathLst>
                <a:path w="31075" h="1607" extrusionOk="0">
                  <a:moveTo>
                    <a:pt x="1329" y="1"/>
                  </a:moveTo>
                  <a:cubicBezTo>
                    <a:pt x="510" y="1"/>
                    <a:pt x="20" y="9"/>
                    <a:pt x="1" y="9"/>
                  </a:cubicBezTo>
                  <a:lnTo>
                    <a:pt x="1" y="49"/>
                  </a:lnTo>
                  <a:cubicBezTo>
                    <a:pt x="20" y="49"/>
                    <a:pt x="510" y="41"/>
                    <a:pt x="1328" y="41"/>
                  </a:cubicBezTo>
                  <a:cubicBezTo>
                    <a:pt x="3891" y="41"/>
                    <a:pt x="9677" y="120"/>
                    <a:pt x="14325" y="777"/>
                  </a:cubicBezTo>
                  <a:cubicBezTo>
                    <a:pt x="19800" y="1560"/>
                    <a:pt x="28755" y="1606"/>
                    <a:pt x="30697" y="1606"/>
                  </a:cubicBezTo>
                  <a:cubicBezTo>
                    <a:pt x="30928" y="1606"/>
                    <a:pt x="31061" y="1600"/>
                    <a:pt x="31074" y="1600"/>
                  </a:cubicBezTo>
                  <a:lnTo>
                    <a:pt x="31074" y="1560"/>
                  </a:lnTo>
                  <a:cubicBezTo>
                    <a:pt x="31063" y="1560"/>
                    <a:pt x="30932" y="1561"/>
                    <a:pt x="30700" y="1561"/>
                  </a:cubicBezTo>
                  <a:cubicBezTo>
                    <a:pt x="28767" y="1561"/>
                    <a:pt x="19805" y="1519"/>
                    <a:pt x="14331" y="738"/>
                  </a:cubicBezTo>
                  <a:cubicBezTo>
                    <a:pt x="9684" y="80"/>
                    <a:pt x="3894" y="1"/>
                    <a:pt x="1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sp>
        <p:nvSpPr>
          <p:cNvPr id="61" name="Google Shape;61;p11"/>
          <p:cNvSpPr txBox="1">
            <a:spLocks noGrp="1"/>
          </p:cNvSpPr>
          <p:nvPr>
            <p:ph type="title" hasCustomPrompt="1"/>
          </p:nvPr>
        </p:nvSpPr>
        <p:spPr>
          <a:xfrm>
            <a:off x="713225" y="1350625"/>
            <a:ext cx="5046300" cy="11673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8000">
                <a:solidFill>
                  <a:schemeClr val="lt1"/>
                </a:solidFill>
              </a:defRPr>
            </a:lvl1pPr>
            <a:lvl2pPr lvl="1" algn="ctr">
              <a:spcBef>
                <a:spcPts val="0"/>
              </a:spcBef>
              <a:spcAft>
                <a:spcPts val="0"/>
              </a:spcAft>
              <a:buSzPts val="9600"/>
              <a:buFont typeface="Philosopher"/>
              <a:buNone/>
              <a:defRPr sz="9600">
                <a:latin typeface="Philosopher"/>
                <a:ea typeface="Philosopher"/>
                <a:cs typeface="Philosopher"/>
                <a:sym typeface="Philosopher"/>
              </a:defRPr>
            </a:lvl2pPr>
            <a:lvl3pPr lvl="2" algn="ctr">
              <a:spcBef>
                <a:spcPts val="0"/>
              </a:spcBef>
              <a:spcAft>
                <a:spcPts val="0"/>
              </a:spcAft>
              <a:buSzPts val="9600"/>
              <a:buFont typeface="Philosopher"/>
              <a:buNone/>
              <a:defRPr sz="9600">
                <a:latin typeface="Philosopher"/>
                <a:ea typeface="Philosopher"/>
                <a:cs typeface="Philosopher"/>
                <a:sym typeface="Philosopher"/>
              </a:defRPr>
            </a:lvl3pPr>
            <a:lvl4pPr lvl="3" algn="ctr">
              <a:spcBef>
                <a:spcPts val="0"/>
              </a:spcBef>
              <a:spcAft>
                <a:spcPts val="0"/>
              </a:spcAft>
              <a:buSzPts val="9600"/>
              <a:buFont typeface="Philosopher"/>
              <a:buNone/>
              <a:defRPr sz="9600">
                <a:latin typeface="Philosopher"/>
                <a:ea typeface="Philosopher"/>
                <a:cs typeface="Philosopher"/>
                <a:sym typeface="Philosopher"/>
              </a:defRPr>
            </a:lvl4pPr>
            <a:lvl5pPr lvl="4" algn="ctr">
              <a:spcBef>
                <a:spcPts val="0"/>
              </a:spcBef>
              <a:spcAft>
                <a:spcPts val="0"/>
              </a:spcAft>
              <a:buSzPts val="9600"/>
              <a:buFont typeface="Philosopher"/>
              <a:buNone/>
              <a:defRPr sz="9600">
                <a:latin typeface="Philosopher"/>
                <a:ea typeface="Philosopher"/>
                <a:cs typeface="Philosopher"/>
                <a:sym typeface="Philosopher"/>
              </a:defRPr>
            </a:lvl5pPr>
            <a:lvl6pPr lvl="5" algn="ctr">
              <a:spcBef>
                <a:spcPts val="0"/>
              </a:spcBef>
              <a:spcAft>
                <a:spcPts val="0"/>
              </a:spcAft>
              <a:buSzPts val="9600"/>
              <a:buFont typeface="Philosopher"/>
              <a:buNone/>
              <a:defRPr sz="9600">
                <a:latin typeface="Philosopher"/>
                <a:ea typeface="Philosopher"/>
                <a:cs typeface="Philosopher"/>
                <a:sym typeface="Philosopher"/>
              </a:defRPr>
            </a:lvl6pPr>
            <a:lvl7pPr lvl="6" algn="ctr">
              <a:spcBef>
                <a:spcPts val="0"/>
              </a:spcBef>
              <a:spcAft>
                <a:spcPts val="0"/>
              </a:spcAft>
              <a:buSzPts val="9600"/>
              <a:buFont typeface="Philosopher"/>
              <a:buNone/>
              <a:defRPr sz="9600">
                <a:latin typeface="Philosopher"/>
                <a:ea typeface="Philosopher"/>
                <a:cs typeface="Philosopher"/>
                <a:sym typeface="Philosopher"/>
              </a:defRPr>
            </a:lvl7pPr>
            <a:lvl8pPr lvl="7" algn="ctr">
              <a:spcBef>
                <a:spcPts val="0"/>
              </a:spcBef>
              <a:spcAft>
                <a:spcPts val="0"/>
              </a:spcAft>
              <a:buSzPts val="9600"/>
              <a:buFont typeface="Philosopher"/>
              <a:buNone/>
              <a:defRPr sz="9600">
                <a:latin typeface="Philosopher"/>
                <a:ea typeface="Philosopher"/>
                <a:cs typeface="Philosopher"/>
                <a:sym typeface="Philosopher"/>
              </a:defRPr>
            </a:lvl8pPr>
            <a:lvl9pPr lvl="8" algn="ctr">
              <a:spcBef>
                <a:spcPts val="0"/>
              </a:spcBef>
              <a:spcAft>
                <a:spcPts val="0"/>
              </a:spcAft>
              <a:buSzPts val="9600"/>
              <a:buFont typeface="Philosopher"/>
              <a:buNone/>
              <a:defRPr sz="9600">
                <a:latin typeface="Philosopher"/>
                <a:ea typeface="Philosopher"/>
                <a:cs typeface="Philosopher"/>
                <a:sym typeface="Philosopher"/>
              </a:defRPr>
            </a:lvl9pPr>
          </a:lstStyle>
          <a:p>
            <a:r>
              <a:t>xx%</a:t>
            </a:r>
          </a:p>
        </p:txBody>
      </p:sp>
      <p:sp>
        <p:nvSpPr>
          <p:cNvPr id="62" name="Google Shape;62;p11"/>
          <p:cNvSpPr txBox="1">
            <a:spLocks noGrp="1"/>
          </p:cNvSpPr>
          <p:nvPr>
            <p:ph type="subTitle" idx="1"/>
          </p:nvPr>
        </p:nvSpPr>
        <p:spPr>
          <a:xfrm>
            <a:off x="713225" y="2387575"/>
            <a:ext cx="5046300" cy="420600"/>
          </a:xfrm>
          <a:prstGeom prst="rect">
            <a:avLst/>
          </a:prstGeom>
          <a:solidFill>
            <a:schemeClr val="lt2"/>
          </a:solid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2700"/>
              <a:buNone/>
              <a:defRPr sz="2700"/>
            </a:lvl1pPr>
            <a:lvl2pPr lvl="1" rtl="0">
              <a:spcBef>
                <a:spcPts val="0"/>
              </a:spcBef>
              <a:spcAft>
                <a:spcPts val="0"/>
              </a:spcAft>
              <a:buSzPts val="3000"/>
              <a:buFont typeface="Philosopher"/>
              <a:buNone/>
              <a:defRPr>
                <a:latin typeface="Philosopher"/>
                <a:ea typeface="Philosopher"/>
                <a:cs typeface="Philosopher"/>
                <a:sym typeface="Philosopher"/>
              </a:defRPr>
            </a:lvl2pPr>
            <a:lvl3pPr lvl="2" rtl="0">
              <a:spcBef>
                <a:spcPts val="0"/>
              </a:spcBef>
              <a:spcAft>
                <a:spcPts val="0"/>
              </a:spcAft>
              <a:buSzPts val="3000"/>
              <a:buFont typeface="Philosopher"/>
              <a:buNone/>
              <a:defRPr>
                <a:latin typeface="Philosopher"/>
                <a:ea typeface="Philosopher"/>
                <a:cs typeface="Philosopher"/>
                <a:sym typeface="Philosopher"/>
              </a:defRPr>
            </a:lvl3pPr>
            <a:lvl4pPr lvl="3" rtl="0">
              <a:spcBef>
                <a:spcPts val="0"/>
              </a:spcBef>
              <a:spcAft>
                <a:spcPts val="0"/>
              </a:spcAft>
              <a:buSzPts val="3000"/>
              <a:buFont typeface="Philosopher"/>
              <a:buNone/>
              <a:defRPr>
                <a:latin typeface="Philosopher"/>
                <a:ea typeface="Philosopher"/>
                <a:cs typeface="Philosopher"/>
                <a:sym typeface="Philosopher"/>
              </a:defRPr>
            </a:lvl4pPr>
            <a:lvl5pPr lvl="4" rtl="0">
              <a:spcBef>
                <a:spcPts val="0"/>
              </a:spcBef>
              <a:spcAft>
                <a:spcPts val="0"/>
              </a:spcAft>
              <a:buSzPts val="3000"/>
              <a:buFont typeface="Philosopher"/>
              <a:buNone/>
              <a:defRPr>
                <a:latin typeface="Philosopher"/>
                <a:ea typeface="Philosopher"/>
                <a:cs typeface="Philosopher"/>
                <a:sym typeface="Philosopher"/>
              </a:defRPr>
            </a:lvl5pPr>
            <a:lvl6pPr lvl="5" rtl="0">
              <a:spcBef>
                <a:spcPts val="0"/>
              </a:spcBef>
              <a:spcAft>
                <a:spcPts val="0"/>
              </a:spcAft>
              <a:buSzPts val="3000"/>
              <a:buFont typeface="Philosopher"/>
              <a:buNone/>
              <a:defRPr>
                <a:latin typeface="Philosopher"/>
                <a:ea typeface="Philosopher"/>
                <a:cs typeface="Philosopher"/>
                <a:sym typeface="Philosopher"/>
              </a:defRPr>
            </a:lvl6pPr>
            <a:lvl7pPr lvl="6" rtl="0">
              <a:spcBef>
                <a:spcPts val="0"/>
              </a:spcBef>
              <a:spcAft>
                <a:spcPts val="0"/>
              </a:spcAft>
              <a:buSzPts val="3000"/>
              <a:buFont typeface="Philosopher"/>
              <a:buNone/>
              <a:defRPr>
                <a:latin typeface="Philosopher"/>
                <a:ea typeface="Philosopher"/>
                <a:cs typeface="Philosopher"/>
                <a:sym typeface="Philosopher"/>
              </a:defRPr>
            </a:lvl7pPr>
            <a:lvl8pPr lvl="7" rtl="0">
              <a:spcBef>
                <a:spcPts val="0"/>
              </a:spcBef>
              <a:spcAft>
                <a:spcPts val="0"/>
              </a:spcAft>
              <a:buSzPts val="3000"/>
              <a:buFont typeface="Philosopher"/>
              <a:buNone/>
              <a:defRPr>
                <a:latin typeface="Philosopher"/>
                <a:ea typeface="Philosopher"/>
                <a:cs typeface="Philosopher"/>
                <a:sym typeface="Philosopher"/>
              </a:defRPr>
            </a:lvl8pPr>
            <a:lvl9pPr lvl="8" rtl="0">
              <a:spcBef>
                <a:spcPts val="0"/>
              </a:spcBef>
              <a:spcAft>
                <a:spcPts val="0"/>
              </a:spcAft>
              <a:buSzPts val="3000"/>
              <a:buFont typeface="Philosopher"/>
              <a:buNone/>
              <a:defRPr>
                <a:latin typeface="Philosopher"/>
                <a:ea typeface="Philosopher"/>
                <a:cs typeface="Philosopher"/>
                <a:sym typeface="Philosopher"/>
              </a:defRPr>
            </a:lvl9pPr>
          </a:lstStyle>
          <a:p>
            <a:endParaRPr/>
          </a:p>
        </p:txBody>
      </p:sp>
      <p:sp>
        <p:nvSpPr>
          <p:cNvPr id="120" name="Google Shape;120;p20"/>
          <p:cNvSpPr txBox="1">
            <a:spLocks noGrp="1"/>
          </p:cNvSpPr>
          <p:nvPr>
            <p:ph type="subTitle" idx="1"/>
          </p:nvPr>
        </p:nvSpPr>
        <p:spPr>
          <a:xfrm>
            <a:off x="851225" y="2523325"/>
            <a:ext cx="2348100" cy="125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21" name="Google Shape;121;p20"/>
          <p:cNvSpPr txBox="1">
            <a:spLocks noGrp="1"/>
          </p:cNvSpPr>
          <p:nvPr>
            <p:ph type="subTitle" idx="2"/>
          </p:nvPr>
        </p:nvSpPr>
        <p:spPr>
          <a:xfrm>
            <a:off x="3397952" y="2523325"/>
            <a:ext cx="2348100" cy="125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22" name="Google Shape;122;p20"/>
          <p:cNvSpPr txBox="1">
            <a:spLocks noGrp="1"/>
          </p:cNvSpPr>
          <p:nvPr>
            <p:ph type="subTitle" idx="3"/>
          </p:nvPr>
        </p:nvSpPr>
        <p:spPr>
          <a:xfrm>
            <a:off x="5944675" y="2523326"/>
            <a:ext cx="2348100" cy="125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23" name="Google Shape;123;p20"/>
          <p:cNvSpPr txBox="1">
            <a:spLocks noGrp="1"/>
          </p:cNvSpPr>
          <p:nvPr>
            <p:ph type="subTitle" idx="4"/>
          </p:nvPr>
        </p:nvSpPr>
        <p:spPr>
          <a:xfrm>
            <a:off x="851225" y="2168925"/>
            <a:ext cx="2348100" cy="432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hilosopher"/>
              <a:buNone/>
              <a:defRPr sz="2000">
                <a:solidFill>
                  <a:schemeClr val="dk1"/>
                </a:solidFill>
                <a:latin typeface="Philosopher"/>
                <a:ea typeface="Philosopher"/>
                <a:cs typeface="Philosopher"/>
                <a:sym typeface="Philosopher"/>
              </a:defRPr>
            </a:lvl1pPr>
            <a:lvl2pPr lvl="1"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2pPr>
            <a:lvl3pPr lvl="2"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3pPr>
            <a:lvl4pPr lvl="3"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4pPr>
            <a:lvl5pPr lvl="4"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5pPr>
            <a:lvl6pPr lvl="5"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6pPr>
            <a:lvl7pPr lvl="6"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7pPr>
            <a:lvl8pPr lvl="7"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8pPr>
            <a:lvl9pPr lvl="8"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9pPr>
          </a:lstStyle>
          <a:p>
            <a:endParaRPr/>
          </a:p>
        </p:txBody>
      </p:sp>
      <p:sp>
        <p:nvSpPr>
          <p:cNvPr id="124" name="Google Shape;124;p20"/>
          <p:cNvSpPr txBox="1">
            <a:spLocks noGrp="1"/>
          </p:cNvSpPr>
          <p:nvPr>
            <p:ph type="subTitle" idx="5"/>
          </p:nvPr>
        </p:nvSpPr>
        <p:spPr>
          <a:xfrm>
            <a:off x="3397952" y="2168925"/>
            <a:ext cx="2348100" cy="432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hilosopher"/>
              <a:buNone/>
              <a:defRPr sz="2000">
                <a:solidFill>
                  <a:schemeClr val="dk1"/>
                </a:solidFill>
                <a:latin typeface="Philosopher"/>
                <a:ea typeface="Philosopher"/>
                <a:cs typeface="Philosopher"/>
                <a:sym typeface="Philosopher"/>
              </a:defRPr>
            </a:lvl1pPr>
            <a:lvl2pPr lvl="1"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2pPr>
            <a:lvl3pPr lvl="2"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3pPr>
            <a:lvl4pPr lvl="3"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4pPr>
            <a:lvl5pPr lvl="4"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5pPr>
            <a:lvl6pPr lvl="5"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6pPr>
            <a:lvl7pPr lvl="6"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7pPr>
            <a:lvl8pPr lvl="7"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8pPr>
            <a:lvl9pPr lvl="8"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9pPr>
          </a:lstStyle>
          <a:p>
            <a:endParaRPr/>
          </a:p>
        </p:txBody>
      </p:sp>
      <p:sp>
        <p:nvSpPr>
          <p:cNvPr id="125" name="Google Shape;125;p20"/>
          <p:cNvSpPr txBox="1">
            <a:spLocks noGrp="1"/>
          </p:cNvSpPr>
          <p:nvPr>
            <p:ph type="subTitle" idx="6"/>
          </p:nvPr>
        </p:nvSpPr>
        <p:spPr>
          <a:xfrm>
            <a:off x="5944675" y="2168925"/>
            <a:ext cx="2348100" cy="432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hilosopher"/>
              <a:buNone/>
              <a:defRPr sz="2000">
                <a:solidFill>
                  <a:schemeClr val="dk1"/>
                </a:solidFill>
                <a:latin typeface="Philosopher"/>
                <a:ea typeface="Philosopher"/>
                <a:cs typeface="Philosopher"/>
                <a:sym typeface="Philosopher"/>
              </a:defRPr>
            </a:lvl1pPr>
            <a:lvl2pPr lvl="1"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2pPr>
            <a:lvl3pPr lvl="2"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3pPr>
            <a:lvl4pPr lvl="3"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4pPr>
            <a:lvl5pPr lvl="4"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5pPr>
            <a:lvl6pPr lvl="5"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6pPr>
            <a:lvl7pPr lvl="6"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7pPr>
            <a:lvl8pPr lvl="7"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8pPr>
            <a:lvl9pPr lvl="8" algn="ctr" rtl="0">
              <a:lnSpc>
                <a:spcPct val="100000"/>
              </a:lnSpc>
              <a:spcBef>
                <a:spcPts val="0"/>
              </a:spcBef>
              <a:spcAft>
                <a:spcPts val="0"/>
              </a:spcAft>
              <a:buSzPts val="2400"/>
              <a:buFont typeface="Philosopher"/>
              <a:buNone/>
              <a:defRPr sz="2400" b="1">
                <a:latin typeface="Philosopher"/>
                <a:ea typeface="Philosopher"/>
                <a:cs typeface="Philosopher"/>
                <a:sym typeface="Philosopher"/>
              </a:defRPr>
            </a:lvl9pPr>
          </a:lstStyle>
          <a:p>
            <a:endParaRPr/>
          </a:p>
        </p:txBody>
      </p:sp>
      <p:grpSp>
        <p:nvGrpSpPr>
          <p:cNvPr id="126" name="Google Shape;126;p20"/>
          <p:cNvGrpSpPr/>
          <p:nvPr/>
        </p:nvGrpSpPr>
        <p:grpSpPr>
          <a:xfrm>
            <a:off x="-47625" y="4274584"/>
            <a:ext cx="9239609" cy="749902"/>
            <a:chOff x="0" y="4274573"/>
            <a:chExt cx="9191811" cy="749902"/>
          </a:xfrm>
        </p:grpSpPr>
        <p:sp>
          <p:nvSpPr>
            <p:cNvPr id="127" name="Google Shape;127;p20"/>
            <p:cNvSpPr/>
            <p:nvPr/>
          </p:nvSpPr>
          <p:spPr>
            <a:xfrm>
              <a:off x="0" y="4274573"/>
              <a:ext cx="9153504" cy="749902"/>
            </a:xfrm>
            <a:custGeom>
              <a:avLst/>
              <a:gdLst/>
              <a:ahLst/>
              <a:cxnLst/>
              <a:rect l="l" t="t" r="r" b="b"/>
              <a:pathLst>
                <a:path w="29869" h="2447" extrusionOk="0">
                  <a:moveTo>
                    <a:pt x="29260" y="1"/>
                  </a:moveTo>
                  <a:cubicBezTo>
                    <a:pt x="28061" y="1"/>
                    <a:pt x="25986" y="110"/>
                    <a:pt x="23671" y="299"/>
                  </a:cubicBezTo>
                  <a:cubicBezTo>
                    <a:pt x="20370" y="571"/>
                    <a:pt x="16996" y="954"/>
                    <a:pt x="14165" y="1392"/>
                  </a:cubicBezTo>
                  <a:cubicBezTo>
                    <a:pt x="7922" y="2360"/>
                    <a:pt x="80" y="2407"/>
                    <a:pt x="1" y="2407"/>
                  </a:cubicBezTo>
                  <a:lnTo>
                    <a:pt x="1" y="2446"/>
                  </a:lnTo>
                  <a:cubicBezTo>
                    <a:pt x="80" y="2446"/>
                    <a:pt x="7928" y="2400"/>
                    <a:pt x="14172" y="1431"/>
                  </a:cubicBezTo>
                  <a:cubicBezTo>
                    <a:pt x="19837" y="558"/>
                    <a:pt x="26584" y="40"/>
                    <a:pt x="29239" y="40"/>
                  </a:cubicBezTo>
                  <a:cubicBezTo>
                    <a:pt x="29485" y="40"/>
                    <a:pt x="29697" y="45"/>
                    <a:pt x="29868" y="54"/>
                  </a:cubicBezTo>
                  <a:lnTo>
                    <a:pt x="29868" y="14"/>
                  </a:lnTo>
                  <a:cubicBezTo>
                    <a:pt x="29704" y="5"/>
                    <a:pt x="29500" y="1"/>
                    <a:pt x="29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0" y="4364671"/>
              <a:ext cx="9191811" cy="391653"/>
            </a:xfrm>
            <a:custGeom>
              <a:avLst/>
              <a:gdLst/>
              <a:ahLst/>
              <a:cxnLst/>
              <a:rect l="l" t="t" r="r" b="b"/>
              <a:pathLst>
                <a:path w="29994" h="1278" extrusionOk="0">
                  <a:moveTo>
                    <a:pt x="1240" y="1"/>
                  </a:moveTo>
                  <a:cubicBezTo>
                    <a:pt x="487" y="1"/>
                    <a:pt x="19" y="5"/>
                    <a:pt x="1" y="5"/>
                  </a:cubicBezTo>
                  <a:lnTo>
                    <a:pt x="7" y="124"/>
                  </a:lnTo>
                  <a:cubicBezTo>
                    <a:pt x="24" y="124"/>
                    <a:pt x="490" y="120"/>
                    <a:pt x="1243" y="120"/>
                  </a:cubicBezTo>
                  <a:cubicBezTo>
                    <a:pt x="3284" y="120"/>
                    <a:pt x="7433" y="148"/>
                    <a:pt x="10421" y="356"/>
                  </a:cubicBezTo>
                  <a:cubicBezTo>
                    <a:pt x="11388" y="422"/>
                    <a:pt x="12556" y="509"/>
                    <a:pt x="13781" y="601"/>
                  </a:cubicBezTo>
                  <a:cubicBezTo>
                    <a:pt x="17745" y="899"/>
                    <a:pt x="22649" y="1277"/>
                    <a:pt x="25680" y="1277"/>
                  </a:cubicBezTo>
                  <a:cubicBezTo>
                    <a:pt x="25759" y="1277"/>
                    <a:pt x="25839" y="1277"/>
                    <a:pt x="25910" y="1271"/>
                  </a:cubicBezTo>
                  <a:cubicBezTo>
                    <a:pt x="29722" y="1250"/>
                    <a:pt x="29975" y="1211"/>
                    <a:pt x="29994" y="1204"/>
                  </a:cubicBezTo>
                  <a:lnTo>
                    <a:pt x="29967" y="1131"/>
                  </a:lnTo>
                  <a:lnTo>
                    <a:pt x="29961" y="1085"/>
                  </a:lnTo>
                  <a:cubicBezTo>
                    <a:pt x="29954" y="1091"/>
                    <a:pt x="29669" y="1131"/>
                    <a:pt x="25910" y="1152"/>
                  </a:cubicBezTo>
                  <a:cubicBezTo>
                    <a:pt x="25816" y="1153"/>
                    <a:pt x="25719" y="1153"/>
                    <a:pt x="25620" y="1153"/>
                  </a:cubicBezTo>
                  <a:cubicBezTo>
                    <a:pt x="22601" y="1153"/>
                    <a:pt x="17729" y="784"/>
                    <a:pt x="13788" y="482"/>
                  </a:cubicBezTo>
                  <a:cubicBezTo>
                    <a:pt x="12562" y="390"/>
                    <a:pt x="11402" y="302"/>
                    <a:pt x="10427" y="237"/>
                  </a:cubicBezTo>
                  <a:cubicBezTo>
                    <a:pt x="7434" y="29"/>
                    <a:pt x="3285" y="1"/>
                    <a:pt x="1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700"/>
              <a:buFont typeface="Philosopher"/>
              <a:buNone/>
              <a:defRPr sz="2700">
                <a:solidFill>
                  <a:schemeClr val="dk1"/>
                </a:solidFill>
                <a:latin typeface="Philosopher"/>
                <a:ea typeface="Philosopher"/>
                <a:cs typeface="Philosopher"/>
                <a:sym typeface="Philosopher"/>
              </a:defRPr>
            </a:lvl1pPr>
            <a:lvl2pPr lvl="1" rtl="0">
              <a:spcBef>
                <a:spcPts val="0"/>
              </a:spcBef>
              <a:spcAft>
                <a:spcPts val="0"/>
              </a:spcAft>
              <a:buClr>
                <a:schemeClr val="dk1"/>
              </a:buClr>
              <a:buSzPts val="3000"/>
              <a:buFont typeface="Philosopher"/>
              <a:buNone/>
              <a:defRPr sz="3000" b="1">
                <a:solidFill>
                  <a:schemeClr val="dk1"/>
                </a:solidFill>
                <a:latin typeface="Philosopher"/>
                <a:ea typeface="Philosopher"/>
                <a:cs typeface="Philosopher"/>
                <a:sym typeface="Philosopher"/>
              </a:defRPr>
            </a:lvl2pPr>
            <a:lvl3pPr lvl="2" rtl="0">
              <a:spcBef>
                <a:spcPts val="0"/>
              </a:spcBef>
              <a:spcAft>
                <a:spcPts val="0"/>
              </a:spcAft>
              <a:buClr>
                <a:schemeClr val="dk1"/>
              </a:buClr>
              <a:buSzPts val="3000"/>
              <a:buFont typeface="Philosopher"/>
              <a:buNone/>
              <a:defRPr sz="3000" b="1">
                <a:solidFill>
                  <a:schemeClr val="dk1"/>
                </a:solidFill>
                <a:latin typeface="Philosopher"/>
                <a:ea typeface="Philosopher"/>
                <a:cs typeface="Philosopher"/>
                <a:sym typeface="Philosopher"/>
              </a:defRPr>
            </a:lvl3pPr>
            <a:lvl4pPr lvl="3" rtl="0">
              <a:spcBef>
                <a:spcPts val="0"/>
              </a:spcBef>
              <a:spcAft>
                <a:spcPts val="0"/>
              </a:spcAft>
              <a:buClr>
                <a:schemeClr val="dk1"/>
              </a:buClr>
              <a:buSzPts val="3000"/>
              <a:buFont typeface="Philosopher"/>
              <a:buNone/>
              <a:defRPr sz="3000" b="1">
                <a:solidFill>
                  <a:schemeClr val="dk1"/>
                </a:solidFill>
                <a:latin typeface="Philosopher"/>
                <a:ea typeface="Philosopher"/>
                <a:cs typeface="Philosopher"/>
                <a:sym typeface="Philosopher"/>
              </a:defRPr>
            </a:lvl4pPr>
            <a:lvl5pPr lvl="4" rtl="0">
              <a:spcBef>
                <a:spcPts val="0"/>
              </a:spcBef>
              <a:spcAft>
                <a:spcPts val="0"/>
              </a:spcAft>
              <a:buClr>
                <a:schemeClr val="dk1"/>
              </a:buClr>
              <a:buSzPts val="3000"/>
              <a:buFont typeface="Philosopher"/>
              <a:buNone/>
              <a:defRPr sz="3000" b="1">
                <a:solidFill>
                  <a:schemeClr val="dk1"/>
                </a:solidFill>
                <a:latin typeface="Philosopher"/>
                <a:ea typeface="Philosopher"/>
                <a:cs typeface="Philosopher"/>
                <a:sym typeface="Philosopher"/>
              </a:defRPr>
            </a:lvl5pPr>
            <a:lvl6pPr lvl="5" rtl="0">
              <a:spcBef>
                <a:spcPts val="0"/>
              </a:spcBef>
              <a:spcAft>
                <a:spcPts val="0"/>
              </a:spcAft>
              <a:buClr>
                <a:schemeClr val="dk1"/>
              </a:buClr>
              <a:buSzPts val="3000"/>
              <a:buFont typeface="Philosopher"/>
              <a:buNone/>
              <a:defRPr sz="3000" b="1">
                <a:solidFill>
                  <a:schemeClr val="dk1"/>
                </a:solidFill>
                <a:latin typeface="Philosopher"/>
                <a:ea typeface="Philosopher"/>
                <a:cs typeface="Philosopher"/>
                <a:sym typeface="Philosopher"/>
              </a:defRPr>
            </a:lvl6pPr>
            <a:lvl7pPr lvl="6" rtl="0">
              <a:spcBef>
                <a:spcPts val="0"/>
              </a:spcBef>
              <a:spcAft>
                <a:spcPts val="0"/>
              </a:spcAft>
              <a:buClr>
                <a:schemeClr val="dk1"/>
              </a:buClr>
              <a:buSzPts val="3000"/>
              <a:buFont typeface="Philosopher"/>
              <a:buNone/>
              <a:defRPr sz="3000" b="1">
                <a:solidFill>
                  <a:schemeClr val="dk1"/>
                </a:solidFill>
                <a:latin typeface="Philosopher"/>
                <a:ea typeface="Philosopher"/>
                <a:cs typeface="Philosopher"/>
                <a:sym typeface="Philosopher"/>
              </a:defRPr>
            </a:lvl7pPr>
            <a:lvl8pPr lvl="7" rtl="0">
              <a:spcBef>
                <a:spcPts val="0"/>
              </a:spcBef>
              <a:spcAft>
                <a:spcPts val="0"/>
              </a:spcAft>
              <a:buClr>
                <a:schemeClr val="dk1"/>
              </a:buClr>
              <a:buSzPts val="3000"/>
              <a:buFont typeface="Philosopher"/>
              <a:buNone/>
              <a:defRPr sz="3000" b="1">
                <a:solidFill>
                  <a:schemeClr val="dk1"/>
                </a:solidFill>
                <a:latin typeface="Philosopher"/>
                <a:ea typeface="Philosopher"/>
                <a:cs typeface="Philosopher"/>
                <a:sym typeface="Philosopher"/>
              </a:defRPr>
            </a:lvl8pPr>
            <a:lvl9pPr lvl="8" rtl="0">
              <a:spcBef>
                <a:spcPts val="0"/>
              </a:spcBef>
              <a:spcAft>
                <a:spcPts val="0"/>
              </a:spcAft>
              <a:buClr>
                <a:schemeClr val="dk1"/>
              </a:buClr>
              <a:buSzPts val="3000"/>
              <a:buFont typeface="Philosopher"/>
              <a:buNone/>
              <a:defRPr sz="3000" b="1">
                <a:solidFill>
                  <a:schemeClr val="dk1"/>
                </a:solidFill>
                <a:latin typeface="Philosopher"/>
                <a:ea typeface="Philosopher"/>
                <a:cs typeface="Philosopher"/>
                <a:sym typeface="Philosopher"/>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1pPr>
            <a:lvl2pPr marL="914400" lvl="1" indent="-304800">
              <a:lnSpc>
                <a:spcPct val="100000"/>
              </a:lnSpc>
              <a:spcBef>
                <a:spcPts val="1600"/>
              </a:spcBef>
              <a:spcAft>
                <a:spcPts val="0"/>
              </a:spcAft>
              <a:buClr>
                <a:schemeClr val="dk1"/>
              </a:buClr>
              <a:buSzPts val="1200"/>
              <a:buFont typeface="Figtree"/>
              <a:buChar char="○"/>
              <a:defRPr sz="1200">
                <a:solidFill>
                  <a:schemeClr val="dk1"/>
                </a:solidFill>
                <a:latin typeface="Figtree"/>
                <a:ea typeface="Figtree"/>
                <a:cs typeface="Figtree"/>
                <a:sym typeface="Figtree"/>
              </a:defRPr>
            </a:lvl2pPr>
            <a:lvl3pPr marL="1371600" lvl="2" indent="-304800">
              <a:lnSpc>
                <a:spcPct val="100000"/>
              </a:lnSpc>
              <a:spcBef>
                <a:spcPts val="1600"/>
              </a:spcBef>
              <a:spcAft>
                <a:spcPts val="0"/>
              </a:spcAft>
              <a:buClr>
                <a:schemeClr val="dk1"/>
              </a:buClr>
              <a:buSzPts val="1200"/>
              <a:buFont typeface="Figtree"/>
              <a:buChar char="■"/>
              <a:defRPr sz="1200">
                <a:solidFill>
                  <a:schemeClr val="dk1"/>
                </a:solidFill>
                <a:latin typeface="Figtree"/>
                <a:ea typeface="Figtree"/>
                <a:cs typeface="Figtree"/>
                <a:sym typeface="Figtree"/>
              </a:defRPr>
            </a:lvl3pPr>
            <a:lvl4pPr marL="1828800" lvl="3" indent="-304800">
              <a:lnSpc>
                <a:spcPct val="100000"/>
              </a:lnSpc>
              <a:spcBef>
                <a:spcPts val="1600"/>
              </a:spcBef>
              <a:spcAft>
                <a:spcPts val="0"/>
              </a:spcAft>
              <a:buClr>
                <a:schemeClr val="dk1"/>
              </a:buClr>
              <a:buSzPts val="1200"/>
              <a:buFont typeface="Figtree"/>
              <a:buChar char="●"/>
              <a:defRPr sz="1200">
                <a:solidFill>
                  <a:schemeClr val="dk1"/>
                </a:solidFill>
                <a:latin typeface="Figtree"/>
                <a:ea typeface="Figtree"/>
                <a:cs typeface="Figtree"/>
                <a:sym typeface="Figtree"/>
              </a:defRPr>
            </a:lvl4pPr>
            <a:lvl5pPr marL="2286000" lvl="4" indent="-304800">
              <a:lnSpc>
                <a:spcPct val="100000"/>
              </a:lnSpc>
              <a:spcBef>
                <a:spcPts val="1600"/>
              </a:spcBef>
              <a:spcAft>
                <a:spcPts val="0"/>
              </a:spcAft>
              <a:buClr>
                <a:schemeClr val="dk1"/>
              </a:buClr>
              <a:buSzPts val="1200"/>
              <a:buFont typeface="Figtree"/>
              <a:buChar char="○"/>
              <a:defRPr sz="1200">
                <a:solidFill>
                  <a:schemeClr val="dk1"/>
                </a:solidFill>
                <a:latin typeface="Figtree"/>
                <a:ea typeface="Figtree"/>
                <a:cs typeface="Figtree"/>
                <a:sym typeface="Figtree"/>
              </a:defRPr>
            </a:lvl5pPr>
            <a:lvl6pPr marL="2743200" lvl="5" indent="-304800">
              <a:lnSpc>
                <a:spcPct val="100000"/>
              </a:lnSpc>
              <a:spcBef>
                <a:spcPts val="1600"/>
              </a:spcBef>
              <a:spcAft>
                <a:spcPts val="0"/>
              </a:spcAft>
              <a:buClr>
                <a:schemeClr val="dk1"/>
              </a:buClr>
              <a:buSzPts val="1200"/>
              <a:buFont typeface="Figtree"/>
              <a:buChar char="■"/>
              <a:defRPr sz="1200">
                <a:solidFill>
                  <a:schemeClr val="dk1"/>
                </a:solidFill>
                <a:latin typeface="Figtree"/>
                <a:ea typeface="Figtree"/>
                <a:cs typeface="Figtree"/>
                <a:sym typeface="Figtree"/>
              </a:defRPr>
            </a:lvl6pPr>
            <a:lvl7pPr marL="3200400" lvl="6" indent="-304800">
              <a:lnSpc>
                <a:spcPct val="100000"/>
              </a:lnSpc>
              <a:spcBef>
                <a:spcPts val="1600"/>
              </a:spcBef>
              <a:spcAft>
                <a:spcPts val="0"/>
              </a:spcAft>
              <a:buClr>
                <a:schemeClr val="dk1"/>
              </a:buClr>
              <a:buSzPts val="1200"/>
              <a:buFont typeface="Figtree"/>
              <a:buChar char="●"/>
              <a:defRPr sz="1200">
                <a:solidFill>
                  <a:schemeClr val="dk1"/>
                </a:solidFill>
                <a:latin typeface="Figtree"/>
                <a:ea typeface="Figtree"/>
                <a:cs typeface="Figtree"/>
                <a:sym typeface="Figtree"/>
              </a:defRPr>
            </a:lvl7pPr>
            <a:lvl8pPr marL="3657600" lvl="7" indent="-304800">
              <a:lnSpc>
                <a:spcPct val="100000"/>
              </a:lnSpc>
              <a:spcBef>
                <a:spcPts val="1600"/>
              </a:spcBef>
              <a:spcAft>
                <a:spcPts val="0"/>
              </a:spcAft>
              <a:buClr>
                <a:schemeClr val="dk1"/>
              </a:buClr>
              <a:buSzPts val="1200"/>
              <a:buFont typeface="Figtree"/>
              <a:buChar char="○"/>
              <a:defRPr sz="1200">
                <a:solidFill>
                  <a:schemeClr val="dk1"/>
                </a:solidFill>
                <a:latin typeface="Figtree"/>
                <a:ea typeface="Figtree"/>
                <a:cs typeface="Figtree"/>
                <a:sym typeface="Figtree"/>
              </a:defRPr>
            </a:lvl8pPr>
            <a:lvl9pPr marL="4114800" lvl="8" indent="-304800">
              <a:lnSpc>
                <a:spcPct val="100000"/>
              </a:lnSpc>
              <a:spcBef>
                <a:spcPts val="1600"/>
              </a:spcBef>
              <a:spcAft>
                <a:spcPts val="1600"/>
              </a:spcAft>
              <a:buClr>
                <a:schemeClr val="dk1"/>
              </a:buClr>
              <a:buSzPts val="1200"/>
              <a:buFont typeface="Figtree"/>
              <a:buChar char="■"/>
              <a:defRPr sz="1200">
                <a:solidFill>
                  <a:schemeClr val="dk1"/>
                </a:solidFill>
                <a:latin typeface="Figtree"/>
                <a:ea typeface="Figtree"/>
                <a:cs typeface="Figtree"/>
                <a:sym typeface="Figt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7" r:id="rId7"/>
    <p:sldLayoutId id="2147483658" r:id="rId8"/>
    <p:sldLayoutId id="2147483666" r:id="rId9"/>
    <p:sldLayoutId id="2147483672" r:id="rId10"/>
    <p:sldLayoutId id="2147483673"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ctrTitle"/>
          </p:nvPr>
        </p:nvSpPr>
        <p:spPr>
          <a:xfrm>
            <a:off x="1842425" y="767166"/>
            <a:ext cx="5459149" cy="209705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t>Modelado y Predicción de Ventas Futuras de los Productos Más Vendidos</a:t>
            </a:r>
            <a:endParaRPr dirty="0"/>
          </a:p>
        </p:txBody>
      </p:sp>
      <p:sp>
        <p:nvSpPr>
          <p:cNvPr id="193" name="Google Shape;193;p31"/>
          <p:cNvSpPr txBox="1">
            <a:spLocks noGrp="1"/>
          </p:cNvSpPr>
          <p:nvPr>
            <p:ph type="subTitle" idx="1"/>
          </p:nvPr>
        </p:nvSpPr>
        <p:spPr>
          <a:xfrm>
            <a:off x="1842425" y="2973100"/>
            <a:ext cx="5459100" cy="8084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800" dirty="0"/>
              <a:t>Un Enfoque Basado en Modelos </a:t>
            </a:r>
            <a:r>
              <a:rPr lang="es-ES" sz="1800" dirty="0" err="1"/>
              <a:t>Autoregresivos</a:t>
            </a:r>
            <a:r>
              <a:rPr lang="es-ES" sz="1800" dirty="0"/>
              <a:t> </a:t>
            </a:r>
            <a:r>
              <a:rPr lang="es-ES" sz="1800" dirty="0" err="1"/>
              <a:t>Multiserie</a:t>
            </a:r>
            <a:r>
              <a:rPr lang="es-ES" sz="1800" dirty="0"/>
              <a:t> para Capturar Patrones de Venta</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7159D-A828-E19D-A8D1-5F03512F7E87}"/>
              </a:ext>
            </a:extLst>
          </p:cNvPr>
          <p:cNvSpPr>
            <a:spLocks noGrp="1"/>
          </p:cNvSpPr>
          <p:nvPr>
            <p:ph type="title"/>
          </p:nvPr>
        </p:nvSpPr>
        <p:spPr>
          <a:xfrm>
            <a:off x="836909" y="108491"/>
            <a:ext cx="7625166" cy="650927"/>
          </a:xfrm>
        </p:spPr>
        <p:txBody>
          <a:bodyPr/>
          <a:lstStyle/>
          <a:p>
            <a:r>
              <a:rPr lang="es-MX" sz="2800" dirty="0"/>
              <a:t>Análisis Funcional</a:t>
            </a:r>
          </a:p>
        </p:txBody>
      </p:sp>
      <p:sp>
        <p:nvSpPr>
          <p:cNvPr id="3" name="Subtitle 2">
            <a:extLst>
              <a:ext uri="{FF2B5EF4-FFF2-40B4-BE49-F238E27FC236}">
                <a16:creationId xmlns:a16="http://schemas.microsoft.com/office/drawing/2014/main" id="{8FDB093F-03B4-A462-23EB-930241A86FEF}"/>
              </a:ext>
            </a:extLst>
          </p:cNvPr>
          <p:cNvSpPr>
            <a:spLocks noGrp="1"/>
          </p:cNvSpPr>
          <p:nvPr>
            <p:ph type="subTitle" idx="1"/>
          </p:nvPr>
        </p:nvSpPr>
        <p:spPr>
          <a:xfrm>
            <a:off x="5562676" y="1005829"/>
            <a:ext cx="3232612" cy="2860997"/>
          </a:xfrm>
        </p:spPr>
        <p:txBody>
          <a:bodyPr/>
          <a:lstStyle/>
          <a:p>
            <a:pPr marL="177800" indent="-25400"/>
            <a:r>
              <a:rPr lang="es-ES" dirty="0"/>
              <a:t>Se presenta un </a:t>
            </a:r>
            <a:r>
              <a:rPr lang="es-ES" dirty="0" err="1"/>
              <a:t>boxplot</a:t>
            </a:r>
            <a:r>
              <a:rPr lang="es-ES" dirty="0"/>
              <a:t> funcional que permite visualizar las distribuciones de las diferentes series temporales. </a:t>
            </a:r>
          </a:p>
          <a:p>
            <a:pPr marL="177800" indent="-25400"/>
            <a:endParaRPr lang="es-ES" dirty="0"/>
          </a:p>
          <a:p>
            <a:pPr marL="177800" indent="-25400"/>
            <a:r>
              <a:rPr lang="es-ES" dirty="0"/>
              <a:t>Los picos más pronunciados observados corresponden a valores atípicos que pueden distorsionar nuestra interpretación del comportamiento general de las series.</a:t>
            </a:r>
            <a:endParaRPr lang="es-MX" dirty="0"/>
          </a:p>
        </p:txBody>
      </p:sp>
      <p:pic>
        <p:nvPicPr>
          <p:cNvPr id="5" name="Picture 4" descr="A graph of different colored lines&#10;&#10;Description automatically generated">
            <a:extLst>
              <a:ext uri="{FF2B5EF4-FFF2-40B4-BE49-F238E27FC236}">
                <a16:creationId xmlns:a16="http://schemas.microsoft.com/office/drawing/2014/main" id="{0B329F1A-94A9-40C5-6092-F1810A839BBC}"/>
              </a:ext>
            </a:extLst>
          </p:cNvPr>
          <p:cNvPicPr>
            <a:picLocks noChangeAspect="1"/>
          </p:cNvPicPr>
          <p:nvPr/>
        </p:nvPicPr>
        <p:blipFill>
          <a:blip r:embed="rId2"/>
          <a:stretch>
            <a:fillRect/>
          </a:stretch>
        </p:blipFill>
        <p:spPr>
          <a:xfrm>
            <a:off x="184468" y="759418"/>
            <a:ext cx="5378208" cy="4016194"/>
          </a:xfrm>
          <a:prstGeom prst="rect">
            <a:avLst/>
          </a:prstGeom>
        </p:spPr>
      </p:pic>
    </p:spTree>
    <p:extLst>
      <p:ext uri="{BB962C8B-B14F-4D97-AF65-F5344CB8AC3E}">
        <p14:creationId xmlns:p14="http://schemas.microsoft.com/office/powerpoint/2010/main" val="248829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E59D-FDE3-68D7-3300-B91A75FF4EFA}"/>
              </a:ext>
            </a:extLst>
          </p:cNvPr>
          <p:cNvSpPr>
            <a:spLocks noGrp="1"/>
          </p:cNvSpPr>
          <p:nvPr>
            <p:ph type="title"/>
          </p:nvPr>
        </p:nvSpPr>
        <p:spPr/>
        <p:txBody>
          <a:bodyPr/>
          <a:lstStyle/>
          <a:p>
            <a:r>
              <a:rPr lang="es-MX" dirty="0"/>
              <a:t>Segmentación</a:t>
            </a:r>
          </a:p>
        </p:txBody>
      </p:sp>
      <p:sp>
        <p:nvSpPr>
          <p:cNvPr id="3" name="Text Placeholder 2">
            <a:extLst>
              <a:ext uri="{FF2B5EF4-FFF2-40B4-BE49-F238E27FC236}">
                <a16:creationId xmlns:a16="http://schemas.microsoft.com/office/drawing/2014/main" id="{3CF53FAA-87D1-0343-F803-42CBB0DBFED9}"/>
              </a:ext>
            </a:extLst>
          </p:cNvPr>
          <p:cNvSpPr>
            <a:spLocks noGrp="1"/>
          </p:cNvSpPr>
          <p:nvPr>
            <p:ph type="body" idx="1"/>
          </p:nvPr>
        </p:nvSpPr>
        <p:spPr>
          <a:xfrm>
            <a:off x="719999" y="1055824"/>
            <a:ext cx="7990048" cy="4087675"/>
          </a:xfrm>
        </p:spPr>
        <p:txBody>
          <a:bodyPr/>
          <a:lstStyle/>
          <a:p>
            <a:pPr marL="152400" indent="0">
              <a:buNone/>
            </a:pPr>
            <a:r>
              <a:rPr lang="es-ES" sz="1400" dirty="0"/>
              <a:t>Con la ayuda de estadísticas descriptivas, podemos intentar separar estos datos en cuatro grupos distintos basados en el valor promedio de ventas:</a:t>
            </a:r>
          </a:p>
          <a:p>
            <a:endParaRPr lang="es-ES" sz="1400" dirty="0"/>
          </a:p>
          <a:p>
            <a:r>
              <a:rPr lang="es-ES" sz="1400" b="1" dirty="0"/>
              <a:t>Ventas Bajas: </a:t>
            </a:r>
            <a:r>
              <a:rPr lang="es-ES" sz="1400" dirty="0"/>
              <a:t>Si el valor promedio de ventas de una serie temporal es menor que el primer cuartil (Q1) del conjunto de todas las medias, entonces esa serie se clasificará como de "ventas bajas". </a:t>
            </a:r>
          </a:p>
          <a:p>
            <a:endParaRPr lang="es-ES" sz="1400" dirty="0"/>
          </a:p>
          <a:p>
            <a:r>
              <a:rPr lang="es-ES" sz="1400" b="1" dirty="0"/>
              <a:t>Ventas Medias: </a:t>
            </a:r>
            <a:r>
              <a:rPr lang="es-ES" sz="1400" dirty="0"/>
              <a:t>Si el valor promedio de ventas de una serie temporal es mayor o igual al primer cuartil (Q1) pero menor que el segundo cuartil (Q2, también conocido como la mediana), se clasifica como de "ventas medias". </a:t>
            </a:r>
          </a:p>
          <a:p>
            <a:endParaRPr lang="es-ES" sz="1400" dirty="0"/>
          </a:p>
          <a:p>
            <a:r>
              <a:rPr lang="es-ES" sz="1400" b="1" dirty="0"/>
              <a:t>Ventas Altas: </a:t>
            </a:r>
            <a:r>
              <a:rPr lang="es-ES" sz="1400" dirty="0"/>
              <a:t>Si el promedio de ventas de una serie se encuentra entre el segundo cuartil (Q2) y el tercer cuartil (Q3), se clasifica como de "ventas altas". Estas series tienen un desempeño superior a la media pero no son las más vendidas.</a:t>
            </a:r>
          </a:p>
          <a:p>
            <a:endParaRPr lang="es-ES" sz="1400" dirty="0"/>
          </a:p>
          <a:p>
            <a:r>
              <a:rPr lang="es-ES" sz="1400" b="1" dirty="0" err="1"/>
              <a:t>BestSellers</a:t>
            </a:r>
            <a:r>
              <a:rPr lang="es-ES" sz="1400" b="1" dirty="0"/>
              <a:t>: </a:t>
            </a:r>
            <a:r>
              <a:rPr lang="es-ES" sz="1400" dirty="0"/>
              <a:t>Las series temporales cuyo promedio de ventas es superior al tercer cuartil (Q3) se clasifican como "</a:t>
            </a:r>
            <a:r>
              <a:rPr lang="es-ES" sz="1400" dirty="0" err="1"/>
              <a:t>bestSellers</a:t>
            </a:r>
            <a:r>
              <a:rPr lang="es-ES" sz="1400" dirty="0"/>
              <a:t>". Este grupo representa las series con los niveles de ventas más altos y son las más exitosas en términos de ventas.</a:t>
            </a:r>
            <a:endParaRPr lang="es-MX" sz="1400" dirty="0"/>
          </a:p>
        </p:txBody>
      </p:sp>
    </p:spTree>
    <p:extLst>
      <p:ext uri="{BB962C8B-B14F-4D97-AF65-F5344CB8AC3E}">
        <p14:creationId xmlns:p14="http://schemas.microsoft.com/office/powerpoint/2010/main" val="3129947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DB012-4D4A-23BF-3876-1E240E91A7A6}"/>
              </a:ext>
            </a:extLst>
          </p:cNvPr>
          <p:cNvSpPr>
            <a:spLocks noGrp="1"/>
          </p:cNvSpPr>
          <p:nvPr>
            <p:ph type="title"/>
          </p:nvPr>
        </p:nvSpPr>
        <p:spPr>
          <a:xfrm>
            <a:off x="576620" y="-4072"/>
            <a:ext cx="8431078" cy="743918"/>
          </a:xfrm>
        </p:spPr>
        <p:txBody>
          <a:bodyPr/>
          <a:lstStyle/>
          <a:p>
            <a:pPr algn="ctr"/>
            <a:r>
              <a:rPr lang="es-MX" sz="2700" dirty="0" err="1"/>
              <a:t>Boxplots</a:t>
            </a:r>
            <a:r>
              <a:rPr lang="es-MX" sz="2700" dirty="0"/>
              <a:t> Funcionales por subconjuntos </a:t>
            </a:r>
          </a:p>
        </p:txBody>
      </p:sp>
      <p:sp>
        <p:nvSpPr>
          <p:cNvPr id="3" name="Subtitle 2">
            <a:extLst>
              <a:ext uri="{FF2B5EF4-FFF2-40B4-BE49-F238E27FC236}">
                <a16:creationId xmlns:a16="http://schemas.microsoft.com/office/drawing/2014/main" id="{8EB43752-C010-DFC6-E4F6-0E5ED59757F3}"/>
              </a:ext>
            </a:extLst>
          </p:cNvPr>
          <p:cNvSpPr>
            <a:spLocks noGrp="1"/>
          </p:cNvSpPr>
          <p:nvPr>
            <p:ph type="subTitle" idx="1"/>
          </p:nvPr>
        </p:nvSpPr>
        <p:spPr>
          <a:xfrm>
            <a:off x="395208" y="1015974"/>
            <a:ext cx="2998921" cy="2858601"/>
          </a:xfrm>
        </p:spPr>
        <p:txBody>
          <a:bodyPr/>
          <a:lstStyle/>
          <a:p>
            <a:pPr marL="177800" indent="-33338" algn="ctr"/>
            <a:r>
              <a:rPr lang="es-ES" dirty="0"/>
              <a:t>En el gráfico del </a:t>
            </a:r>
            <a:r>
              <a:rPr lang="es-ES" dirty="0" err="1"/>
              <a:t>boxplot</a:t>
            </a:r>
            <a:r>
              <a:rPr lang="es-ES" dirty="0"/>
              <a:t> funcional del grupo de ventas bajas, se observa que la mayoría de las series temporales tienden a mostrar un comportamiento ascendente a lo largo del tiempo. Sin embargo, los casos atípicos en este grupo exhiben una tendencia contraria, mostrando una disminución a medida que avanza el tiempo. </a:t>
            </a:r>
            <a:endParaRPr lang="es-MX" dirty="0"/>
          </a:p>
        </p:txBody>
      </p:sp>
      <p:pic>
        <p:nvPicPr>
          <p:cNvPr id="7" name="Picture 6">
            <a:extLst>
              <a:ext uri="{FF2B5EF4-FFF2-40B4-BE49-F238E27FC236}">
                <a16:creationId xmlns:a16="http://schemas.microsoft.com/office/drawing/2014/main" id="{9A3E778A-848C-0D0B-1208-D17F518FA7CA}"/>
              </a:ext>
            </a:extLst>
          </p:cNvPr>
          <p:cNvPicPr>
            <a:picLocks noChangeAspect="1"/>
          </p:cNvPicPr>
          <p:nvPr/>
        </p:nvPicPr>
        <p:blipFill>
          <a:blip r:embed="rId2"/>
          <a:stretch>
            <a:fillRect/>
          </a:stretch>
        </p:blipFill>
        <p:spPr>
          <a:xfrm>
            <a:off x="3530431" y="770842"/>
            <a:ext cx="5477267" cy="4206248"/>
          </a:xfrm>
          <a:prstGeom prst="rect">
            <a:avLst/>
          </a:prstGeom>
        </p:spPr>
      </p:pic>
    </p:spTree>
    <p:extLst>
      <p:ext uri="{BB962C8B-B14F-4D97-AF65-F5344CB8AC3E}">
        <p14:creationId xmlns:p14="http://schemas.microsoft.com/office/powerpoint/2010/main" val="1733005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727157-28ED-55B8-46DD-438BB0F55B36}"/>
              </a:ext>
            </a:extLst>
          </p:cNvPr>
          <p:cNvSpPr>
            <a:spLocks noGrp="1"/>
          </p:cNvSpPr>
          <p:nvPr>
            <p:ph type="subTitle" idx="1"/>
          </p:nvPr>
        </p:nvSpPr>
        <p:spPr>
          <a:xfrm>
            <a:off x="277096" y="1082307"/>
            <a:ext cx="2861311" cy="2707030"/>
          </a:xfrm>
        </p:spPr>
        <p:txBody>
          <a:bodyPr/>
          <a:lstStyle/>
          <a:p>
            <a:pPr marL="177800" indent="-25400"/>
            <a:endParaRPr lang="es-ES" dirty="0"/>
          </a:p>
          <a:p>
            <a:pPr marL="177800" indent="-25400"/>
            <a:r>
              <a:rPr lang="es-ES" dirty="0"/>
              <a:t>Se puede observar que hay muy pocos datos atípicos, lo que indica que el comportamiento de las series en este grupo es bastante homogéneo. La similitud entre estas muestras sugiere que las ventas en este grupo siguen un patrón general de crecimiento que es ascendente y constante a lo largo del tiempo.</a:t>
            </a:r>
            <a:endParaRPr lang="es-MX" dirty="0"/>
          </a:p>
        </p:txBody>
      </p:sp>
      <p:pic>
        <p:nvPicPr>
          <p:cNvPr id="5" name="Picture 4" descr="A graph of sales and sales&#10;&#10;Description automatically generated with medium confidence">
            <a:extLst>
              <a:ext uri="{FF2B5EF4-FFF2-40B4-BE49-F238E27FC236}">
                <a16:creationId xmlns:a16="http://schemas.microsoft.com/office/drawing/2014/main" id="{71EFCBD6-25BC-4FDD-06F5-2D47087774E6}"/>
              </a:ext>
            </a:extLst>
          </p:cNvPr>
          <p:cNvPicPr>
            <a:picLocks noChangeAspect="1"/>
          </p:cNvPicPr>
          <p:nvPr/>
        </p:nvPicPr>
        <p:blipFill>
          <a:blip r:embed="rId2"/>
          <a:stretch>
            <a:fillRect/>
          </a:stretch>
        </p:blipFill>
        <p:spPr>
          <a:xfrm>
            <a:off x="3479369" y="574306"/>
            <a:ext cx="5598071" cy="4299019"/>
          </a:xfrm>
          <a:prstGeom prst="rect">
            <a:avLst/>
          </a:prstGeom>
        </p:spPr>
      </p:pic>
    </p:spTree>
    <p:extLst>
      <p:ext uri="{BB962C8B-B14F-4D97-AF65-F5344CB8AC3E}">
        <p14:creationId xmlns:p14="http://schemas.microsoft.com/office/powerpoint/2010/main" val="1093927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F793576-E446-14DA-8D03-BB80F09868CD}"/>
              </a:ext>
            </a:extLst>
          </p:cNvPr>
          <p:cNvSpPr>
            <a:spLocks noGrp="1"/>
          </p:cNvSpPr>
          <p:nvPr>
            <p:ph type="subTitle" idx="1"/>
          </p:nvPr>
        </p:nvSpPr>
        <p:spPr>
          <a:xfrm>
            <a:off x="222852" y="880828"/>
            <a:ext cx="3031792" cy="2552047"/>
          </a:xfrm>
        </p:spPr>
        <p:txBody>
          <a:bodyPr/>
          <a:lstStyle/>
          <a:p>
            <a:pPr marL="177800" indent="-25400"/>
            <a:endParaRPr lang="es-ES" dirty="0"/>
          </a:p>
          <a:p>
            <a:pPr marL="177800" indent="-25400"/>
            <a:r>
              <a:rPr lang="es-ES" dirty="0"/>
              <a:t>En este grupo, el patrón cíclico de 5-7-5-7 meses mencionado anteriormente comienza a ser más evidente. Este patrón sugiere que las series de ventas altas están más influenciadas por factores estacionales o cíclicos, lo cual es un hallazgo importante para el modelado y la predicción.</a:t>
            </a:r>
            <a:endParaRPr lang="es-MX" dirty="0"/>
          </a:p>
        </p:txBody>
      </p:sp>
      <p:pic>
        <p:nvPicPr>
          <p:cNvPr id="5" name="Picture 4" descr="A graph of a graph showing the sales of a stock market&#10;&#10;Description automatically generated with medium confidence">
            <a:extLst>
              <a:ext uri="{FF2B5EF4-FFF2-40B4-BE49-F238E27FC236}">
                <a16:creationId xmlns:a16="http://schemas.microsoft.com/office/drawing/2014/main" id="{4EAE193E-7DE8-8926-8844-9C1416ED73E3}"/>
              </a:ext>
            </a:extLst>
          </p:cNvPr>
          <p:cNvPicPr>
            <a:picLocks noChangeAspect="1"/>
          </p:cNvPicPr>
          <p:nvPr/>
        </p:nvPicPr>
        <p:blipFill>
          <a:blip r:embed="rId2"/>
          <a:stretch>
            <a:fillRect/>
          </a:stretch>
        </p:blipFill>
        <p:spPr>
          <a:xfrm>
            <a:off x="3487119" y="532835"/>
            <a:ext cx="5310043" cy="4077829"/>
          </a:xfrm>
          <a:prstGeom prst="rect">
            <a:avLst/>
          </a:prstGeom>
        </p:spPr>
      </p:pic>
    </p:spTree>
    <p:extLst>
      <p:ext uri="{BB962C8B-B14F-4D97-AF65-F5344CB8AC3E}">
        <p14:creationId xmlns:p14="http://schemas.microsoft.com/office/powerpoint/2010/main" val="3906091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016C90A-3682-E085-5C21-DA5E510DE796}"/>
              </a:ext>
            </a:extLst>
          </p:cNvPr>
          <p:cNvSpPr>
            <a:spLocks noGrp="1"/>
          </p:cNvSpPr>
          <p:nvPr>
            <p:ph type="subTitle" idx="1"/>
          </p:nvPr>
        </p:nvSpPr>
        <p:spPr>
          <a:xfrm>
            <a:off x="424330" y="1012563"/>
            <a:ext cx="2915555" cy="2257579"/>
          </a:xfrm>
        </p:spPr>
        <p:txBody>
          <a:bodyPr/>
          <a:lstStyle/>
          <a:p>
            <a:pPr marL="177800" indent="-25400"/>
            <a:r>
              <a:rPr lang="es-ES" dirty="0"/>
              <a:t>Muestra que hay muy pocos datos atípicos. Esto es un indicio positivo, ya que el objetivo del problema es predecir los productos más vendidos, los cuales, muy posiblemente, se encuentran dentro de este conjunto.</a:t>
            </a:r>
            <a:endParaRPr lang="es-MX" dirty="0"/>
          </a:p>
        </p:txBody>
      </p:sp>
      <p:pic>
        <p:nvPicPr>
          <p:cNvPr id="5" name="Picture 4" descr="A graph of a graph showing the price of a stock market&#10;&#10;Description automatically generated">
            <a:extLst>
              <a:ext uri="{FF2B5EF4-FFF2-40B4-BE49-F238E27FC236}">
                <a16:creationId xmlns:a16="http://schemas.microsoft.com/office/drawing/2014/main" id="{2EBDFECD-D056-8F6B-D653-247DF7283D7E}"/>
              </a:ext>
            </a:extLst>
          </p:cNvPr>
          <p:cNvPicPr>
            <a:picLocks noChangeAspect="1"/>
          </p:cNvPicPr>
          <p:nvPr/>
        </p:nvPicPr>
        <p:blipFill>
          <a:blip r:embed="rId2"/>
          <a:stretch>
            <a:fillRect/>
          </a:stretch>
        </p:blipFill>
        <p:spPr>
          <a:xfrm>
            <a:off x="3459589" y="546119"/>
            <a:ext cx="5568707" cy="4206248"/>
          </a:xfrm>
          <a:prstGeom prst="rect">
            <a:avLst/>
          </a:prstGeom>
        </p:spPr>
      </p:pic>
    </p:spTree>
    <p:extLst>
      <p:ext uri="{BB962C8B-B14F-4D97-AF65-F5344CB8AC3E}">
        <p14:creationId xmlns:p14="http://schemas.microsoft.com/office/powerpoint/2010/main" val="3611838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19B67-6ECC-7D50-6F8C-60324541A4EF}"/>
              </a:ext>
            </a:extLst>
          </p:cNvPr>
          <p:cNvSpPr>
            <a:spLocks noGrp="1"/>
          </p:cNvSpPr>
          <p:nvPr>
            <p:ph type="ctrTitle"/>
          </p:nvPr>
        </p:nvSpPr>
        <p:spPr>
          <a:xfrm>
            <a:off x="1842474" y="290913"/>
            <a:ext cx="5459100" cy="840465"/>
          </a:xfrm>
        </p:spPr>
        <p:txBody>
          <a:bodyPr/>
          <a:lstStyle/>
          <a:p>
            <a:r>
              <a:rPr lang="es-MX" dirty="0"/>
              <a:t>Modelo </a:t>
            </a:r>
            <a:r>
              <a:rPr lang="es-MX" dirty="0" err="1"/>
              <a:t>Multiserie</a:t>
            </a:r>
            <a:endParaRPr lang="es-MX" dirty="0"/>
          </a:p>
        </p:txBody>
      </p:sp>
      <p:sp>
        <p:nvSpPr>
          <p:cNvPr id="3" name="Subtitle 2">
            <a:extLst>
              <a:ext uri="{FF2B5EF4-FFF2-40B4-BE49-F238E27FC236}">
                <a16:creationId xmlns:a16="http://schemas.microsoft.com/office/drawing/2014/main" id="{ABF69150-925D-9BD2-F9EE-D1B95631F9FD}"/>
              </a:ext>
            </a:extLst>
          </p:cNvPr>
          <p:cNvSpPr>
            <a:spLocks noGrp="1"/>
          </p:cNvSpPr>
          <p:nvPr>
            <p:ph type="subTitle" idx="1"/>
          </p:nvPr>
        </p:nvSpPr>
        <p:spPr>
          <a:xfrm>
            <a:off x="585061" y="1131380"/>
            <a:ext cx="7973878" cy="666423"/>
          </a:xfrm>
        </p:spPr>
        <p:txBody>
          <a:bodyPr/>
          <a:lstStyle/>
          <a:p>
            <a:r>
              <a:rPr lang="es-MX" dirty="0"/>
              <a:t>Se optará por utilizar un </a:t>
            </a:r>
            <a:r>
              <a:rPr lang="es-MX" b="1" dirty="0"/>
              <a:t>modelo </a:t>
            </a:r>
            <a:r>
              <a:rPr lang="es-MX" b="1" dirty="0" err="1"/>
              <a:t>multiserie</a:t>
            </a:r>
            <a:r>
              <a:rPr lang="es-MX" dirty="0"/>
              <a:t>, que permite modelar varias series temporales de manera conjunta en lugar de individualmente.</a:t>
            </a:r>
          </a:p>
          <a:p>
            <a:endParaRPr lang="es-MX" dirty="0"/>
          </a:p>
        </p:txBody>
      </p:sp>
      <p:pic>
        <p:nvPicPr>
          <p:cNvPr id="7" name="Picture 6" descr="A screenshot of a computer&#10;&#10;Description automatically generated">
            <a:extLst>
              <a:ext uri="{FF2B5EF4-FFF2-40B4-BE49-F238E27FC236}">
                <a16:creationId xmlns:a16="http://schemas.microsoft.com/office/drawing/2014/main" id="{1949DEA5-50FA-D77E-8F99-F6DEC5F4DC3A}"/>
              </a:ext>
            </a:extLst>
          </p:cNvPr>
          <p:cNvPicPr>
            <a:picLocks noChangeAspect="1"/>
          </p:cNvPicPr>
          <p:nvPr/>
        </p:nvPicPr>
        <p:blipFill rotWithShape="1">
          <a:blip r:embed="rId2"/>
          <a:srcRect t="12255" b="3033"/>
          <a:stretch/>
        </p:blipFill>
        <p:spPr>
          <a:xfrm>
            <a:off x="870867" y="1859796"/>
            <a:ext cx="7402265" cy="2865250"/>
          </a:xfrm>
          <a:prstGeom prst="rect">
            <a:avLst/>
          </a:prstGeom>
        </p:spPr>
      </p:pic>
    </p:spTree>
    <p:extLst>
      <p:ext uri="{BB962C8B-B14F-4D97-AF65-F5344CB8AC3E}">
        <p14:creationId xmlns:p14="http://schemas.microsoft.com/office/powerpoint/2010/main" val="226687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D85E-1180-1302-2476-FCFA52121BFE}"/>
              </a:ext>
            </a:extLst>
          </p:cNvPr>
          <p:cNvSpPr>
            <a:spLocks noGrp="1"/>
          </p:cNvSpPr>
          <p:nvPr>
            <p:ph type="title"/>
          </p:nvPr>
        </p:nvSpPr>
        <p:spPr/>
        <p:txBody>
          <a:bodyPr/>
          <a:lstStyle/>
          <a:p>
            <a:r>
              <a:rPr lang="es-ES" b="1" dirty="0"/>
              <a:t>Ventajas de Modelos </a:t>
            </a:r>
            <a:r>
              <a:rPr lang="es-ES" b="1" dirty="0" err="1"/>
              <a:t>Multiserie</a:t>
            </a:r>
            <a:br>
              <a:rPr lang="es-ES" dirty="0"/>
            </a:br>
            <a:endParaRPr lang="es-MX" dirty="0"/>
          </a:p>
        </p:txBody>
      </p:sp>
      <p:sp>
        <p:nvSpPr>
          <p:cNvPr id="3" name="Text Placeholder 2">
            <a:extLst>
              <a:ext uri="{FF2B5EF4-FFF2-40B4-BE49-F238E27FC236}">
                <a16:creationId xmlns:a16="http://schemas.microsoft.com/office/drawing/2014/main" id="{B97DBE5C-8766-5FE4-48DC-C710B77D5165}"/>
              </a:ext>
            </a:extLst>
          </p:cNvPr>
          <p:cNvSpPr>
            <a:spLocks noGrp="1"/>
          </p:cNvSpPr>
          <p:nvPr>
            <p:ph type="body" idx="1"/>
          </p:nvPr>
        </p:nvSpPr>
        <p:spPr>
          <a:xfrm>
            <a:off x="720000" y="1055825"/>
            <a:ext cx="7704000" cy="2175572"/>
          </a:xfrm>
        </p:spPr>
        <p:txBody>
          <a:bodyPr/>
          <a:lstStyle/>
          <a:p>
            <a:pPr>
              <a:buFont typeface="Arial" panose="020B0604020202020204" pitchFamily="34" charset="0"/>
              <a:buChar char="•"/>
            </a:pPr>
            <a:r>
              <a:rPr lang="es-ES" sz="1600" dirty="0"/>
              <a:t>Es más fácil mantener y supervisar un único modelo que varios modelos individuales.</a:t>
            </a:r>
          </a:p>
          <a:p>
            <a:pPr>
              <a:buFont typeface="Arial" panose="020B0604020202020204" pitchFamily="34" charset="0"/>
              <a:buChar char="•"/>
            </a:pPr>
            <a:endParaRPr lang="es-ES" sz="1600" dirty="0"/>
          </a:p>
          <a:p>
            <a:pPr>
              <a:buFont typeface="Arial" panose="020B0604020202020204" pitchFamily="34" charset="0"/>
              <a:buChar char="•"/>
            </a:pPr>
            <a:r>
              <a:rPr lang="es-ES" sz="1600" dirty="0"/>
              <a:t>Al combinar todas las series temporales durante el entrenamiento, el modelo adquiere una mayor capacidad de aprendizaje, incluso si las series son cortas.</a:t>
            </a:r>
          </a:p>
          <a:p>
            <a:pPr>
              <a:buFont typeface="Arial" panose="020B0604020202020204" pitchFamily="34" charset="0"/>
              <a:buChar char="•"/>
            </a:pPr>
            <a:endParaRPr lang="es-ES" sz="1600" dirty="0"/>
          </a:p>
          <a:p>
            <a:pPr>
              <a:buFont typeface="Arial" panose="020B0604020202020204" pitchFamily="34" charset="0"/>
              <a:buChar char="•"/>
            </a:pPr>
            <a:r>
              <a:rPr lang="es-ES" sz="1600" dirty="0"/>
              <a:t>Al fusionar múltiples series temporales, el modelo puede aprender patrones más generalizables.</a:t>
            </a:r>
          </a:p>
          <a:p>
            <a:endParaRPr lang="es-MX" dirty="0"/>
          </a:p>
        </p:txBody>
      </p:sp>
      <p:pic>
        <p:nvPicPr>
          <p:cNvPr id="5" name="Picture 4" descr="A black and white sign with arrows pointing up&#10;&#10;Description automatically generated">
            <a:extLst>
              <a:ext uri="{FF2B5EF4-FFF2-40B4-BE49-F238E27FC236}">
                <a16:creationId xmlns:a16="http://schemas.microsoft.com/office/drawing/2014/main" id="{34B3EED2-D506-0E42-C1A1-D6B21A364136}"/>
              </a:ext>
            </a:extLst>
          </p:cNvPr>
          <p:cNvPicPr>
            <a:picLocks noChangeAspect="1"/>
          </p:cNvPicPr>
          <p:nvPr/>
        </p:nvPicPr>
        <p:blipFill>
          <a:blip r:embed="rId2"/>
          <a:stretch>
            <a:fillRect/>
          </a:stretch>
        </p:blipFill>
        <p:spPr>
          <a:xfrm>
            <a:off x="1209835" y="2834272"/>
            <a:ext cx="1956679" cy="1956679"/>
          </a:xfrm>
          <a:prstGeom prst="rect">
            <a:avLst/>
          </a:prstGeom>
        </p:spPr>
      </p:pic>
    </p:spTree>
    <p:extLst>
      <p:ext uri="{BB962C8B-B14F-4D97-AF65-F5344CB8AC3E}">
        <p14:creationId xmlns:p14="http://schemas.microsoft.com/office/powerpoint/2010/main" val="572589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1F5D-D3C2-1385-B1B1-D3B7953CA5A2}"/>
              </a:ext>
            </a:extLst>
          </p:cNvPr>
          <p:cNvSpPr>
            <a:spLocks noGrp="1"/>
          </p:cNvSpPr>
          <p:nvPr>
            <p:ph type="title"/>
          </p:nvPr>
        </p:nvSpPr>
        <p:spPr/>
        <p:txBody>
          <a:bodyPr/>
          <a:lstStyle/>
          <a:p>
            <a:r>
              <a:rPr lang="es-ES" b="1"/>
              <a:t>Limitaciones de los modelos multiserie</a:t>
            </a:r>
            <a:br>
              <a:rPr lang="es-ES"/>
            </a:br>
            <a:endParaRPr lang="es-MX" dirty="0"/>
          </a:p>
        </p:txBody>
      </p:sp>
      <p:sp>
        <p:nvSpPr>
          <p:cNvPr id="3" name="Text Placeholder 2">
            <a:extLst>
              <a:ext uri="{FF2B5EF4-FFF2-40B4-BE49-F238E27FC236}">
                <a16:creationId xmlns:a16="http://schemas.microsoft.com/office/drawing/2014/main" id="{A8B36049-7AA5-E1C2-5FFB-EE12D459C6CD}"/>
              </a:ext>
            </a:extLst>
          </p:cNvPr>
          <p:cNvSpPr>
            <a:spLocks noGrp="1"/>
          </p:cNvSpPr>
          <p:nvPr>
            <p:ph type="body" idx="1"/>
          </p:nvPr>
        </p:nvSpPr>
        <p:spPr>
          <a:xfrm>
            <a:off x="720000" y="1055825"/>
            <a:ext cx="7704000" cy="2609524"/>
          </a:xfrm>
        </p:spPr>
        <p:txBody>
          <a:bodyPr/>
          <a:lstStyle/>
          <a:p>
            <a:pPr>
              <a:buFont typeface="Arial" panose="020B0604020202020204" pitchFamily="34" charset="0"/>
              <a:buChar char="•"/>
            </a:pPr>
            <a:r>
              <a:rPr lang="es-ES" sz="1600" dirty="0"/>
              <a:t>Si las series no siguen las mismas dinámicas internas, el modelo podría aprender un patrón que no represente adecuadamente a ninguna de ellas.</a:t>
            </a:r>
          </a:p>
          <a:p>
            <a:pPr>
              <a:buFont typeface="Arial" panose="020B0604020202020204" pitchFamily="34" charset="0"/>
              <a:buChar char="•"/>
            </a:pPr>
            <a:endParaRPr lang="es-ES" sz="1600" dirty="0"/>
          </a:p>
          <a:p>
            <a:pPr>
              <a:buFont typeface="Arial" panose="020B0604020202020204" pitchFamily="34" charset="0"/>
              <a:buChar char="•"/>
            </a:pPr>
            <a:r>
              <a:rPr lang="es-ES" sz="1600" dirty="0"/>
              <a:t>Las series pueden interferir entre sí, lo que puede resultar en que el modelo no prediga todas con el mismo nivel de precisión.</a:t>
            </a:r>
          </a:p>
          <a:p>
            <a:pPr>
              <a:buFont typeface="Arial" panose="020B0604020202020204" pitchFamily="34" charset="0"/>
              <a:buChar char="•"/>
            </a:pPr>
            <a:endParaRPr lang="es-ES" sz="1600" dirty="0"/>
          </a:p>
          <a:p>
            <a:pPr>
              <a:buFont typeface="Arial" panose="020B0604020202020204" pitchFamily="34" charset="0"/>
              <a:buChar char="•"/>
            </a:pPr>
            <a:r>
              <a:rPr lang="es-ES" sz="1600" dirty="0"/>
              <a:t>Entrenar y evaluar un modelo grande es más exigente en términos de tiempo y recursos computacionales en comparación con manejar varios modelos más pequeños.</a:t>
            </a:r>
          </a:p>
        </p:txBody>
      </p:sp>
      <p:pic>
        <p:nvPicPr>
          <p:cNvPr id="5" name="Picture 4" descr="A paper airplane on a brown surface&#10;&#10;Description automatically generated">
            <a:extLst>
              <a:ext uri="{FF2B5EF4-FFF2-40B4-BE49-F238E27FC236}">
                <a16:creationId xmlns:a16="http://schemas.microsoft.com/office/drawing/2014/main" id="{F4ABFBEA-9708-8F19-C1DE-F38A1B8D9BCE}"/>
              </a:ext>
            </a:extLst>
          </p:cNvPr>
          <p:cNvPicPr>
            <a:picLocks noChangeAspect="1"/>
          </p:cNvPicPr>
          <p:nvPr/>
        </p:nvPicPr>
        <p:blipFill>
          <a:blip r:embed="rId2"/>
          <a:stretch>
            <a:fillRect/>
          </a:stretch>
        </p:blipFill>
        <p:spPr>
          <a:xfrm>
            <a:off x="6307729" y="3327534"/>
            <a:ext cx="2619375" cy="1743075"/>
          </a:xfrm>
          <a:prstGeom prst="rect">
            <a:avLst/>
          </a:prstGeom>
        </p:spPr>
      </p:pic>
    </p:spTree>
    <p:extLst>
      <p:ext uri="{BB962C8B-B14F-4D97-AF65-F5344CB8AC3E}">
        <p14:creationId xmlns:p14="http://schemas.microsoft.com/office/powerpoint/2010/main" val="1519991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2C94-81C4-7871-40E4-5387CC77A9AF}"/>
              </a:ext>
            </a:extLst>
          </p:cNvPr>
          <p:cNvSpPr>
            <a:spLocks noGrp="1"/>
          </p:cNvSpPr>
          <p:nvPr>
            <p:ph type="title"/>
          </p:nvPr>
        </p:nvSpPr>
        <p:spPr/>
        <p:txBody>
          <a:bodyPr/>
          <a:lstStyle/>
          <a:p>
            <a:r>
              <a:rPr lang="es-MX" dirty="0"/>
              <a:t>Resultados</a:t>
            </a:r>
          </a:p>
        </p:txBody>
      </p:sp>
      <p:sp>
        <p:nvSpPr>
          <p:cNvPr id="3" name="Subtitle 2">
            <a:extLst>
              <a:ext uri="{FF2B5EF4-FFF2-40B4-BE49-F238E27FC236}">
                <a16:creationId xmlns:a16="http://schemas.microsoft.com/office/drawing/2014/main" id="{574143BB-3C43-9735-A464-59AE0A9EDBDD}"/>
              </a:ext>
            </a:extLst>
          </p:cNvPr>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216897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F9F28-51C5-7130-B61E-C9050ABFBA96}"/>
              </a:ext>
            </a:extLst>
          </p:cNvPr>
          <p:cNvSpPr>
            <a:spLocks noGrp="1"/>
          </p:cNvSpPr>
          <p:nvPr>
            <p:ph type="title"/>
          </p:nvPr>
        </p:nvSpPr>
        <p:spPr/>
        <p:txBody>
          <a:bodyPr/>
          <a:lstStyle/>
          <a:p>
            <a:r>
              <a:rPr lang="es-MX" sz="3200" b="1" dirty="0"/>
              <a:t>Objetivos</a:t>
            </a:r>
          </a:p>
        </p:txBody>
      </p:sp>
      <p:sp>
        <p:nvSpPr>
          <p:cNvPr id="3" name="Text Placeholder 2">
            <a:extLst>
              <a:ext uri="{FF2B5EF4-FFF2-40B4-BE49-F238E27FC236}">
                <a16:creationId xmlns:a16="http://schemas.microsoft.com/office/drawing/2014/main" id="{F97F9BA5-613C-51CB-6E00-B975ECCFD7AB}"/>
              </a:ext>
            </a:extLst>
          </p:cNvPr>
          <p:cNvSpPr>
            <a:spLocks noGrp="1"/>
          </p:cNvSpPr>
          <p:nvPr>
            <p:ph type="body" idx="1"/>
          </p:nvPr>
        </p:nvSpPr>
        <p:spPr>
          <a:xfrm>
            <a:off x="720000" y="1216617"/>
            <a:ext cx="7704000" cy="3208148"/>
          </a:xfrm>
        </p:spPr>
        <p:txBody>
          <a:bodyPr/>
          <a:lstStyle/>
          <a:p>
            <a:r>
              <a:rPr lang="es-ES" sz="1800" dirty="0"/>
              <a:t>Desarrollar un </a:t>
            </a:r>
            <a:r>
              <a:rPr lang="es-ES" sz="1800" b="1" dirty="0"/>
              <a:t>modelo predictivo </a:t>
            </a:r>
            <a:r>
              <a:rPr lang="es-ES" sz="1800" dirty="0"/>
              <a:t>para pronosticar las ventas de los productos más vendidos a futuro.</a:t>
            </a:r>
          </a:p>
          <a:p>
            <a:endParaRPr lang="es-ES" sz="1800" dirty="0"/>
          </a:p>
          <a:p>
            <a:r>
              <a:rPr lang="es-ES" sz="1800" b="1" dirty="0"/>
              <a:t>Analizar patrones y tendencias </a:t>
            </a:r>
            <a:r>
              <a:rPr lang="es-ES" sz="1800" dirty="0"/>
              <a:t>en las ventas de productos para identificar comportamientos recurrentes y factores que influyen en la demanda.</a:t>
            </a:r>
          </a:p>
          <a:p>
            <a:endParaRPr lang="es-MX" dirty="0"/>
          </a:p>
          <a:p>
            <a:endParaRPr lang="es-MX" dirty="0"/>
          </a:p>
          <a:p>
            <a:r>
              <a:rPr lang="es-ES" sz="1800" b="1" dirty="0"/>
              <a:t>Evaluar el rendimiento </a:t>
            </a:r>
            <a:r>
              <a:rPr lang="es-ES" sz="1800" dirty="0"/>
              <a:t>de diferentes algoritmos de aprendizaje automático en la predicción de ventas de productos, comparando su precisión y capacidad de generalización.</a:t>
            </a:r>
            <a:endParaRPr lang="es-MX" sz="1800" dirty="0"/>
          </a:p>
        </p:txBody>
      </p:sp>
    </p:spTree>
    <p:extLst>
      <p:ext uri="{BB962C8B-B14F-4D97-AF65-F5344CB8AC3E}">
        <p14:creationId xmlns:p14="http://schemas.microsoft.com/office/powerpoint/2010/main" val="1288579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69BFA-8D27-1D10-255B-66A8EB6694AF}"/>
              </a:ext>
            </a:extLst>
          </p:cNvPr>
          <p:cNvSpPr>
            <a:spLocks noGrp="1"/>
          </p:cNvSpPr>
          <p:nvPr>
            <p:ph type="title"/>
          </p:nvPr>
        </p:nvSpPr>
        <p:spPr>
          <a:xfrm>
            <a:off x="2135550" y="370789"/>
            <a:ext cx="4872900" cy="613353"/>
          </a:xfrm>
        </p:spPr>
        <p:txBody>
          <a:bodyPr/>
          <a:lstStyle/>
          <a:p>
            <a:r>
              <a:rPr lang="es-MX" sz="2700" dirty="0"/>
              <a:t>Regresores</a:t>
            </a:r>
          </a:p>
        </p:txBody>
      </p:sp>
      <p:sp>
        <p:nvSpPr>
          <p:cNvPr id="3" name="Subtitle 2">
            <a:extLst>
              <a:ext uri="{FF2B5EF4-FFF2-40B4-BE49-F238E27FC236}">
                <a16:creationId xmlns:a16="http://schemas.microsoft.com/office/drawing/2014/main" id="{EAEE8CBA-3791-4008-0C60-AF38A1131FFA}"/>
              </a:ext>
            </a:extLst>
          </p:cNvPr>
          <p:cNvSpPr>
            <a:spLocks noGrp="1"/>
          </p:cNvSpPr>
          <p:nvPr>
            <p:ph type="subTitle" idx="1"/>
          </p:nvPr>
        </p:nvSpPr>
        <p:spPr>
          <a:xfrm>
            <a:off x="519193" y="906652"/>
            <a:ext cx="7780149" cy="3479368"/>
          </a:xfrm>
        </p:spPr>
        <p:txBody>
          <a:bodyPr/>
          <a:lstStyle/>
          <a:p>
            <a:pPr marL="152400" indent="0"/>
            <a:r>
              <a:rPr lang="es-ES" dirty="0"/>
              <a:t>Se utilizó la función </a:t>
            </a:r>
            <a:r>
              <a:rPr lang="es-ES" b="1" dirty="0" err="1"/>
              <a:t>ForecasterAutoregMultiSeries</a:t>
            </a:r>
            <a:r>
              <a:rPr lang="es-ES" b="1" dirty="0"/>
              <a:t> </a:t>
            </a:r>
            <a:r>
              <a:rPr lang="es-ES" dirty="0"/>
              <a:t>de la librería</a:t>
            </a:r>
            <a:r>
              <a:rPr lang="es-ES" b="1" dirty="0"/>
              <a:t> </a:t>
            </a:r>
            <a:r>
              <a:rPr lang="es-ES" b="1" dirty="0" err="1"/>
              <a:t>skforecast</a:t>
            </a:r>
            <a:r>
              <a:rPr lang="es-ES" b="1" dirty="0"/>
              <a:t> </a:t>
            </a:r>
            <a:r>
              <a:rPr lang="es-ES" dirty="0"/>
              <a:t>implementada en Python.</a:t>
            </a:r>
          </a:p>
          <a:p>
            <a:pPr marL="152400" indent="0"/>
            <a:r>
              <a:rPr lang="es-ES" b="1" dirty="0"/>
              <a:t> </a:t>
            </a:r>
          </a:p>
          <a:p>
            <a:pPr marL="177800" indent="-25400">
              <a:buFont typeface="Arial" panose="020B0604020202020204" pitchFamily="34" charset="0"/>
              <a:buChar char="•"/>
            </a:pPr>
            <a:r>
              <a:rPr lang="es-ES" b="1" dirty="0" err="1"/>
              <a:t>Random</a:t>
            </a:r>
            <a:r>
              <a:rPr lang="es-ES" b="1" dirty="0"/>
              <a:t> Forest: </a:t>
            </a:r>
            <a:r>
              <a:rPr lang="es-ES" dirty="0"/>
              <a:t>Este modelo es capaz de capturar relaciones no lineales complejas y manejar grandes cantidades de datos. Sin embargo, puede ser propenso a </a:t>
            </a:r>
            <a:r>
              <a:rPr lang="es-ES" dirty="0" err="1"/>
              <a:t>sobreajustar</a:t>
            </a:r>
            <a:r>
              <a:rPr lang="es-ES" dirty="0"/>
              <a:t> si no se regula adecuadamente.</a:t>
            </a:r>
          </a:p>
          <a:p>
            <a:pPr marL="177800" indent="-25400">
              <a:buFont typeface="Arial" panose="020B0604020202020204" pitchFamily="34" charset="0"/>
              <a:buChar char="•"/>
            </a:pPr>
            <a:endParaRPr lang="es-ES" b="1" dirty="0"/>
          </a:p>
          <a:p>
            <a:pPr marL="177800" indent="-25400">
              <a:buFont typeface="Arial" panose="020B0604020202020204" pitchFamily="34" charset="0"/>
              <a:buChar char="•"/>
            </a:pPr>
            <a:r>
              <a:rPr lang="es-ES" b="1" dirty="0"/>
              <a:t>Ridge </a:t>
            </a:r>
            <a:r>
              <a:rPr lang="es-ES" b="1" dirty="0" err="1"/>
              <a:t>Regression</a:t>
            </a:r>
            <a:r>
              <a:rPr lang="es-ES" b="1" dirty="0"/>
              <a:t>: </a:t>
            </a:r>
            <a:r>
              <a:rPr lang="es-ES" dirty="0"/>
              <a:t>Este regresor lineal con regularización L2 es efectivo para manejar multicolinealidad y reducir el riesgo de sobreajuste. </a:t>
            </a:r>
          </a:p>
          <a:p>
            <a:pPr marL="177800" indent="-25400">
              <a:buFont typeface="Arial" panose="020B0604020202020204" pitchFamily="34" charset="0"/>
              <a:buChar char="•"/>
            </a:pPr>
            <a:endParaRPr lang="es-ES" dirty="0"/>
          </a:p>
          <a:p>
            <a:pPr marL="177800" indent="-25400">
              <a:buFont typeface="Arial" panose="020B0604020202020204" pitchFamily="34" charset="0"/>
              <a:buChar char="•"/>
            </a:pPr>
            <a:r>
              <a:rPr lang="es-ES" b="1" dirty="0"/>
              <a:t>Linear </a:t>
            </a:r>
            <a:r>
              <a:rPr lang="es-ES" b="1" dirty="0" err="1"/>
              <a:t>Regressor</a:t>
            </a:r>
            <a:r>
              <a:rPr lang="es-ES" b="1" dirty="0"/>
              <a:t>: </a:t>
            </a:r>
            <a:r>
              <a:rPr lang="es-ES" dirty="0"/>
              <a:t>un enfoque de base, el regresor lineal proporciona una referencia sencilla para el rendimiento. Su simplicidad permite una comparación clara con modelos más complejos.</a:t>
            </a:r>
          </a:p>
          <a:p>
            <a:pPr marL="177800" indent="-25400">
              <a:buFont typeface="Arial" panose="020B0604020202020204" pitchFamily="34" charset="0"/>
              <a:buChar char="•"/>
            </a:pPr>
            <a:endParaRPr lang="es-ES" dirty="0"/>
          </a:p>
          <a:p>
            <a:pPr marL="177800" indent="-25400">
              <a:buFont typeface="Arial" panose="020B0604020202020204" pitchFamily="34" charset="0"/>
              <a:buChar char="•"/>
            </a:pPr>
            <a:r>
              <a:rPr lang="es-ES" b="1" dirty="0" err="1"/>
              <a:t>HistGradientBoosting</a:t>
            </a:r>
            <a:r>
              <a:rPr lang="es-ES" b="1" dirty="0"/>
              <a:t>: </a:t>
            </a:r>
            <a:r>
              <a:rPr lang="es-ES" dirty="0"/>
              <a:t>Este modelo de </a:t>
            </a:r>
            <a:r>
              <a:rPr lang="es-ES" dirty="0" err="1"/>
              <a:t>boosting</a:t>
            </a:r>
            <a:r>
              <a:rPr lang="es-ES" dirty="0"/>
              <a:t> basado en histogramas es robusto frente a datos ruidosos y puede capturar interacciones no lineales de manera eficiente.</a:t>
            </a:r>
            <a:endParaRPr lang="es-MX" dirty="0"/>
          </a:p>
        </p:txBody>
      </p:sp>
    </p:spTree>
    <p:extLst>
      <p:ext uri="{BB962C8B-B14F-4D97-AF65-F5344CB8AC3E}">
        <p14:creationId xmlns:p14="http://schemas.microsoft.com/office/powerpoint/2010/main" val="511126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92F95-0B3A-0A91-7FDB-ED471D0EE989}"/>
              </a:ext>
            </a:extLst>
          </p:cNvPr>
          <p:cNvSpPr>
            <a:spLocks noGrp="1"/>
          </p:cNvSpPr>
          <p:nvPr>
            <p:ph type="title"/>
          </p:nvPr>
        </p:nvSpPr>
        <p:spPr>
          <a:xfrm>
            <a:off x="5292669" y="655865"/>
            <a:ext cx="2842619" cy="762230"/>
          </a:xfrm>
        </p:spPr>
        <p:txBody>
          <a:bodyPr/>
          <a:lstStyle/>
          <a:p>
            <a:r>
              <a:rPr lang="es-MX" sz="3000" dirty="0" err="1"/>
              <a:t>Random</a:t>
            </a:r>
            <a:r>
              <a:rPr lang="es-MX" sz="3000" dirty="0"/>
              <a:t> Forest</a:t>
            </a:r>
          </a:p>
        </p:txBody>
      </p:sp>
      <p:pic>
        <p:nvPicPr>
          <p:cNvPr id="4" name="Picture 3">
            <a:extLst>
              <a:ext uri="{FF2B5EF4-FFF2-40B4-BE49-F238E27FC236}">
                <a16:creationId xmlns:a16="http://schemas.microsoft.com/office/drawing/2014/main" id="{CC770F47-A3A4-7662-44C2-81C19AEFF6B1}"/>
              </a:ext>
            </a:extLst>
          </p:cNvPr>
          <p:cNvPicPr>
            <a:picLocks noChangeAspect="1"/>
          </p:cNvPicPr>
          <p:nvPr/>
        </p:nvPicPr>
        <p:blipFill>
          <a:blip r:embed="rId2"/>
          <a:stretch>
            <a:fillRect/>
          </a:stretch>
        </p:blipFill>
        <p:spPr>
          <a:xfrm>
            <a:off x="513241" y="0"/>
            <a:ext cx="3917475" cy="5143500"/>
          </a:xfrm>
          <a:prstGeom prst="rect">
            <a:avLst/>
          </a:prstGeom>
        </p:spPr>
      </p:pic>
      <p:sp>
        <p:nvSpPr>
          <p:cNvPr id="9" name="TextBox 8">
            <a:extLst>
              <a:ext uri="{FF2B5EF4-FFF2-40B4-BE49-F238E27FC236}">
                <a16:creationId xmlns:a16="http://schemas.microsoft.com/office/drawing/2014/main" id="{796AE0A1-9E49-2D06-51EF-40360748D20C}"/>
              </a:ext>
            </a:extLst>
          </p:cNvPr>
          <p:cNvSpPr txBox="1"/>
          <p:nvPr/>
        </p:nvSpPr>
        <p:spPr>
          <a:xfrm>
            <a:off x="4653366" y="1261821"/>
            <a:ext cx="4358898" cy="1815882"/>
          </a:xfrm>
          <a:prstGeom prst="rect">
            <a:avLst/>
          </a:prstGeom>
          <a:noFill/>
        </p:spPr>
        <p:txBody>
          <a:bodyPr wrap="square">
            <a:spAutoFit/>
          </a:bodyPr>
          <a:lstStyle/>
          <a:p>
            <a:endParaRPr lang="es-ES" dirty="0"/>
          </a:p>
          <a:p>
            <a:pPr marL="152400" algn="ctr">
              <a:buClr>
                <a:schemeClr val="dk1"/>
              </a:buClr>
              <a:buSzPts val="1400"/>
            </a:pPr>
            <a:r>
              <a:rPr lang="es-ES" dirty="0">
                <a:solidFill>
                  <a:schemeClr val="dk1"/>
                </a:solidFill>
                <a:latin typeface="Figtree"/>
                <a:sym typeface="Figtree"/>
              </a:rPr>
              <a:t>Para el entrenamiento del modelo, se utilizaron 843 datos pertenecientes a las categorías de ventas altas y mejores vendidos, combinados para capturar una mayor variedad de formas y tendencias en los datos. Esta estrategia permitió una cobertura más completa de diferentes patrones de venta y mejoró la capacidad del modelo para generalizar.</a:t>
            </a:r>
            <a:endParaRPr lang="es-MX" dirty="0">
              <a:solidFill>
                <a:schemeClr val="dk1"/>
              </a:solidFill>
              <a:latin typeface="Figtree"/>
              <a:sym typeface="Figtree"/>
            </a:endParaRPr>
          </a:p>
        </p:txBody>
      </p:sp>
    </p:spTree>
    <p:extLst>
      <p:ext uri="{BB962C8B-B14F-4D97-AF65-F5344CB8AC3E}">
        <p14:creationId xmlns:p14="http://schemas.microsoft.com/office/powerpoint/2010/main" val="2754249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00C8D-31C7-0650-DB74-AFBE1F13FB96}"/>
              </a:ext>
            </a:extLst>
          </p:cNvPr>
          <p:cNvSpPr>
            <a:spLocks noGrp="1"/>
          </p:cNvSpPr>
          <p:nvPr>
            <p:ph type="title"/>
          </p:nvPr>
        </p:nvSpPr>
        <p:spPr/>
        <p:txBody>
          <a:bodyPr/>
          <a:lstStyle/>
          <a:p>
            <a:r>
              <a:rPr lang="es-MX" dirty="0"/>
              <a:t>Ridge, Linear y </a:t>
            </a:r>
            <a:r>
              <a:rPr lang="es-MX" dirty="0" err="1"/>
              <a:t>HistGradientBoostingRegressor</a:t>
            </a:r>
            <a:endParaRPr lang="es-MX" dirty="0"/>
          </a:p>
        </p:txBody>
      </p:sp>
      <p:pic>
        <p:nvPicPr>
          <p:cNvPr id="4" name="Picture 3">
            <a:extLst>
              <a:ext uri="{FF2B5EF4-FFF2-40B4-BE49-F238E27FC236}">
                <a16:creationId xmlns:a16="http://schemas.microsoft.com/office/drawing/2014/main" id="{A2557670-6DF2-3DD3-8BA7-38BD33A0F251}"/>
              </a:ext>
            </a:extLst>
          </p:cNvPr>
          <p:cNvPicPr>
            <a:picLocks noChangeAspect="1"/>
          </p:cNvPicPr>
          <p:nvPr/>
        </p:nvPicPr>
        <p:blipFill>
          <a:blip r:embed="rId2"/>
          <a:stretch>
            <a:fillRect/>
          </a:stretch>
        </p:blipFill>
        <p:spPr>
          <a:xfrm>
            <a:off x="77493" y="1222005"/>
            <a:ext cx="4401518" cy="2800277"/>
          </a:xfrm>
          <a:prstGeom prst="rect">
            <a:avLst/>
          </a:prstGeom>
        </p:spPr>
      </p:pic>
      <p:pic>
        <p:nvPicPr>
          <p:cNvPr id="6" name="Picture 5">
            <a:extLst>
              <a:ext uri="{FF2B5EF4-FFF2-40B4-BE49-F238E27FC236}">
                <a16:creationId xmlns:a16="http://schemas.microsoft.com/office/drawing/2014/main" id="{9B2C78D7-9A97-C368-F1A9-B6D2883FF797}"/>
              </a:ext>
            </a:extLst>
          </p:cNvPr>
          <p:cNvPicPr>
            <a:picLocks noChangeAspect="1"/>
          </p:cNvPicPr>
          <p:nvPr/>
        </p:nvPicPr>
        <p:blipFill>
          <a:blip r:embed="rId3"/>
          <a:stretch>
            <a:fillRect/>
          </a:stretch>
        </p:blipFill>
        <p:spPr>
          <a:xfrm>
            <a:off x="4653459" y="1222005"/>
            <a:ext cx="4366557" cy="2857820"/>
          </a:xfrm>
          <a:prstGeom prst="rect">
            <a:avLst/>
          </a:prstGeom>
        </p:spPr>
      </p:pic>
    </p:spTree>
    <p:extLst>
      <p:ext uri="{BB962C8B-B14F-4D97-AF65-F5344CB8AC3E}">
        <p14:creationId xmlns:p14="http://schemas.microsoft.com/office/powerpoint/2010/main" val="3375449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6A41C-069F-CE58-D448-6CDFCABC650F}"/>
              </a:ext>
            </a:extLst>
          </p:cNvPr>
          <p:cNvSpPr>
            <a:spLocks noGrp="1"/>
          </p:cNvSpPr>
          <p:nvPr>
            <p:ph type="title"/>
          </p:nvPr>
        </p:nvSpPr>
        <p:spPr>
          <a:xfrm>
            <a:off x="720000" y="274544"/>
            <a:ext cx="7704000" cy="572700"/>
          </a:xfrm>
        </p:spPr>
        <p:txBody>
          <a:bodyPr/>
          <a:lstStyle/>
          <a:p>
            <a:r>
              <a:rPr lang="es-MX" dirty="0"/>
              <a:t>Visualización de las Predicciones</a:t>
            </a:r>
          </a:p>
        </p:txBody>
      </p:sp>
      <p:pic>
        <p:nvPicPr>
          <p:cNvPr id="5" name="Picture 4" descr="A graph of a line graph&#10;&#10;Description automatically generated with medium confidence">
            <a:extLst>
              <a:ext uri="{FF2B5EF4-FFF2-40B4-BE49-F238E27FC236}">
                <a16:creationId xmlns:a16="http://schemas.microsoft.com/office/drawing/2014/main" id="{FBF3CB7F-8258-E894-B4E7-31571D10B5E1}"/>
              </a:ext>
            </a:extLst>
          </p:cNvPr>
          <p:cNvPicPr>
            <a:picLocks noChangeAspect="1"/>
          </p:cNvPicPr>
          <p:nvPr/>
        </p:nvPicPr>
        <p:blipFill>
          <a:blip r:embed="rId2"/>
          <a:stretch>
            <a:fillRect/>
          </a:stretch>
        </p:blipFill>
        <p:spPr>
          <a:xfrm>
            <a:off x="449452" y="961752"/>
            <a:ext cx="4655463" cy="3736723"/>
          </a:xfrm>
          <a:prstGeom prst="rect">
            <a:avLst/>
          </a:prstGeom>
        </p:spPr>
      </p:pic>
      <p:sp>
        <p:nvSpPr>
          <p:cNvPr id="9" name="TextBox 8">
            <a:extLst>
              <a:ext uri="{FF2B5EF4-FFF2-40B4-BE49-F238E27FC236}">
                <a16:creationId xmlns:a16="http://schemas.microsoft.com/office/drawing/2014/main" id="{AFF4433E-9902-F0E3-42AE-1D5FA8CB0D51}"/>
              </a:ext>
            </a:extLst>
          </p:cNvPr>
          <p:cNvSpPr txBox="1"/>
          <p:nvPr/>
        </p:nvSpPr>
        <p:spPr>
          <a:xfrm>
            <a:off x="5269423" y="1040973"/>
            <a:ext cx="3277893" cy="2462213"/>
          </a:xfrm>
          <a:prstGeom prst="rect">
            <a:avLst/>
          </a:prstGeom>
          <a:noFill/>
        </p:spPr>
        <p:txBody>
          <a:bodyPr wrap="square">
            <a:spAutoFit/>
          </a:bodyPr>
          <a:lstStyle/>
          <a:p>
            <a:pPr algn="ctr"/>
            <a:r>
              <a:rPr lang="es-ES" dirty="0">
                <a:solidFill>
                  <a:schemeClr val="dk1"/>
                </a:solidFill>
                <a:latin typeface="Figtree"/>
              </a:rPr>
              <a:t>El objetivo de esta gráfica es comparar el desempeño del modelo entrenado con la realidad, evaluando la precisión de las predicciones. </a:t>
            </a:r>
          </a:p>
          <a:p>
            <a:pPr algn="ctr"/>
            <a:endParaRPr lang="es-ES" dirty="0">
              <a:solidFill>
                <a:schemeClr val="dk1"/>
              </a:solidFill>
              <a:latin typeface="Figtree"/>
            </a:endParaRPr>
          </a:p>
          <a:p>
            <a:pPr algn="ctr"/>
            <a:r>
              <a:rPr lang="es-ES" dirty="0">
                <a:solidFill>
                  <a:schemeClr val="dk1"/>
                </a:solidFill>
                <a:latin typeface="Figtree"/>
              </a:rPr>
              <a:t>Para ello, se seleccionaron los cuatro productos con mayores ventas y se compararon sus comportamientos reales (representados por líneas continuas) con las predicciones del modelo (representadas por líneas con puntos).</a:t>
            </a:r>
            <a:endParaRPr lang="es-MX" dirty="0">
              <a:solidFill>
                <a:schemeClr val="dk1"/>
              </a:solidFill>
              <a:latin typeface="Figtree"/>
            </a:endParaRPr>
          </a:p>
        </p:txBody>
      </p:sp>
    </p:spTree>
    <p:extLst>
      <p:ext uri="{BB962C8B-B14F-4D97-AF65-F5344CB8AC3E}">
        <p14:creationId xmlns:p14="http://schemas.microsoft.com/office/powerpoint/2010/main" val="3839153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BB198-3AA7-10C5-E64E-E88114909EE0}"/>
              </a:ext>
            </a:extLst>
          </p:cNvPr>
          <p:cNvSpPr>
            <a:spLocks noGrp="1"/>
          </p:cNvSpPr>
          <p:nvPr>
            <p:ph type="title"/>
          </p:nvPr>
        </p:nvSpPr>
        <p:spPr>
          <a:xfrm>
            <a:off x="713225" y="219249"/>
            <a:ext cx="7035928" cy="609911"/>
          </a:xfrm>
        </p:spPr>
        <p:txBody>
          <a:bodyPr/>
          <a:lstStyle/>
          <a:p>
            <a:pPr algn="ctr"/>
            <a:r>
              <a:rPr lang="es-MX" sz="3000" dirty="0"/>
              <a:t>Conclusiones</a:t>
            </a:r>
          </a:p>
        </p:txBody>
      </p:sp>
      <p:sp>
        <p:nvSpPr>
          <p:cNvPr id="3" name="Subtitle 2">
            <a:extLst>
              <a:ext uri="{FF2B5EF4-FFF2-40B4-BE49-F238E27FC236}">
                <a16:creationId xmlns:a16="http://schemas.microsoft.com/office/drawing/2014/main" id="{ACDBADB0-7BE2-8105-4CBA-9DDBE4B90D5C}"/>
              </a:ext>
            </a:extLst>
          </p:cNvPr>
          <p:cNvSpPr>
            <a:spLocks noGrp="1"/>
          </p:cNvSpPr>
          <p:nvPr>
            <p:ph type="subTitle" idx="1"/>
          </p:nvPr>
        </p:nvSpPr>
        <p:spPr>
          <a:xfrm>
            <a:off x="302217" y="930733"/>
            <a:ext cx="8462075" cy="4106216"/>
          </a:xfrm>
        </p:spPr>
        <p:txBody>
          <a:bodyPr/>
          <a:lstStyle/>
          <a:p>
            <a:pPr marL="177800" indent="-25400"/>
            <a:r>
              <a:rPr lang="es-ES" b="1" dirty="0"/>
              <a:t>Efectividad del Modelo:</a:t>
            </a:r>
          </a:p>
          <a:p>
            <a:pPr marL="177800" indent="-25400"/>
            <a:r>
              <a:rPr lang="es-ES" dirty="0"/>
              <a:t> El modelo </a:t>
            </a:r>
            <a:r>
              <a:rPr lang="es-ES" dirty="0" err="1"/>
              <a:t>autoregresivo</a:t>
            </a:r>
            <a:r>
              <a:rPr lang="es-ES" dirty="0"/>
              <a:t> </a:t>
            </a:r>
            <a:r>
              <a:rPr lang="es-ES" dirty="0" err="1"/>
              <a:t>multiserie</a:t>
            </a:r>
            <a:r>
              <a:rPr lang="es-ES" dirty="0"/>
              <a:t> mostró un desempeño sólido al predecir las ventas de los productos más vendidos. Con una precisión del 80% en la predicción del primer mes y superior al 60% en los meses siguientes.</a:t>
            </a:r>
          </a:p>
          <a:p>
            <a:pPr marL="177800" indent="-25400"/>
            <a:endParaRPr lang="es-ES" dirty="0"/>
          </a:p>
          <a:p>
            <a:pPr marL="177800" indent="-25400"/>
            <a:r>
              <a:rPr lang="es-ES" b="1" dirty="0"/>
              <a:t>Rendimiento del </a:t>
            </a:r>
            <a:r>
              <a:rPr lang="es-ES" b="1" dirty="0" err="1"/>
              <a:t>Random</a:t>
            </a:r>
            <a:r>
              <a:rPr lang="es-ES" b="1" dirty="0"/>
              <a:t> Forest:</a:t>
            </a:r>
          </a:p>
          <a:p>
            <a:pPr marL="177800" indent="-25400"/>
            <a:r>
              <a:rPr lang="es-ES" dirty="0"/>
              <a:t>Entre los regresores probados, </a:t>
            </a:r>
            <a:r>
              <a:rPr lang="es-ES" dirty="0" err="1"/>
              <a:t>Random</a:t>
            </a:r>
            <a:r>
              <a:rPr lang="es-ES" dirty="0"/>
              <a:t> Forest se destacó por su capacidad para manejar la complejidad y variabilidad de las series temporales. </a:t>
            </a:r>
          </a:p>
          <a:p>
            <a:pPr marL="177800" indent="-25400"/>
            <a:endParaRPr lang="es-ES" b="1" dirty="0"/>
          </a:p>
          <a:p>
            <a:pPr marL="177800" indent="-25400"/>
            <a:r>
              <a:rPr lang="es-ES" b="1" dirty="0"/>
              <a:t>Desafíos en la Predicción de Cambios Abruptos:</a:t>
            </a:r>
          </a:p>
          <a:p>
            <a:pPr marL="177800" indent="-25400"/>
            <a:r>
              <a:rPr lang="es-ES" dirty="0"/>
              <a:t>Aunque el modelo mostró precisión en la mayoría de los casos, tuvo dificultades para predecir descensos abruptos en las ventas. Esto sugiere la necesidad de incorporar características adicionales o ajustar el modelo para mejorar su capacidad.</a:t>
            </a:r>
          </a:p>
          <a:p>
            <a:pPr marL="177800" indent="-25400"/>
            <a:endParaRPr lang="es-ES" dirty="0"/>
          </a:p>
          <a:p>
            <a:pPr marL="177800" indent="-25400"/>
            <a:r>
              <a:rPr lang="es-ES" b="1" dirty="0"/>
              <a:t>Valor del Análisis de Series Temporales Agrupadas</a:t>
            </a:r>
            <a:r>
              <a:rPr lang="es-ES" dirty="0"/>
              <a:t>: </a:t>
            </a:r>
          </a:p>
          <a:p>
            <a:pPr marL="177800" indent="-25400"/>
            <a:r>
              <a:rPr lang="es-ES" dirty="0"/>
              <a:t>La agrupación de datos por categorías de ventas altas y mejores vendidos permitió al modelo capturar una gama más amplia de comportamientos de ventas, proporcionando una base sólida para la predicción. Este enfoque mejoró la generalización del modelo.</a:t>
            </a:r>
            <a:endParaRPr lang="es-MX" dirty="0"/>
          </a:p>
        </p:txBody>
      </p:sp>
    </p:spTree>
    <p:extLst>
      <p:ext uri="{BB962C8B-B14F-4D97-AF65-F5344CB8AC3E}">
        <p14:creationId xmlns:p14="http://schemas.microsoft.com/office/powerpoint/2010/main" val="3554755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7D7C-3C4E-7839-836B-134A4B12849D}"/>
              </a:ext>
            </a:extLst>
          </p:cNvPr>
          <p:cNvSpPr>
            <a:spLocks noGrp="1"/>
          </p:cNvSpPr>
          <p:nvPr>
            <p:ph type="title"/>
          </p:nvPr>
        </p:nvSpPr>
        <p:spPr/>
        <p:txBody>
          <a:bodyPr/>
          <a:lstStyle/>
          <a:p>
            <a:r>
              <a:rPr lang="es-MX" dirty="0"/>
              <a:t>Gracias</a:t>
            </a:r>
          </a:p>
        </p:txBody>
      </p:sp>
      <p:sp>
        <p:nvSpPr>
          <p:cNvPr id="3" name="Subtitle 2">
            <a:extLst>
              <a:ext uri="{FF2B5EF4-FFF2-40B4-BE49-F238E27FC236}">
                <a16:creationId xmlns:a16="http://schemas.microsoft.com/office/drawing/2014/main" id="{5B2D92F3-1536-5EDE-E298-FFBAB790A159}"/>
              </a:ext>
            </a:extLst>
          </p:cNvPr>
          <p:cNvSpPr>
            <a:spLocks noGrp="1"/>
          </p:cNvSpPr>
          <p:nvPr>
            <p:ph type="subTitle" idx="1"/>
          </p:nvPr>
        </p:nvSpPr>
        <p:spPr/>
        <p:txBody>
          <a:bodyPr/>
          <a:lstStyle/>
          <a:p>
            <a:r>
              <a:rPr lang="es-MX" sz="2000" dirty="0"/>
              <a:t>Fin de la presentación, ¿Alguna pregunta?</a:t>
            </a:r>
          </a:p>
        </p:txBody>
      </p:sp>
      <p:pic>
        <p:nvPicPr>
          <p:cNvPr id="5" name="Picture 4" descr="Winking Pusheen">
            <a:extLst>
              <a:ext uri="{FF2B5EF4-FFF2-40B4-BE49-F238E27FC236}">
                <a16:creationId xmlns:a16="http://schemas.microsoft.com/office/drawing/2014/main" id="{00769A93-AA2A-98C7-8F7D-0ED09A72A639}"/>
              </a:ext>
            </a:extLst>
          </p:cNvPr>
          <p:cNvPicPr>
            <a:picLocks noChangeAspect="1"/>
          </p:cNvPicPr>
          <p:nvPr/>
        </p:nvPicPr>
        <p:blipFill>
          <a:blip r:embed="rId2"/>
          <a:stretch>
            <a:fillRect/>
          </a:stretch>
        </p:blipFill>
        <p:spPr>
          <a:xfrm>
            <a:off x="4798017" y="271543"/>
            <a:ext cx="3810000" cy="3810000"/>
          </a:xfrm>
          <a:prstGeom prst="rect">
            <a:avLst/>
          </a:prstGeom>
        </p:spPr>
      </p:pic>
    </p:spTree>
    <p:extLst>
      <p:ext uri="{BB962C8B-B14F-4D97-AF65-F5344CB8AC3E}">
        <p14:creationId xmlns:p14="http://schemas.microsoft.com/office/powerpoint/2010/main" val="370882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41567-1178-4116-B389-ED18B4B5BE1D}"/>
              </a:ext>
            </a:extLst>
          </p:cNvPr>
          <p:cNvSpPr>
            <a:spLocks noGrp="1"/>
          </p:cNvSpPr>
          <p:nvPr>
            <p:ph type="title"/>
          </p:nvPr>
        </p:nvSpPr>
        <p:spPr/>
        <p:txBody>
          <a:bodyPr/>
          <a:lstStyle/>
          <a:p>
            <a:r>
              <a:rPr lang="es-MX" dirty="0"/>
              <a:t>Introducción </a:t>
            </a:r>
          </a:p>
        </p:txBody>
      </p:sp>
      <p:sp>
        <p:nvSpPr>
          <p:cNvPr id="3" name="Subtitle 2">
            <a:extLst>
              <a:ext uri="{FF2B5EF4-FFF2-40B4-BE49-F238E27FC236}">
                <a16:creationId xmlns:a16="http://schemas.microsoft.com/office/drawing/2014/main" id="{2E2B0844-B694-F7ED-9DB1-3F0C3E7DED09}"/>
              </a:ext>
            </a:extLst>
          </p:cNvPr>
          <p:cNvSpPr>
            <a:spLocks noGrp="1"/>
          </p:cNvSpPr>
          <p:nvPr>
            <p:ph type="subTitle" idx="1"/>
          </p:nvPr>
        </p:nvSpPr>
        <p:spPr>
          <a:xfrm>
            <a:off x="851225" y="1946100"/>
            <a:ext cx="2348100" cy="1251300"/>
          </a:xfrm>
        </p:spPr>
        <p:txBody>
          <a:bodyPr/>
          <a:lstStyle/>
          <a:p>
            <a:pPr marL="177800" indent="-33338"/>
            <a:r>
              <a:rPr lang="es-ES" sz="1400" dirty="0"/>
              <a:t>Pronóstico de </a:t>
            </a:r>
            <a:r>
              <a:rPr lang="es-ES" sz="1400" b="1" dirty="0"/>
              <a:t>varias series </a:t>
            </a:r>
            <a:r>
              <a:rPr lang="es-ES" sz="1400" dirty="0"/>
              <a:t>temporales especialmente cuando cada una de ellas es estructuralmente independiente.</a:t>
            </a:r>
            <a:endParaRPr lang="es-MX" sz="1400" dirty="0"/>
          </a:p>
        </p:txBody>
      </p:sp>
      <p:sp>
        <p:nvSpPr>
          <p:cNvPr id="4" name="Subtitle 3">
            <a:extLst>
              <a:ext uri="{FF2B5EF4-FFF2-40B4-BE49-F238E27FC236}">
                <a16:creationId xmlns:a16="http://schemas.microsoft.com/office/drawing/2014/main" id="{226F8DBD-1E46-7913-3B0F-151BC75E972E}"/>
              </a:ext>
            </a:extLst>
          </p:cNvPr>
          <p:cNvSpPr>
            <a:spLocks noGrp="1"/>
          </p:cNvSpPr>
          <p:nvPr>
            <p:ph type="subTitle" idx="2"/>
          </p:nvPr>
        </p:nvSpPr>
        <p:spPr>
          <a:xfrm>
            <a:off x="3397950" y="1946099"/>
            <a:ext cx="2348100" cy="2432171"/>
          </a:xfrm>
        </p:spPr>
        <p:txBody>
          <a:bodyPr/>
          <a:lstStyle/>
          <a:p>
            <a:pPr marL="177800" indent="-25400"/>
            <a:r>
              <a:rPr lang="es-ES" sz="1400" dirty="0"/>
              <a:t>Acercamiento mediante un análisis exploratorio de datos, que tiene como objetivo comprender las características.</a:t>
            </a:r>
          </a:p>
          <a:p>
            <a:pPr marL="177800" indent="-25400"/>
            <a:endParaRPr lang="es-MX" sz="1400" dirty="0"/>
          </a:p>
          <a:p>
            <a:pPr marL="177800" indent="-25400"/>
            <a:r>
              <a:rPr lang="es-MX" sz="1400" dirty="0"/>
              <a:t>Posteriormente, se usan técnicas avanzadas de análisis de datos temporales.</a:t>
            </a:r>
          </a:p>
        </p:txBody>
      </p:sp>
      <p:sp>
        <p:nvSpPr>
          <p:cNvPr id="5" name="Subtitle 4">
            <a:extLst>
              <a:ext uri="{FF2B5EF4-FFF2-40B4-BE49-F238E27FC236}">
                <a16:creationId xmlns:a16="http://schemas.microsoft.com/office/drawing/2014/main" id="{C971F25B-1933-D608-DCB0-C56914C2E653}"/>
              </a:ext>
            </a:extLst>
          </p:cNvPr>
          <p:cNvSpPr>
            <a:spLocks noGrp="1"/>
          </p:cNvSpPr>
          <p:nvPr>
            <p:ph type="subTitle" idx="3"/>
          </p:nvPr>
        </p:nvSpPr>
        <p:spPr>
          <a:xfrm>
            <a:off x="5944675" y="1946100"/>
            <a:ext cx="2348100" cy="1828526"/>
          </a:xfrm>
        </p:spPr>
        <p:txBody>
          <a:bodyPr/>
          <a:lstStyle/>
          <a:p>
            <a:pPr marL="177800" indent="-33338"/>
            <a:r>
              <a:rPr lang="es-ES" sz="1400" dirty="0"/>
              <a:t>Para la parte del modelado, se emplea un modelo </a:t>
            </a:r>
            <a:r>
              <a:rPr lang="es-ES" sz="1400" dirty="0" err="1"/>
              <a:t>autoregresivo</a:t>
            </a:r>
            <a:r>
              <a:rPr lang="es-ES" sz="1400" dirty="0"/>
              <a:t> </a:t>
            </a:r>
            <a:r>
              <a:rPr lang="es-ES" sz="1400" dirty="0" err="1"/>
              <a:t>multiserie</a:t>
            </a:r>
            <a:r>
              <a:rPr lang="es-ES" sz="1400" dirty="0"/>
              <a:t>, implementado en Python a través de la biblioteca </a:t>
            </a:r>
            <a:r>
              <a:rPr lang="es-ES" sz="1400" dirty="0" err="1"/>
              <a:t>skforecast</a:t>
            </a:r>
            <a:r>
              <a:rPr lang="es-ES" sz="1400" dirty="0"/>
              <a:t>.</a:t>
            </a:r>
            <a:endParaRPr lang="es-MX" sz="1400" dirty="0"/>
          </a:p>
        </p:txBody>
      </p:sp>
      <p:sp>
        <p:nvSpPr>
          <p:cNvPr id="6" name="Subtitle 5">
            <a:extLst>
              <a:ext uri="{FF2B5EF4-FFF2-40B4-BE49-F238E27FC236}">
                <a16:creationId xmlns:a16="http://schemas.microsoft.com/office/drawing/2014/main" id="{A1BCE10B-AC72-A08F-AD8E-A30A785A4252}"/>
              </a:ext>
            </a:extLst>
          </p:cNvPr>
          <p:cNvSpPr>
            <a:spLocks noGrp="1"/>
          </p:cNvSpPr>
          <p:nvPr>
            <p:ph type="subTitle" idx="4"/>
          </p:nvPr>
        </p:nvSpPr>
        <p:spPr>
          <a:xfrm>
            <a:off x="851225" y="1337625"/>
            <a:ext cx="2348100" cy="432900"/>
          </a:xfrm>
        </p:spPr>
        <p:txBody>
          <a:bodyPr/>
          <a:lstStyle/>
          <a:p>
            <a:r>
              <a:rPr lang="es-MX" dirty="0"/>
              <a:t>Reto</a:t>
            </a:r>
          </a:p>
        </p:txBody>
      </p:sp>
      <p:sp>
        <p:nvSpPr>
          <p:cNvPr id="7" name="Subtitle 6">
            <a:extLst>
              <a:ext uri="{FF2B5EF4-FFF2-40B4-BE49-F238E27FC236}">
                <a16:creationId xmlns:a16="http://schemas.microsoft.com/office/drawing/2014/main" id="{BFA76882-D563-41E0-4E99-4AC8F9B5B8D1}"/>
              </a:ext>
            </a:extLst>
          </p:cNvPr>
          <p:cNvSpPr>
            <a:spLocks noGrp="1"/>
          </p:cNvSpPr>
          <p:nvPr>
            <p:ph type="subTitle" idx="5"/>
          </p:nvPr>
        </p:nvSpPr>
        <p:spPr>
          <a:xfrm>
            <a:off x="3397952" y="1370764"/>
            <a:ext cx="2348100" cy="432900"/>
          </a:xfrm>
        </p:spPr>
        <p:txBody>
          <a:bodyPr/>
          <a:lstStyle/>
          <a:p>
            <a:r>
              <a:rPr lang="es-MX" dirty="0"/>
              <a:t>Análisis</a:t>
            </a:r>
          </a:p>
        </p:txBody>
      </p:sp>
      <p:sp>
        <p:nvSpPr>
          <p:cNvPr id="8" name="Subtitle 7">
            <a:extLst>
              <a:ext uri="{FF2B5EF4-FFF2-40B4-BE49-F238E27FC236}">
                <a16:creationId xmlns:a16="http://schemas.microsoft.com/office/drawing/2014/main" id="{B4E2FF57-90B6-8579-EFA7-26D5C5F999E4}"/>
              </a:ext>
            </a:extLst>
          </p:cNvPr>
          <p:cNvSpPr>
            <a:spLocks noGrp="1"/>
          </p:cNvSpPr>
          <p:nvPr>
            <p:ph type="subTitle" idx="6"/>
          </p:nvPr>
        </p:nvSpPr>
        <p:spPr>
          <a:xfrm>
            <a:off x="5944675" y="1363017"/>
            <a:ext cx="2348100" cy="432900"/>
          </a:xfrm>
        </p:spPr>
        <p:txBody>
          <a:bodyPr/>
          <a:lstStyle/>
          <a:p>
            <a:r>
              <a:rPr lang="es-MX" dirty="0"/>
              <a:t>Modelado</a:t>
            </a:r>
          </a:p>
        </p:txBody>
      </p:sp>
    </p:spTree>
    <p:extLst>
      <p:ext uri="{BB962C8B-B14F-4D97-AF65-F5344CB8AC3E}">
        <p14:creationId xmlns:p14="http://schemas.microsoft.com/office/powerpoint/2010/main" val="218422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p:nvPr/>
        </p:nvSpPr>
        <p:spPr>
          <a:xfrm>
            <a:off x="0" y="3327850"/>
            <a:ext cx="9212344" cy="1649425"/>
          </a:xfrm>
          <a:custGeom>
            <a:avLst/>
            <a:gdLst/>
            <a:ahLst/>
            <a:cxnLst/>
            <a:rect l="l" t="t" r="r" b="b"/>
            <a:pathLst>
              <a:path w="30532" h="5603" extrusionOk="0">
                <a:moveTo>
                  <a:pt x="30117" y="1"/>
                </a:moveTo>
                <a:cubicBezTo>
                  <a:pt x="29484" y="1"/>
                  <a:pt x="27947" y="48"/>
                  <a:pt x="24367" y="320"/>
                </a:cubicBezTo>
                <a:cubicBezTo>
                  <a:pt x="20616" y="598"/>
                  <a:pt x="16281" y="2162"/>
                  <a:pt x="12801" y="3422"/>
                </a:cubicBezTo>
                <a:cubicBezTo>
                  <a:pt x="11277" y="3972"/>
                  <a:pt x="9958" y="4449"/>
                  <a:pt x="8943" y="4728"/>
                </a:cubicBezTo>
                <a:cubicBezTo>
                  <a:pt x="6499" y="5393"/>
                  <a:pt x="2818" y="5480"/>
                  <a:pt x="1037" y="5480"/>
                </a:cubicBezTo>
                <a:cubicBezTo>
                  <a:pt x="408" y="5480"/>
                  <a:pt x="17" y="5469"/>
                  <a:pt x="1" y="5469"/>
                </a:cubicBezTo>
                <a:lnTo>
                  <a:pt x="1" y="5588"/>
                </a:lnTo>
                <a:cubicBezTo>
                  <a:pt x="15" y="5588"/>
                  <a:pt x="407" y="5603"/>
                  <a:pt x="1035" y="5603"/>
                </a:cubicBezTo>
                <a:cubicBezTo>
                  <a:pt x="2818" y="5603"/>
                  <a:pt x="6517" y="5509"/>
                  <a:pt x="8970" y="4841"/>
                </a:cubicBezTo>
                <a:cubicBezTo>
                  <a:pt x="9998" y="4562"/>
                  <a:pt x="11316" y="4085"/>
                  <a:pt x="12840" y="3535"/>
                </a:cubicBezTo>
                <a:cubicBezTo>
                  <a:pt x="16315" y="2281"/>
                  <a:pt x="20642" y="717"/>
                  <a:pt x="24374" y="439"/>
                </a:cubicBezTo>
                <a:cubicBezTo>
                  <a:pt x="27930" y="168"/>
                  <a:pt x="29475" y="120"/>
                  <a:pt x="30110" y="120"/>
                </a:cubicBezTo>
                <a:cubicBezTo>
                  <a:pt x="30421" y="120"/>
                  <a:pt x="30514" y="132"/>
                  <a:pt x="30519" y="134"/>
                </a:cubicBezTo>
                <a:lnTo>
                  <a:pt x="30532" y="14"/>
                </a:lnTo>
                <a:cubicBezTo>
                  <a:pt x="30521" y="12"/>
                  <a:pt x="30427" y="1"/>
                  <a:pt x="30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6"/>
          <p:cNvSpPr txBox="1">
            <a:spLocks noGrp="1"/>
          </p:cNvSpPr>
          <p:nvPr>
            <p:ph type="title"/>
          </p:nvPr>
        </p:nvSpPr>
        <p:spPr>
          <a:xfrm>
            <a:off x="4217750" y="2258825"/>
            <a:ext cx="4414806"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Procesamineto de datos</a:t>
            </a:r>
            <a:endParaRPr dirty="0"/>
          </a:p>
        </p:txBody>
      </p:sp>
      <p:pic>
        <p:nvPicPr>
          <p:cNvPr id="5" name="Picture 4" descr="A cartoon of hands touching a bar graph&#10;&#10;Description automatically generated">
            <a:extLst>
              <a:ext uri="{FF2B5EF4-FFF2-40B4-BE49-F238E27FC236}">
                <a16:creationId xmlns:a16="http://schemas.microsoft.com/office/drawing/2014/main" id="{EF5486F5-7641-D003-EBDA-48C31064E3A0}"/>
              </a:ext>
            </a:extLst>
          </p:cNvPr>
          <p:cNvPicPr>
            <a:picLocks noChangeAspect="1"/>
          </p:cNvPicPr>
          <p:nvPr/>
        </p:nvPicPr>
        <p:blipFill>
          <a:blip r:embed="rId3"/>
          <a:stretch>
            <a:fillRect/>
          </a:stretch>
        </p:blipFill>
        <p:spPr>
          <a:xfrm>
            <a:off x="511444" y="1200117"/>
            <a:ext cx="3382828" cy="21083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2B90-E1D3-5229-C4D3-896C1889EF93}"/>
              </a:ext>
            </a:extLst>
          </p:cNvPr>
          <p:cNvSpPr>
            <a:spLocks noGrp="1"/>
          </p:cNvSpPr>
          <p:nvPr>
            <p:ph type="title"/>
          </p:nvPr>
        </p:nvSpPr>
        <p:spPr>
          <a:xfrm>
            <a:off x="713225" y="166057"/>
            <a:ext cx="7717500" cy="572700"/>
          </a:xfrm>
        </p:spPr>
        <p:txBody>
          <a:bodyPr wrap="square" anchor="ctr">
            <a:normAutofit/>
          </a:bodyPr>
          <a:lstStyle/>
          <a:p>
            <a:r>
              <a:rPr lang="es-MX" dirty="0"/>
              <a:t>Ventas Por Mes</a:t>
            </a:r>
          </a:p>
        </p:txBody>
      </p:sp>
      <p:pic>
        <p:nvPicPr>
          <p:cNvPr id="5" name="Picture 4" descr="A graph of a number of numbers and a graph&#10;&#10;Description automatically generated with medium confidence">
            <a:extLst>
              <a:ext uri="{FF2B5EF4-FFF2-40B4-BE49-F238E27FC236}">
                <a16:creationId xmlns:a16="http://schemas.microsoft.com/office/drawing/2014/main" id="{94766DDE-2538-C716-097E-BBBBECE46512}"/>
              </a:ext>
            </a:extLst>
          </p:cNvPr>
          <p:cNvPicPr>
            <a:picLocks noChangeAspect="1"/>
          </p:cNvPicPr>
          <p:nvPr/>
        </p:nvPicPr>
        <p:blipFill>
          <a:blip r:embed="rId2"/>
          <a:srcRect l="7294" r="-1" b="-1"/>
          <a:stretch/>
        </p:blipFill>
        <p:spPr>
          <a:xfrm>
            <a:off x="263822" y="893679"/>
            <a:ext cx="4548400" cy="4047661"/>
          </a:xfrm>
          <a:prstGeom prst="rect">
            <a:avLst/>
          </a:prstGeom>
          <a:noFill/>
          <a:ln>
            <a:noFill/>
          </a:ln>
        </p:spPr>
      </p:pic>
      <p:sp>
        <p:nvSpPr>
          <p:cNvPr id="3" name="Text Placeholder 2">
            <a:extLst>
              <a:ext uri="{FF2B5EF4-FFF2-40B4-BE49-F238E27FC236}">
                <a16:creationId xmlns:a16="http://schemas.microsoft.com/office/drawing/2014/main" id="{B21AF02D-1DEA-D54C-5254-D298EBD4DA9A}"/>
              </a:ext>
            </a:extLst>
          </p:cNvPr>
          <p:cNvSpPr>
            <a:spLocks noGrp="1"/>
          </p:cNvSpPr>
          <p:nvPr>
            <p:ph type="body" idx="4294967295"/>
          </p:nvPr>
        </p:nvSpPr>
        <p:spPr>
          <a:xfrm>
            <a:off x="4963954" y="1060990"/>
            <a:ext cx="3668250" cy="2039399"/>
          </a:xfrm>
        </p:spPr>
        <p:txBody>
          <a:bodyPr anchor="t">
            <a:noAutofit/>
          </a:bodyPr>
          <a:lstStyle/>
          <a:p>
            <a:pPr marL="177800" indent="-33338" algn="just">
              <a:spcAft>
                <a:spcPts val="600"/>
              </a:spcAft>
              <a:buClr>
                <a:srgbClr val="000000"/>
              </a:buClr>
            </a:pPr>
            <a:r>
              <a:rPr lang="en-US" sz="1400" b="0" i="0" u="none" strike="noStrike" cap="none" dirty="0"/>
              <a:t>Con </a:t>
            </a:r>
            <a:r>
              <a:rPr lang="en-US" sz="1400" b="0" i="0" u="none" strike="noStrike" cap="none" dirty="0" err="1"/>
              <a:t>el</a:t>
            </a:r>
            <a:r>
              <a:rPr lang="en-US" sz="1400" b="0" i="0" u="none" strike="noStrike" cap="none" dirty="0"/>
              <a:t> fin de </a:t>
            </a:r>
            <a:r>
              <a:rPr lang="en-US" sz="1400" b="0" i="0" u="none" strike="noStrike" cap="none" dirty="0" err="1"/>
              <a:t>disminuir</a:t>
            </a:r>
            <a:r>
              <a:rPr lang="en-US" sz="1400" b="0" i="0" u="none" strike="noStrike" cap="none" dirty="0"/>
              <a:t> la </a:t>
            </a:r>
            <a:r>
              <a:rPr lang="en-US" sz="1400" b="0" i="0" u="none" strike="noStrike" cap="none" dirty="0" err="1"/>
              <a:t>complejidad</a:t>
            </a:r>
            <a:r>
              <a:rPr lang="en-US" sz="1400" b="0" i="0" u="none" strike="noStrike" cap="none" dirty="0"/>
              <a:t> del </a:t>
            </a:r>
            <a:r>
              <a:rPr lang="en-US" sz="1400" b="0" i="0" u="none" strike="noStrike" cap="none" dirty="0" err="1"/>
              <a:t>modelo</a:t>
            </a:r>
            <a:r>
              <a:rPr lang="en-US" sz="1400" b="0" i="0" u="none" strike="noStrike" cap="none" dirty="0"/>
              <a:t> y </a:t>
            </a:r>
            <a:r>
              <a:rPr lang="en-US" sz="1400" b="0" i="0" u="none" strike="noStrike" cap="none" dirty="0" err="1"/>
              <a:t>reducir</a:t>
            </a:r>
            <a:r>
              <a:rPr lang="en-US" sz="1400" b="0" i="0" u="none" strike="noStrike" cap="none" dirty="0"/>
              <a:t> </a:t>
            </a:r>
            <a:r>
              <a:rPr lang="en-US" sz="1400" b="0" i="0" u="none" strike="noStrike" cap="none" dirty="0" err="1"/>
              <a:t>su</a:t>
            </a:r>
            <a:r>
              <a:rPr lang="en-US" sz="1400" b="0" i="0" u="none" strike="noStrike" cap="none" dirty="0"/>
              <a:t> </a:t>
            </a:r>
            <a:r>
              <a:rPr lang="en-US" sz="1400" b="0" i="0" u="none" strike="noStrike" cap="none" dirty="0" err="1"/>
              <a:t>variabilidad</a:t>
            </a:r>
            <a:r>
              <a:rPr lang="en-US" sz="1400" b="0" i="0" u="none" strike="noStrike" cap="none" dirty="0"/>
              <a:t>, se </a:t>
            </a:r>
            <a:r>
              <a:rPr lang="en-US" sz="1400" b="0" i="0" u="none" strike="noStrike" cap="none" dirty="0" err="1"/>
              <a:t>decidió</a:t>
            </a:r>
            <a:r>
              <a:rPr lang="en-US" sz="1400" b="0" i="0" u="none" strike="noStrike" cap="none" dirty="0"/>
              <a:t> </a:t>
            </a:r>
            <a:r>
              <a:rPr lang="en-US" sz="1400" b="0" i="0" u="none" strike="noStrike" cap="none" dirty="0" err="1"/>
              <a:t>modelar</a:t>
            </a:r>
            <a:r>
              <a:rPr lang="en-US" sz="1400" b="0" i="0" u="none" strike="noStrike" cap="none" dirty="0"/>
              <a:t> las </a:t>
            </a:r>
            <a:r>
              <a:rPr lang="en-US" sz="1400" b="0" i="0" u="none" strike="noStrike" cap="none" dirty="0" err="1"/>
              <a:t>ventas</a:t>
            </a:r>
            <a:r>
              <a:rPr lang="en-US" sz="1400" b="0" i="0" u="none" strike="noStrike" cap="none" dirty="0"/>
              <a:t> a </a:t>
            </a:r>
            <a:r>
              <a:rPr lang="en-US" sz="1400" b="0" i="0" u="none" strike="noStrike" cap="none" dirty="0" err="1"/>
              <a:t>nivel</a:t>
            </a:r>
            <a:r>
              <a:rPr lang="en-US" sz="1400" b="0" i="0" u="none" strike="noStrike" cap="none" dirty="0"/>
              <a:t> </a:t>
            </a:r>
            <a:r>
              <a:rPr lang="en-US" sz="1400" b="0" i="0" u="none" strike="noStrike" cap="none" dirty="0" err="1"/>
              <a:t>mensual</a:t>
            </a:r>
            <a:r>
              <a:rPr lang="en-US" sz="1400" b="0" i="0" u="none" strike="noStrike" cap="none" dirty="0"/>
              <a:t> </a:t>
            </a:r>
            <a:r>
              <a:rPr lang="en-US" sz="1400" b="0" i="0" u="none" strike="noStrike" cap="none" dirty="0" err="1"/>
              <a:t>en</a:t>
            </a:r>
            <a:r>
              <a:rPr lang="en-US" sz="1400" b="0" i="0" u="none" strike="noStrike" cap="none" dirty="0"/>
              <a:t> </a:t>
            </a:r>
            <a:r>
              <a:rPr lang="en-US" sz="1400" b="0" i="0" u="none" strike="noStrike" cap="none" dirty="0" err="1"/>
              <a:t>lugar</a:t>
            </a:r>
            <a:r>
              <a:rPr lang="en-US" sz="1400" b="0" i="0" u="none" strike="noStrike" cap="none" dirty="0"/>
              <a:t> de </a:t>
            </a:r>
            <a:r>
              <a:rPr lang="en-US" sz="1400" b="0" i="0" u="none" strike="noStrike" cap="none" dirty="0" err="1"/>
              <a:t>diario</a:t>
            </a:r>
            <a:r>
              <a:rPr lang="en-US" sz="1400" b="0" i="0" u="none" strike="noStrike" cap="none" dirty="0"/>
              <a:t>. </a:t>
            </a:r>
          </a:p>
          <a:p>
            <a:pPr marL="177800" indent="-25400" algn="just">
              <a:spcAft>
                <a:spcPts val="600"/>
              </a:spcAft>
              <a:buClr>
                <a:srgbClr val="000000"/>
              </a:buClr>
            </a:pPr>
            <a:r>
              <a:rPr lang="es-ES" sz="1400" b="0" i="0" u="none" strike="noStrike" cap="none" dirty="0"/>
              <a:t>Al realizar los </a:t>
            </a:r>
            <a:r>
              <a:rPr lang="es-ES" sz="1400" b="0" i="0" u="none" strike="noStrike" cap="none" dirty="0" err="1"/>
              <a:t>boxplots</a:t>
            </a:r>
            <a:r>
              <a:rPr lang="es-ES" sz="1400" b="0" i="0" u="none" strike="noStrike" cap="none" dirty="0"/>
              <a:t> de ventas por mes, se observa que hay demasiados datos atípicos y una gran variabilidad en los resultados.</a:t>
            </a:r>
            <a:endParaRPr lang="en-US" sz="1400" b="0" i="0" u="none" strike="noStrike" cap="none" dirty="0"/>
          </a:p>
        </p:txBody>
      </p:sp>
    </p:spTree>
    <p:extLst>
      <p:ext uri="{BB962C8B-B14F-4D97-AF65-F5344CB8AC3E}">
        <p14:creationId xmlns:p14="http://schemas.microsoft.com/office/powerpoint/2010/main" val="93098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281E-6CF7-F6E7-3F69-2CD87AA12D30}"/>
              </a:ext>
            </a:extLst>
          </p:cNvPr>
          <p:cNvSpPr>
            <a:spLocks noGrp="1"/>
          </p:cNvSpPr>
          <p:nvPr>
            <p:ph type="title"/>
          </p:nvPr>
        </p:nvSpPr>
        <p:spPr>
          <a:xfrm>
            <a:off x="720000" y="285999"/>
            <a:ext cx="7704000" cy="572700"/>
          </a:xfrm>
        </p:spPr>
        <p:txBody>
          <a:bodyPr/>
          <a:lstStyle/>
          <a:p>
            <a:r>
              <a:rPr lang="es-MX" dirty="0"/>
              <a:t>Reducción de Escala</a:t>
            </a:r>
          </a:p>
        </p:txBody>
      </p:sp>
      <p:sp>
        <p:nvSpPr>
          <p:cNvPr id="3" name="Text Placeholder 2">
            <a:extLst>
              <a:ext uri="{FF2B5EF4-FFF2-40B4-BE49-F238E27FC236}">
                <a16:creationId xmlns:a16="http://schemas.microsoft.com/office/drawing/2014/main" id="{DC4CC5E5-DA11-9695-3AED-6D2F8CBA5618}"/>
              </a:ext>
            </a:extLst>
          </p:cNvPr>
          <p:cNvSpPr>
            <a:spLocks noGrp="1"/>
          </p:cNvSpPr>
          <p:nvPr>
            <p:ph type="body" idx="1"/>
          </p:nvPr>
        </p:nvSpPr>
        <p:spPr>
          <a:xfrm>
            <a:off x="5251566" y="1017725"/>
            <a:ext cx="3335165" cy="2802607"/>
          </a:xfrm>
        </p:spPr>
        <p:txBody>
          <a:bodyPr/>
          <a:lstStyle/>
          <a:p>
            <a:pPr marL="152400" indent="0" algn="just">
              <a:buNone/>
            </a:pPr>
            <a:r>
              <a:rPr lang="es-ES" sz="1400" dirty="0"/>
              <a:t> Se observa un patrón en los meses de mayo, noviembre y diciembre, que corresponde a un aumento en las ventas. Estos picos pueden explicarse por la mayor actividad de compra durante eventos especiales y festivos: </a:t>
            </a:r>
          </a:p>
          <a:p>
            <a:pPr marL="152400" indent="0">
              <a:buNone/>
            </a:pPr>
            <a:endParaRPr lang="es-ES" sz="1400" dirty="0"/>
          </a:p>
          <a:p>
            <a:pPr algn="just"/>
            <a:r>
              <a:rPr lang="es-ES" sz="1400" dirty="0"/>
              <a:t>el Día de la Madre y el </a:t>
            </a:r>
            <a:r>
              <a:rPr lang="es-ES" sz="1400" dirty="0" err="1"/>
              <a:t>hot</a:t>
            </a:r>
            <a:r>
              <a:rPr lang="es-ES" sz="1400" dirty="0"/>
              <a:t> sale en mayo.</a:t>
            </a:r>
          </a:p>
          <a:p>
            <a:pPr algn="just"/>
            <a:r>
              <a:rPr lang="es-ES" sz="1400" dirty="0"/>
              <a:t>El Buen Fin en noviembre, y las festividades de fin de año en diciembre</a:t>
            </a:r>
            <a:r>
              <a:rPr lang="es-ES" dirty="0"/>
              <a:t>.</a:t>
            </a:r>
            <a:endParaRPr lang="es-MX" dirty="0"/>
          </a:p>
        </p:txBody>
      </p:sp>
      <p:pic>
        <p:nvPicPr>
          <p:cNvPr id="5" name="Picture 4" descr="A graph with numbers and lines&#10;&#10;Description automatically generated">
            <a:extLst>
              <a:ext uri="{FF2B5EF4-FFF2-40B4-BE49-F238E27FC236}">
                <a16:creationId xmlns:a16="http://schemas.microsoft.com/office/drawing/2014/main" id="{FE3848CE-3145-7744-B470-045F35D17068}"/>
              </a:ext>
            </a:extLst>
          </p:cNvPr>
          <p:cNvPicPr>
            <a:picLocks noChangeAspect="1"/>
          </p:cNvPicPr>
          <p:nvPr/>
        </p:nvPicPr>
        <p:blipFill>
          <a:blip r:embed="rId2"/>
          <a:stretch>
            <a:fillRect/>
          </a:stretch>
        </p:blipFill>
        <p:spPr>
          <a:xfrm>
            <a:off x="459496" y="1017725"/>
            <a:ext cx="4584189" cy="3998512"/>
          </a:xfrm>
          <a:prstGeom prst="rect">
            <a:avLst/>
          </a:prstGeom>
        </p:spPr>
      </p:pic>
    </p:spTree>
    <p:extLst>
      <p:ext uri="{BB962C8B-B14F-4D97-AF65-F5344CB8AC3E}">
        <p14:creationId xmlns:p14="http://schemas.microsoft.com/office/powerpoint/2010/main" val="1764011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BC16-F07B-1B03-A15C-743AECF2148E}"/>
              </a:ext>
            </a:extLst>
          </p:cNvPr>
          <p:cNvSpPr>
            <a:spLocks noGrp="1"/>
          </p:cNvSpPr>
          <p:nvPr>
            <p:ph type="title"/>
          </p:nvPr>
        </p:nvSpPr>
        <p:spPr>
          <a:xfrm>
            <a:off x="720000" y="344288"/>
            <a:ext cx="7704000" cy="572700"/>
          </a:xfrm>
        </p:spPr>
        <p:txBody>
          <a:bodyPr/>
          <a:lstStyle/>
          <a:p>
            <a:r>
              <a:rPr lang="es-MX" dirty="0"/>
              <a:t>Ventas por Categorías</a:t>
            </a:r>
          </a:p>
        </p:txBody>
      </p:sp>
      <p:sp>
        <p:nvSpPr>
          <p:cNvPr id="3" name="Text Placeholder 2">
            <a:extLst>
              <a:ext uri="{FF2B5EF4-FFF2-40B4-BE49-F238E27FC236}">
                <a16:creationId xmlns:a16="http://schemas.microsoft.com/office/drawing/2014/main" id="{CC319090-4311-6A08-37B5-3AAB75A12C50}"/>
              </a:ext>
            </a:extLst>
          </p:cNvPr>
          <p:cNvSpPr>
            <a:spLocks noGrp="1"/>
          </p:cNvSpPr>
          <p:nvPr>
            <p:ph type="body" idx="1"/>
          </p:nvPr>
        </p:nvSpPr>
        <p:spPr>
          <a:xfrm>
            <a:off x="5796501" y="1055824"/>
            <a:ext cx="2627499" cy="1943097"/>
          </a:xfrm>
        </p:spPr>
        <p:txBody>
          <a:bodyPr/>
          <a:lstStyle/>
          <a:p>
            <a:pPr marL="152400" indent="0" algn="just">
              <a:buNone/>
            </a:pPr>
            <a:r>
              <a:rPr lang="es-ES" sz="1400" dirty="0"/>
              <a:t>Al utilizar una escala normal, se pierde algo de detalle debido al amplio rango de las ventas. No obstante, es posible apreciar los picos que siguen el ciclo de 5-7-5-7 meses, tal como se describió anteriormente. </a:t>
            </a:r>
            <a:endParaRPr lang="es-MX" sz="1400" dirty="0"/>
          </a:p>
        </p:txBody>
      </p:sp>
      <p:pic>
        <p:nvPicPr>
          <p:cNvPr id="5" name="Picture 4" descr="A graph of sales&#10;&#10;Description automatically generated">
            <a:extLst>
              <a:ext uri="{FF2B5EF4-FFF2-40B4-BE49-F238E27FC236}">
                <a16:creationId xmlns:a16="http://schemas.microsoft.com/office/drawing/2014/main" id="{7A2E138D-CE06-8E0E-8A57-637F46EAD803}"/>
              </a:ext>
            </a:extLst>
          </p:cNvPr>
          <p:cNvPicPr>
            <a:picLocks noChangeAspect="1"/>
          </p:cNvPicPr>
          <p:nvPr/>
        </p:nvPicPr>
        <p:blipFill>
          <a:blip r:embed="rId2"/>
          <a:stretch>
            <a:fillRect/>
          </a:stretch>
        </p:blipFill>
        <p:spPr>
          <a:xfrm>
            <a:off x="524783" y="885875"/>
            <a:ext cx="5088840" cy="4079022"/>
          </a:xfrm>
          <a:prstGeom prst="rect">
            <a:avLst/>
          </a:prstGeom>
        </p:spPr>
      </p:pic>
    </p:spTree>
    <p:extLst>
      <p:ext uri="{BB962C8B-B14F-4D97-AF65-F5344CB8AC3E}">
        <p14:creationId xmlns:p14="http://schemas.microsoft.com/office/powerpoint/2010/main" val="1532220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4ABD-56C3-77AE-C1C2-4CFE8BC28156}"/>
              </a:ext>
            </a:extLst>
          </p:cNvPr>
          <p:cNvSpPr>
            <a:spLocks noGrp="1"/>
          </p:cNvSpPr>
          <p:nvPr>
            <p:ph type="title"/>
          </p:nvPr>
        </p:nvSpPr>
        <p:spPr>
          <a:xfrm>
            <a:off x="720000" y="313292"/>
            <a:ext cx="7704000" cy="572700"/>
          </a:xfrm>
        </p:spPr>
        <p:txBody>
          <a:bodyPr/>
          <a:lstStyle/>
          <a:p>
            <a:r>
              <a:rPr lang="es-MX" dirty="0"/>
              <a:t>Ventas por el log(Categorías)</a:t>
            </a:r>
          </a:p>
        </p:txBody>
      </p:sp>
      <p:sp>
        <p:nvSpPr>
          <p:cNvPr id="3" name="Text Placeholder 2">
            <a:extLst>
              <a:ext uri="{FF2B5EF4-FFF2-40B4-BE49-F238E27FC236}">
                <a16:creationId xmlns:a16="http://schemas.microsoft.com/office/drawing/2014/main" id="{EBE0F668-8AC5-28D9-E9F6-0E449E2A865A}"/>
              </a:ext>
            </a:extLst>
          </p:cNvPr>
          <p:cNvSpPr>
            <a:spLocks noGrp="1"/>
          </p:cNvSpPr>
          <p:nvPr>
            <p:ph type="body" idx="1"/>
          </p:nvPr>
        </p:nvSpPr>
        <p:spPr>
          <a:xfrm>
            <a:off x="5052446" y="1055824"/>
            <a:ext cx="3371553" cy="2524283"/>
          </a:xfrm>
        </p:spPr>
        <p:txBody>
          <a:bodyPr/>
          <a:lstStyle/>
          <a:p>
            <a:pPr marL="152400" indent="0" algn="just">
              <a:buNone/>
            </a:pPr>
            <a:r>
              <a:rPr lang="es-ES" sz="1400" dirty="0"/>
              <a:t> Un aspecto importante a destacar es que algunas categorías no registran ventas en ciertos meses. </a:t>
            </a:r>
          </a:p>
          <a:p>
            <a:pPr marL="152400" indent="0" algn="just">
              <a:buNone/>
            </a:pPr>
            <a:r>
              <a:rPr lang="es-ES" sz="1400" dirty="0"/>
              <a:t>Esto resalta la importancia de realizar un modelado individual o por subconjuntos para cada categoría, ya que existen algunas categorías cuyas ventas son significativamente mayores que otras.</a:t>
            </a:r>
            <a:endParaRPr lang="es-MX" sz="1400" dirty="0"/>
          </a:p>
        </p:txBody>
      </p:sp>
      <p:pic>
        <p:nvPicPr>
          <p:cNvPr id="5" name="Picture 4" descr="A graph of a graph of data&#10;&#10;Description automatically generated with medium confidence">
            <a:extLst>
              <a:ext uri="{FF2B5EF4-FFF2-40B4-BE49-F238E27FC236}">
                <a16:creationId xmlns:a16="http://schemas.microsoft.com/office/drawing/2014/main" id="{5BE43775-CC6B-9CEB-FE0F-912C95531F66}"/>
              </a:ext>
            </a:extLst>
          </p:cNvPr>
          <p:cNvPicPr>
            <a:picLocks noChangeAspect="1"/>
          </p:cNvPicPr>
          <p:nvPr/>
        </p:nvPicPr>
        <p:blipFill>
          <a:blip r:embed="rId2"/>
          <a:stretch>
            <a:fillRect/>
          </a:stretch>
        </p:blipFill>
        <p:spPr>
          <a:xfrm>
            <a:off x="283881" y="885992"/>
            <a:ext cx="4690004" cy="3944216"/>
          </a:xfrm>
          <a:prstGeom prst="rect">
            <a:avLst/>
          </a:prstGeom>
        </p:spPr>
      </p:pic>
    </p:spTree>
    <p:extLst>
      <p:ext uri="{BB962C8B-B14F-4D97-AF65-F5344CB8AC3E}">
        <p14:creationId xmlns:p14="http://schemas.microsoft.com/office/powerpoint/2010/main" val="1384540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E640-FC3E-361B-7517-C72A11EA09A8}"/>
              </a:ext>
            </a:extLst>
          </p:cNvPr>
          <p:cNvSpPr>
            <a:spLocks noGrp="1"/>
          </p:cNvSpPr>
          <p:nvPr>
            <p:ph type="title"/>
          </p:nvPr>
        </p:nvSpPr>
        <p:spPr/>
        <p:txBody>
          <a:bodyPr/>
          <a:lstStyle/>
          <a:p>
            <a:r>
              <a:rPr lang="es-MX" dirty="0"/>
              <a:t>Segmentación de Datos</a:t>
            </a:r>
          </a:p>
        </p:txBody>
      </p:sp>
      <p:sp>
        <p:nvSpPr>
          <p:cNvPr id="6" name="Subtitle 5">
            <a:extLst>
              <a:ext uri="{FF2B5EF4-FFF2-40B4-BE49-F238E27FC236}">
                <a16:creationId xmlns:a16="http://schemas.microsoft.com/office/drawing/2014/main" id="{A6C0226F-6F8B-B274-305E-1D998A6A9BC2}"/>
              </a:ext>
            </a:extLst>
          </p:cNvPr>
          <p:cNvSpPr>
            <a:spLocks noGrp="1"/>
          </p:cNvSpPr>
          <p:nvPr>
            <p:ph type="subTitle" idx="4"/>
          </p:nvPr>
        </p:nvSpPr>
        <p:spPr>
          <a:xfrm>
            <a:off x="315807" y="1017725"/>
            <a:ext cx="4023719" cy="708446"/>
          </a:xfrm>
        </p:spPr>
        <p:txBody>
          <a:bodyPr/>
          <a:lstStyle/>
          <a:p>
            <a:r>
              <a:rPr lang="es-MX" dirty="0"/>
              <a:t>Estadísticas descriptivas por categoría</a:t>
            </a:r>
          </a:p>
        </p:txBody>
      </p:sp>
      <p:sp>
        <p:nvSpPr>
          <p:cNvPr id="8" name="Subtitle 7">
            <a:extLst>
              <a:ext uri="{FF2B5EF4-FFF2-40B4-BE49-F238E27FC236}">
                <a16:creationId xmlns:a16="http://schemas.microsoft.com/office/drawing/2014/main" id="{12BB87BF-5A27-8BD9-0996-D8CB1D1B5BE7}"/>
              </a:ext>
            </a:extLst>
          </p:cNvPr>
          <p:cNvSpPr>
            <a:spLocks noGrp="1"/>
          </p:cNvSpPr>
          <p:nvPr>
            <p:ph type="subTitle" idx="6"/>
          </p:nvPr>
        </p:nvSpPr>
        <p:spPr>
          <a:xfrm>
            <a:off x="4743718" y="1017725"/>
            <a:ext cx="4150531" cy="432900"/>
          </a:xfrm>
        </p:spPr>
        <p:txBody>
          <a:bodyPr/>
          <a:lstStyle/>
          <a:p>
            <a:r>
              <a:rPr lang="es-MX" dirty="0"/>
              <a:t>Distribución</a:t>
            </a:r>
          </a:p>
        </p:txBody>
      </p:sp>
      <p:pic>
        <p:nvPicPr>
          <p:cNvPr id="10" name="Picture 9">
            <a:extLst>
              <a:ext uri="{FF2B5EF4-FFF2-40B4-BE49-F238E27FC236}">
                <a16:creationId xmlns:a16="http://schemas.microsoft.com/office/drawing/2014/main" id="{667C3210-1009-A9A8-04D1-86A460AC5E9B}"/>
              </a:ext>
            </a:extLst>
          </p:cNvPr>
          <p:cNvPicPr>
            <a:picLocks noChangeAspect="1"/>
          </p:cNvPicPr>
          <p:nvPr/>
        </p:nvPicPr>
        <p:blipFill>
          <a:blip r:embed="rId2"/>
          <a:stretch>
            <a:fillRect/>
          </a:stretch>
        </p:blipFill>
        <p:spPr>
          <a:xfrm>
            <a:off x="432045" y="1726171"/>
            <a:ext cx="3814577" cy="3235813"/>
          </a:xfrm>
          <a:prstGeom prst="rect">
            <a:avLst/>
          </a:prstGeom>
        </p:spPr>
      </p:pic>
      <p:pic>
        <p:nvPicPr>
          <p:cNvPr id="12" name="Picture 11" descr="A diagram of different types of instruments&#10;&#10;Description automatically generated">
            <a:extLst>
              <a:ext uri="{FF2B5EF4-FFF2-40B4-BE49-F238E27FC236}">
                <a16:creationId xmlns:a16="http://schemas.microsoft.com/office/drawing/2014/main" id="{8B723D39-38F4-F61D-B884-7C75C77F06A2}"/>
              </a:ext>
            </a:extLst>
          </p:cNvPr>
          <p:cNvPicPr>
            <a:picLocks noChangeAspect="1"/>
          </p:cNvPicPr>
          <p:nvPr/>
        </p:nvPicPr>
        <p:blipFill>
          <a:blip r:embed="rId3"/>
          <a:stretch>
            <a:fillRect/>
          </a:stretch>
        </p:blipFill>
        <p:spPr>
          <a:xfrm>
            <a:off x="4524106" y="1627670"/>
            <a:ext cx="4370144" cy="3326527"/>
          </a:xfrm>
          <a:prstGeom prst="rect">
            <a:avLst/>
          </a:prstGeom>
        </p:spPr>
      </p:pic>
    </p:spTree>
    <p:extLst>
      <p:ext uri="{BB962C8B-B14F-4D97-AF65-F5344CB8AC3E}">
        <p14:creationId xmlns:p14="http://schemas.microsoft.com/office/powerpoint/2010/main" val="1424298561"/>
      </p:ext>
    </p:extLst>
  </p:cSld>
  <p:clrMapOvr>
    <a:masterClrMapping/>
  </p:clrMapOvr>
</p:sld>
</file>

<file path=ppt/theme/theme1.xml><?xml version="1.0" encoding="utf-8"?>
<a:theme xmlns:a="http://schemas.openxmlformats.org/drawingml/2006/main" name="Elegant Nude Palette Portfolio by Slidesgo">
  <a:themeElements>
    <a:clrScheme name="Simple Light">
      <a:dk1>
        <a:srgbClr val="705557"/>
      </a:dk1>
      <a:lt1>
        <a:srgbClr val="B27B77"/>
      </a:lt1>
      <a:dk2>
        <a:srgbClr val="FCF5F0"/>
      </a:dk2>
      <a:lt2>
        <a:srgbClr val="EEE1DE"/>
      </a:lt2>
      <a:accent1>
        <a:srgbClr val="DDCAC6"/>
      </a:accent1>
      <a:accent2>
        <a:srgbClr val="AF9294"/>
      </a:accent2>
      <a:accent3>
        <a:srgbClr val="FFFFFF"/>
      </a:accent3>
      <a:accent4>
        <a:srgbClr val="FFFFFF"/>
      </a:accent4>
      <a:accent5>
        <a:srgbClr val="FFFFFF"/>
      </a:accent5>
      <a:accent6>
        <a:srgbClr val="FFFFFF"/>
      </a:accent6>
      <a:hlink>
        <a:srgbClr val="7055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TotalTime>
  <Words>1435</Words>
  <Application>Microsoft Office PowerPoint</Application>
  <PresentationFormat>On-screen Show (16:9)</PresentationFormat>
  <Paragraphs>103</Paragraphs>
  <Slides>25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Figtree</vt:lpstr>
      <vt:lpstr>Philosopher</vt:lpstr>
      <vt:lpstr>Elegant Nude Palette Portfolio by Slidesgo</vt:lpstr>
      <vt:lpstr>Modelado y Predicción de Ventas Futuras de los Productos Más Vendidos</vt:lpstr>
      <vt:lpstr>Objetivos</vt:lpstr>
      <vt:lpstr>Introducción </vt:lpstr>
      <vt:lpstr>Procesamineto de datos</vt:lpstr>
      <vt:lpstr>Ventas Por Mes</vt:lpstr>
      <vt:lpstr>Reducción de Escala</vt:lpstr>
      <vt:lpstr>Ventas por Categorías</vt:lpstr>
      <vt:lpstr>Ventas por el log(Categorías)</vt:lpstr>
      <vt:lpstr>Segmentación de Datos</vt:lpstr>
      <vt:lpstr>Análisis Funcional</vt:lpstr>
      <vt:lpstr>Segmentación</vt:lpstr>
      <vt:lpstr>Boxplots Funcionales por subconjuntos </vt:lpstr>
      <vt:lpstr>PowerPoint Presentation</vt:lpstr>
      <vt:lpstr>PowerPoint Presentation</vt:lpstr>
      <vt:lpstr>PowerPoint Presentation</vt:lpstr>
      <vt:lpstr>Modelo Multiserie</vt:lpstr>
      <vt:lpstr>Ventajas de Modelos Multiserie </vt:lpstr>
      <vt:lpstr>Limitaciones de los modelos multiserie </vt:lpstr>
      <vt:lpstr>Resultados</vt:lpstr>
      <vt:lpstr>Regresores</vt:lpstr>
      <vt:lpstr>Random Forest</vt:lpstr>
      <vt:lpstr>Ridge, Linear y HistGradientBoostingRegressor</vt:lpstr>
      <vt:lpstr>Visualización de las Predicciones</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skipi hapi</cp:lastModifiedBy>
  <cp:revision>3</cp:revision>
  <dcterms:modified xsi:type="dcterms:W3CDTF">2024-09-02T02:24:31Z</dcterms:modified>
</cp:coreProperties>
</file>