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586"/>
  </p:normalViewPr>
  <p:slideViewPr>
    <p:cSldViewPr snapToGrid="0" snapToObjects="1">
      <p:cViewPr varScale="1">
        <p:scale>
          <a:sx n="99" d="100"/>
          <a:sy n="99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5042-B3DA-0E43-A268-6486A17E920D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B8E37-022B-E040-BD22-AC197C02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7833-D786-9846-90E7-E56345D9C26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esler.github.io/McCaigStatisticsGrou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096" y="1122363"/>
            <a:ext cx="9933904" cy="2387600"/>
          </a:xfrm>
        </p:spPr>
        <p:txBody>
          <a:bodyPr anchor="t"/>
          <a:lstStyle/>
          <a:p>
            <a:pPr algn="l"/>
            <a:r>
              <a:rPr lang="en-US" dirty="0" smtClean="0"/>
              <a:t>House 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6" y="2859110"/>
            <a:ext cx="11457904" cy="2398690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Notes on website </a:t>
            </a:r>
            <a:r>
              <a:rPr lang="en-US" sz="3200" dirty="0" smtClean="0">
                <a:hlinkClick r:id="rId2"/>
              </a:rPr>
              <a:t>https://besler.github.io/McCaigStatisticsGroup/</a:t>
            </a:r>
            <a:endParaRPr lang="en-US" sz="32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err="1" smtClean="0"/>
              <a:t>Webage</a:t>
            </a:r>
            <a:r>
              <a:rPr lang="en-US" sz="3200" dirty="0" smtClean="0"/>
              <a:t> contains Google Calendar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Same room, same time (except for Easter break)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Sign in Sheet</a:t>
            </a:r>
          </a:p>
        </p:txBody>
      </p:sp>
    </p:spTree>
    <p:extLst>
      <p:ext uri="{BB962C8B-B14F-4D97-AF65-F5344CB8AC3E}">
        <p14:creationId xmlns:p14="http://schemas.microsoft.com/office/powerpoint/2010/main" val="15594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95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030892"/>
            <a:ext cx="11520000" cy="2796217"/>
          </a:xfrm>
        </p:spPr>
      </p:pic>
    </p:spTree>
    <p:extLst>
      <p:ext uri="{BB962C8B-B14F-4D97-AF65-F5344CB8AC3E}">
        <p14:creationId xmlns:p14="http://schemas.microsoft.com/office/powerpoint/2010/main" val="75161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MTC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0788"/>
            <a:ext cx="11520000" cy="2576425"/>
          </a:xfrm>
        </p:spPr>
      </p:pic>
    </p:spTree>
    <p:extLst>
      <p:ext uri="{BB962C8B-B14F-4D97-AF65-F5344CB8AC3E}">
        <p14:creationId xmlns:p14="http://schemas.microsoft.com/office/powerpoint/2010/main" val="145968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830456"/>
            <a:ext cx="11520000" cy="3197088"/>
          </a:xfrm>
        </p:spPr>
      </p:pic>
    </p:spTree>
    <p:extLst>
      <p:ext uri="{BB962C8B-B14F-4D97-AF65-F5344CB8AC3E}">
        <p14:creationId xmlns:p14="http://schemas.microsoft.com/office/powerpoint/2010/main" val="93200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10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an observational study and a randomized experiment?</a:t>
            </a:r>
          </a:p>
          <a:p>
            <a:endParaRPr lang="en-US" dirty="0"/>
          </a:p>
          <a:p>
            <a:r>
              <a:rPr lang="en-US" dirty="0" smtClean="0"/>
              <a:t>What is confounding variable?</a:t>
            </a:r>
          </a:p>
          <a:p>
            <a:endParaRPr lang="en-US" dirty="0"/>
          </a:p>
          <a:p>
            <a:r>
              <a:rPr lang="en-US" dirty="0" smtClean="0"/>
              <a:t>What is the difference between a parameter and a </a:t>
            </a:r>
            <a:r>
              <a:rPr lang="en-US" dirty="0" err="1" smtClean="0"/>
              <a:t>statstic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is a sampling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House Keeping</vt:lpstr>
      <vt:lpstr>PowerPoint Presentation</vt:lpstr>
      <vt:lpstr>Example 1: GSA</vt:lpstr>
      <vt:lpstr>Example 2: MTC</vt:lpstr>
      <vt:lpstr>Terminology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Albert Besler</dc:creator>
  <cp:lastModifiedBy>Bryce Albert Besler</cp:lastModifiedBy>
  <cp:revision>7</cp:revision>
  <dcterms:created xsi:type="dcterms:W3CDTF">2018-01-10T00:22:01Z</dcterms:created>
  <dcterms:modified xsi:type="dcterms:W3CDTF">2018-01-10T00:28:16Z</dcterms:modified>
</cp:coreProperties>
</file>