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3"/>
  </p:sldMasterIdLst>
  <p:notesMasterIdLst>
    <p:notesMasterId r:id="rId21"/>
  </p:notesMasterIdLst>
  <p:handoutMasterIdLst>
    <p:handoutMasterId r:id="rId22"/>
  </p:handoutMasterIdLst>
  <p:sldIdLst>
    <p:sldId id="259" r:id="rId4"/>
    <p:sldId id="265" r:id="rId5"/>
    <p:sldId id="270" r:id="rId6"/>
    <p:sldId id="375" r:id="rId7"/>
    <p:sldId id="376" r:id="rId8"/>
    <p:sldId id="377" r:id="rId9"/>
    <p:sldId id="378" r:id="rId10"/>
    <p:sldId id="379" r:id="rId11"/>
    <p:sldId id="380" r:id="rId12"/>
    <p:sldId id="357" r:id="rId13"/>
    <p:sldId id="382" r:id="rId14"/>
    <p:sldId id="381" r:id="rId15"/>
    <p:sldId id="383" r:id="rId16"/>
    <p:sldId id="295" r:id="rId17"/>
    <p:sldId id="296" r:id="rId18"/>
    <p:sldId id="297" r:id="rId19"/>
    <p:sldId id="298" r:id="rId20"/>
  </p:sldIdLst>
  <p:sldSz cx="24384000" cy="13716000"/>
  <p:notesSz cx="6858000" cy="9144000"/>
  <p:embeddedFontLst>
    <p:embeddedFont>
      <p:font typeface="Dava Sans" pitchFamily="50" charset="0"/>
      <p:regular r:id="rId23"/>
      <p:bold r:id="rId24"/>
      <p:italic r:id="rId25"/>
      <p:boldItalic r:id="rId26"/>
    </p:embeddedFont>
    <p:embeddedFont>
      <p:font typeface="Dava Sans Med" pitchFamily="50" charset="0"/>
      <p:regular r:id="rId27"/>
      <p:italic r:id="rId28"/>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1pPr>
    <a:lvl2pPr marL="0" marR="0" indent="2286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2pPr>
    <a:lvl3pPr marL="0" marR="0" indent="4572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3pPr>
    <a:lvl4pPr marL="0" marR="0" indent="6858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4pPr>
    <a:lvl5pPr marL="0" marR="0" indent="9144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5pPr>
    <a:lvl6pPr marL="0" marR="0" indent="11430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6pPr>
    <a:lvl7pPr marL="0" marR="0" indent="13716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7pPr>
    <a:lvl8pPr marL="0" marR="0" indent="16002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8pPr>
    <a:lvl9pPr marL="0" marR="0" indent="18288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8087"/>
    <a:srgbClr val="BABFC3"/>
    <a:srgbClr val="FFFFFF"/>
    <a:srgbClr val="30404B"/>
    <a:srgbClr val="8C959B"/>
    <a:srgbClr val="D1D5D7"/>
    <a:srgbClr val="122B38"/>
    <a:srgbClr val="FF4230"/>
    <a:srgbClr val="FF5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Poppins Bold"/>
          <a:ea typeface="Poppins Bold"/>
          <a:cs typeface="Poppins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Poppins Bold"/>
          <a:ea typeface="Poppins Bold"/>
          <a:cs typeface="Poppins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Poppins Bold"/>
          <a:ea typeface="Poppins Bold"/>
          <a:cs typeface="Poppins Bold"/>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
          <a:latin typeface="Poppins Bold"/>
          <a:ea typeface="Poppins Bold"/>
          <a:cs typeface="Poppins Bold"/>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
          <a:latin typeface="Poppins Bold"/>
          <a:ea typeface="Poppins Bold"/>
          <a:cs typeface="Poppins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
          <a:latin typeface="Poppins Bold"/>
          <a:ea typeface="Poppins Bold"/>
          <a:cs typeface="Poppins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
          <a:latin typeface="Poppins Bold"/>
          <a:ea typeface="Poppins Bold"/>
          <a:cs typeface="Poppins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Poppins Bold"/>
          <a:ea typeface="Poppins Bold"/>
          <a:cs typeface="Poppins Bold"/>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Poppins Bold"/>
          <a:ea typeface="Poppins Bold"/>
          <a:cs typeface="Poppins Bold"/>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Poppins Bold"/>
          <a:ea typeface="Poppins Bold"/>
          <a:cs typeface="Poppins Bold"/>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Poppins Bold"/>
          <a:ea typeface="Poppins Bold"/>
          <a:cs typeface="Poppins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Poppins Bold"/>
          <a:ea typeface="Poppins Bold"/>
          <a:cs typeface="Poppins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Poppins Bold"/>
          <a:ea typeface="Poppins Bold"/>
          <a:cs typeface="Poppins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Poppins Bold"/>
          <a:ea typeface="Poppins Bold"/>
          <a:cs typeface="Poppins Bold"/>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Poppins Bold"/>
          <a:ea typeface="Poppins Bold"/>
          <a:cs typeface="Poppins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Poppins Bold"/>
          <a:ea typeface="Poppins Bold"/>
          <a:cs typeface="Poppins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45"/>
    <p:restoredTop sz="94640"/>
  </p:normalViewPr>
  <p:slideViewPr>
    <p:cSldViewPr snapToGrid="0">
      <p:cViewPr varScale="1">
        <p:scale>
          <a:sx n="39" d="100"/>
          <a:sy n="39" d="100"/>
        </p:scale>
        <p:origin x="1066" y="82"/>
      </p:cViewPr>
      <p:guideLst>
        <p:guide orient="horz" pos="4320"/>
        <p:guide pos="7680"/>
      </p:guideLst>
    </p:cSldViewPr>
  </p:slideViewPr>
  <p:notesTextViewPr>
    <p:cViewPr>
      <p:scale>
        <a:sx n="1" d="1"/>
        <a:sy n="1" d="1"/>
      </p:scale>
      <p:origin x="0" y="0"/>
    </p:cViewPr>
  </p:notesTextViewPr>
  <p:notesViewPr>
    <p:cSldViewPr snapToGrid="0">
      <p:cViewPr varScale="1">
        <p:scale>
          <a:sx n="168" d="100"/>
          <a:sy n="168" d="100"/>
        </p:scale>
        <p:origin x="5432"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4.fntdata"/><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E6D5C2-E810-C572-C13C-9D14F07696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O"/>
          </a:p>
        </p:txBody>
      </p:sp>
      <p:sp>
        <p:nvSpPr>
          <p:cNvPr id="3" name="Date Placeholder 2">
            <a:extLst>
              <a:ext uri="{FF2B5EF4-FFF2-40B4-BE49-F238E27FC236}">
                <a16:creationId xmlns:a16="http://schemas.microsoft.com/office/drawing/2014/main" id="{46FBF47C-D32B-CAA2-A5A4-50B6BEB4A9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2A5286-0306-B143-BA49-3E397476CCE1}" type="datetimeFigureOut">
              <a:rPr lang="en-RO" smtClean="0"/>
              <a:t>04/18/2024</a:t>
            </a:fld>
            <a:endParaRPr lang="en-RO"/>
          </a:p>
        </p:txBody>
      </p:sp>
      <p:sp>
        <p:nvSpPr>
          <p:cNvPr id="4" name="Footer Placeholder 3">
            <a:extLst>
              <a:ext uri="{FF2B5EF4-FFF2-40B4-BE49-F238E27FC236}">
                <a16:creationId xmlns:a16="http://schemas.microsoft.com/office/drawing/2014/main" id="{4589B6D8-A221-B327-F05B-6C599FD2A0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RO"/>
          </a:p>
        </p:txBody>
      </p:sp>
      <p:sp>
        <p:nvSpPr>
          <p:cNvPr id="5" name="Slide Number Placeholder 4">
            <a:extLst>
              <a:ext uri="{FF2B5EF4-FFF2-40B4-BE49-F238E27FC236}">
                <a16:creationId xmlns:a16="http://schemas.microsoft.com/office/drawing/2014/main" id="{48D1AC45-1C47-9DDA-6253-17E727D225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6B202A-81CE-954E-9ACC-87922C02C77C}" type="slidenum">
              <a:rPr lang="en-RO" smtClean="0"/>
              <a:t>‹#›</a:t>
            </a:fld>
            <a:endParaRPr lang="en-RO"/>
          </a:p>
        </p:txBody>
      </p:sp>
    </p:spTree>
    <p:extLst>
      <p:ext uri="{BB962C8B-B14F-4D97-AF65-F5344CB8AC3E}">
        <p14:creationId xmlns:p14="http://schemas.microsoft.com/office/powerpoint/2010/main" val="1849955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79" name="Shape 179"/>
          <p:cNvSpPr>
            <a:spLocks noGrp="1"/>
          </p:cNvSpPr>
          <p:nvPr>
            <p:ph type="body" sz="quarter" idx="1"/>
          </p:nvPr>
        </p:nvSpPr>
        <p:spPr>
          <a:xfrm>
            <a:off x="914400" y="4343400"/>
            <a:ext cx="5029200" cy="4114800"/>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defTabSz="457200" latinLnBrk="0">
      <a:lnSpc>
        <a:spcPct val="117999"/>
      </a:lnSpc>
      <a:defRPr sz="2200" b="0" i="0">
        <a:latin typeface="Dava Sans" pitchFamily="2" charset="77"/>
        <a:ea typeface="+mn-ea"/>
        <a:cs typeface="+mn-cs"/>
        <a:sym typeface="Poppins Regular"/>
      </a:defRPr>
    </a:lvl1pPr>
    <a:lvl2pPr indent="228600" defTabSz="457200" latinLnBrk="0">
      <a:lnSpc>
        <a:spcPct val="117999"/>
      </a:lnSpc>
      <a:defRPr sz="2200">
        <a:latin typeface="+mn-lt"/>
        <a:ea typeface="+mn-ea"/>
        <a:cs typeface="+mn-cs"/>
        <a:sym typeface="Poppins Regular"/>
      </a:defRPr>
    </a:lvl2pPr>
    <a:lvl3pPr indent="457200" defTabSz="457200" latinLnBrk="0">
      <a:lnSpc>
        <a:spcPct val="117999"/>
      </a:lnSpc>
      <a:defRPr sz="2200">
        <a:latin typeface="+mn-lt"/>
        <a:ea typeface="+mn-ea"/>
        <a:cs typeface="+mn-cs"/>
        <a:sym typeface="Poppins Regular"/>
      </a:defRPr>
    </a:lvl3pPr>
    <a:lvl4pPr indent="685800" defTabSz="457200" latinLnBrk="0">
      <a:lnSpc>
        <a:spcPct val="117999"/>
      </a:lnSpc>
      <a:defRPr sz="2200">
        <a:latin typeface="+mn-lt"/>
        <a:ea typeface="+mn-ea"/>
        <a:cs typeface="+mn-cs"/>
        <a:sym typeface="Poppins Regular"/>
      </a:defRPr>
    </a:lvl4pPr>
    <a:lvl5pPr indent="914400" defTabSz="457200" latinLnBrk="0">
      <a:lnSpc>
        <a:spcPct val="117999"/>
      </a:lnSpc>
      <a:defRPr sz="2200">
        <a:latin typeface="+mn-lt"/>
        <a:ea typeface="+mn-ea"/>
        <a:cs typeface="+mn-cs"/>
        <a:sym typeface="Poppins Regular"/>
      </a:defRPr>
    </a:lvl5pPr>
    <a:lvl6pPr indent="1143000" defTabSz="457200" latinLnBrk="0">
      <a:lnSpc>
        <a:spcPct val="117999"/>
      </a:lnSpc>
      <a:defRPr sz="2200">
        <a:latin typeface="+mn-lt"/>
        <a:ea typeface="+mn-ea"/>
        <a:cs typeface="+mn-cs"/>
        <a:sym typeface="Poppins Regular"/>
      </a:defRPr>
    </a:lvl6pPr>
    <a:lvl7pPr indent="1371600" defTabSz="457200" latinLnBrk="0">
      <a:lnSpc>
        <a:spcPct val="117999"/>
      </a:lnSpc>
      <a:defRPr sz="2200">
        <a:latin typeface="+mn-lt"/>
        <a:ea typeface="+mn-ea"/>
        <a:cs typeface="+mn-cs"/>
        <a:sym typeface="Poppins Regular"/>
      </a:defRPr>
    </a:lvl7pPr>
    <a:lvl8pPr indent="1600200" defTabSz="457200" latinLnBrk="0">
      <a:lnSpc>
        <a:spcPct val="117999"/>
      </a:lnSpc>
      <a:defRPr sz="2200">
        <a:latin typeface="+mn-lt"/>
        <a:ea typeface="+mn-ea"/>
        <a:cs typeface="+mn-cs"/>
        <a:sym typeface="Poppins Regular"/>
      </a:defRPr>
    </a:lvl8pPr>
    <a:lvl9pPr indent="1828800" defTabSz="457200" latinLnBrk="0">
      <a:lnSpc>
        <a:spcPct val="117999"/>
      </a:lnSpc>
      <a:defRPr sz="2200">
        <a:latin typeface="+mn-lt"/>
        <a:ea typeface="+mn-ea"/>
        <a:cs typeface="+mn-cs"/>
        <a:sym typeface="Poppins Regular"/>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245" name="Shape 245"/>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Agenda</a:t>
            </a:r>
          </a:p>
          <a:p>
            <a:r>
              <a:rPr dirty="0"/>
              <a:t>General Template Guidance: Information to help you make good presentations.</a:t>
            </a:r>
          </a:p>
          <a:p>
            <a:r>
              <a:rPr dirty="0"/>
              <a:t>Standard / Static Slides: Some key Endava slides/lockups that, in general, should only be modified by marketing.</a:t>
            </a:r>
          </a:p>
          <a:p>
            <a:r>
              <a:rPr dirty="0"/>
              <a:t>Template Slides: A selection of template slides for use in Endava presentations.</a:t>
            </a:r>
          </a:p>
          <a:p>
            <a:r>
              <a:rPr dirty="0"/>
              <a:t>Larger Format Template Slides: Template slides with larger content.</a:t>
            </a:r>
          </a:p>
          <a:p>
            <a:r>
              <a:rPr dirty="0"/>
              <a:t>Icon Library: A selection of hundreds of icons to use in Endava presentations.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FD876-113D-B05A-ABE6-1FF8179E9D4E}"/>
            </a:ext>
          </a:extLst>
        </p:cNvPr>
        <p:cNvGrpSpPr/>
        <p:nvPr/>
      </p:nvGrpSpPr>
      <p:grpSpPr>
        <a:xfrm>
          <a:off x="0" y="0"/>
          <a:ext cx="0" cy="0"/>
          <a:chOff x="0" y="0"/>
          <a:chExt cx="0" cy="0"/>
        </a:xfrm>
      </p:grpSpPr>
      <p:sp>
        <p:nvSpPr>
          <p:cNvPr id="1851" name="Shape 1851">
            <a:extLst>
              <a:ext uri="{FF2B5EF4-FFF2-40B4-BE49-F238E27FC236}">
                <a16:creationId xmlns:a16="http://schemas.microsoft.com/office/drawing/2014/main" id="{6C1735E2-F6D6-40ED-6B39-7AAAAA843B8E}"/>
              </a:ext>
            </a:extLst>
          </p:cNvPr>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852" name="Shape 1852">
            <a:extLst>
              <a:ext uri="{FF2B5EF4-FFF2-40B4-BE49-F238E27FC236}">
                <a16:creationId xmlns:a16="http://schemas.microsoft.com/office/drawing/2014/main" id="{B7F25987-DCA3-7872-96F0-A2B988097EC2}"/>
              </a:ext>
            </a:extLst>
          </p:cNvPr>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Matters</a:t>
            </a:r>
          </a:p>
          <a:p>
            <a:r>
              <a:rPr dirty="0"/>
              <a:t>This slide provides justification for caring about how your presentations look and feel. </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extLst>
      <p:ext uri="{BB962C8B-B14F-4D97-AF65-F5344CB8AC3E}">
        <p14:creationId xmlns:p14="http://schemas.microsoft.com/office/powerpoint/2010/main" val="1011074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FD876-113D-B05A-ABE6-1FF8179E9D4E}"/>
            </a:ext>
          </a:extLst>
        </p:cNvPr>
        <p:cNvGrpSpPr/>
        <p:nvPr/>
      </p:nvGrpSpPr>
      <p:grpSpPr>
        <a:xfrm>
          <a:off x="0" y="0"/>
          <a:ext cx="0" cy="0"/>
          <a:chOff x="0" y="0"/>
          <a:chExt cx="0" cy="0"/>
        </a:xfrm>
      </p:grpSpPr>
      <p:sp>
        <p:nvSpPr>
          <p:cNvPr id="1851" name="Shape 1851">
            <a:extLst>
              <a:ext uri="{FF2B5EF4-FFF2-40B4-BE49-F238E27FC236}">
                <a16:creationId xmlns:a16="http://schemas.microsoft.com/office/drawing/2014/main" id="{6C1735E2-F6D6-40ED-6B39-7AAAAA843B8E}"/>
              </a:ext>
            </a:extLst>
          </p:cNvPr>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852" name="Shape 1852">
            <a:extLst>
              <a:ext uri="{FF2B5EF4-FFF2-40B4-BE49-F238E27FC236}">
                <a16:creationId xmlns:a16="http://schemas.microsoft.com/office/drawing/2014/main" id="{B7F25987-DCA3-7872-96F0-A2B988097EC2}"/>
              </a:ext>
            </a:extLst>
          </p:cNvPr>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Matters</a:t>
            </a:r>
          </a:p>
          <a:p>
            <a:r>
              <a:rPr dirty="0"/>
              <a:t>This slide provides justification for caring about how your presentations look and feel. </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extLst>
      <p:ext uri="{BB962C8B-B14F-4D97-AF65-F5344CB8AC3E}">
        <p14:creationId xmlns:p14="http://schemas.microsoft.com/office/powerpoint/2010/main" val="1840024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Shape 671"/>
          <p:cNvSpPr>
            <a:spLocks noGrp="1" noRot="1" noChangeAspect="1"/>
          </p:cNvSpPr>
          <p:nvPr>
            <p:ph type="sldImg"/>
          </p:nvPr>
        </p:nvSpPr>
        <p:spPr>
          <a:xfrm>
            <a:off x="381000" y="685800"/>
            <a:ext cx="6096000" cy="3429000"/>
          </a:xfrm>
          <a:prstGeom prst="rect">
            <a:avLst/>
          </a:prstGeom>
        </p:spPr>
        <p:txBody>
          <a:bodyPr/>
          <a:lstStyle/>
          <a:p>
            <a:endParaRPr/>
          </a:p>
        </p:txBody>
      </p:sp>
      <p:sp>
        <p:nvSpPr>
          <p:cNvPr id="672" name="Shape 672"/>
          <p:cNvSpPr>
            <a:spLocks noGrp="1"/>
          </p:cNvSpPr>
          <p:nvPr>
            <p:ph type="body" sz="quarter" idx="1"/>
          </p:nvPr>
        </p:nvSpPr>
        <p:spPr>
          <a:prstGeom prst="rect">
            <a:avLst/>
          </a:prstGeom>
        </p:spPr>
        <p:txBody>
          <a:bodyPr/>
          <a:lstStyle/>
          <a:p>
            <a:pPr>
              <a:defRPr b="1"/>
            </a:pPr>
            <a:r>
              <a:t>Key Figures</a:t>
            </a:r>
          </a:p>
          <a:p>
            <a:r>
              <a:t>This slide highlights data and key figures. </a:t>
            </a:r>
          </a:p>
          <a:p>
            <a:r>
              <a:t>Make sure to use an icon that relates to the data shown and all the icons are in the same colour.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Shape 671"/>
          <p:cNvSpPr>
            <a:spLocks noGrp="1" noRot="1" noChangeAspect="1"/>
          </p:cNvSpPr>
          <p:nvPr>
            <p:ph type="sldImg"/>
          </p:nvPr>
        </p:nvSpPr>
        <p:spPr>
          <a:xfrm>
            <a:off x="381000" y="685800"/>
            <a:ext cx="6096000" cy="3429000"/>
          </a:xfrm>
          <a:prstGeom prst="rect">
            <a:avLst/>
          </a:prstGeom>
        </p:spPr>
        <p:txBody>
          <a:bodyPr/>
          <a:lstStyle/>
          <a:p>
            <a:endParaRPr/>
          </a:p>
        </p:txBody>
      </p:sp>
      <p:sp>
        <p:nvSpPr>
          <p:cNvPr id="672" name="Shape 672"/>
          <p:cNvSpPr>
            <a:spLocks noGrp="1"/>
          </p:cNvSpPr>
          <p:nvPr>
            <p:ph type="body" sz="quarter" idx="1"/>
          </p:nvPr>
        </p:nvSpPr>
        <p:spPr>
          <a:prstGeom prst="rect">
            <a:avLst/>
          </a:prstGeom>
        </p:spPr>
        <p:txBody>
          <a:bodyPr/>
          <a:lstStyle/>
          <a:p>
            <a:pPr>
              <a:defRPr b="1"/>
            </a:pPr>
            <a:r>
              <a:t>Key Figures</a:t>
            </a:r>
          </a:p>
          <a:p>
            <a:r>
              <a:t>This slide highlights data and key figures. </a:t>
            </a:r>
          </a:p>
          <a:p>
            <a:r>
              <a:t>Make sure to use an icon that relates to the data shown and all the icons are in the same colour. </a:t>
            </a:r>
          </a:p>
        </p:txBody>
      </p:sp>
    </p:spTree>
    <p:extLst>
      <p:ext uri="{BB962C8B-B14F-4D97-AF65-F5344CB8AC3E}">
        <p14:creationId xmlns:p14="http://schemas.microsoft.com/office/powerpoint/2010/main" val="1103141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Shape 671"/>
          <p:cNvSpPr>
            <a:spLocks noGrp="1" noRot="1" noChangeAspect="1"/>
          </p:cNvSpPr>
          <p:nvPr>
            <p:ph type="sldImg"/>
          </p:nvPr>
        </p:nvSpPr>
        <p:spPr>
          <a:xfrm>
            <a:off x="381000" y="685800"/>
            <a:ext cx="6096000" cy="3429000"/>
          </a:xfrm>
          <a:prstGeom prst="rect">
            <a:avLst/>
          </a:prstGeom>
        </p:spPr>
        <p:txBody>
          <a:bodyPr/>
          <a:lstStyle/>
          <a:p>
            <a:endParaRPr/>
          </a:p>
        </p:txBody>
      </p:sp>
      <p:sp>
        <p:nvSpPr>
          <p:cNvPr id="672" name="Shape 672"/>
          <p:cNvSpPr>
            <a:spLocks noGrp="1"/>
          </p:cNvSpPr>
          <p:nvPr>
            <p:ph type="body" sz="quarter" idx="1"/>
          </p:nvPr>
        </p:nvSpPr>
        <p:spPr>
          <a:prstGeom prst="rect">
            <a:avLst/>
          </a:prstGeom>
        </p:spPr>
        <p:txBody>
          <a:bodyPr/>
          <a:lstStyle/>
          <a:p>
            <a:pPr>
              <a:defRPr b="1"/>
            </a:pPr>
            <a:r>
              <a:t>Key Figures</a:t>
            </a:r>
          </a:p>
          <a:p>
            <a:r>
              <a:t>This slide highlights data and key figures. </a:t>
            </a:r>
          </a:p>
          <a:p>
            <a:r>
              <a:t>Make sure to use an icon that relates to the data shown and all the icons are in the same colour. </a:t>
            </a:r>
          </a:p>
        </p:txBody>
      </p:sp>
    </p:spTree>
    <p:extLst>
      <p:ext uri="{BB962C8B-B14F-4D97-AF65-F5344CB8AC3E}">
        <p14:creationId xmlns:p14="http://schemas.microsoft.com/office/powerpoint/2010/main" val="3340039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 name="Shape 120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209" name="Shape 1209"/>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Principles</a:t>
            </a:r>
          </a:p>
          <a:p>
            <a:r>
              <a:rPr dirty="0"/>
              <a:t>This slide provides a handful of key ideas to help you make great presentations.</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extLst>
      <p:ext uri="{BB962C8B-B14F-4D97-AF65-F5344CB8AC3E}">
        <p14:creationId xmlns:p14="http://schemas.microsoft.com/office/powerpoint/2010/main" val="1534836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 name="Shape 1225"/>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226" name="Shape 1226"/>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Principles</a:t>
            </a:r>
          </a:p>
          <a:p>
            <a:r>
              <a:rPr dirty="0"/>
              <a:t>This slide provides a handful of key ideas to help you make great presentations.</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extLst>
      <p:ext uri="{BB962C8B-B14F-4D97-AF65-F5344CB8AC3E}">
        <p14:creationId xmlns:p14="http://schemas.microsoft.com/office/powerpoint/2010/main" val="3370107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A64B6-AB3E-1954-B3C4-0C54AF03F802}"/>
            </a:ext>
          </a:extLst>
        </p:cNvPr>
        <p:cNvGrpSpPr/>
        <p:nvPr/>
      </p:nvGrpSpPr>
      <p:grpSpPr>
        <a:xfrm>
          <a:off x="0" y="0"/>
          <a:ext cx="0" cy="0"/>
          <a:chOff x="0" y="0"/>
          <a:chExt cx="0" cy="0"/>
        </a:xfrm>
      </p:grpSpPr>
      <p:sp>
        <p:nvSpPr>
          <p:cNvPr id="1208" name="Shape 1208">
            <a:extLst>
              <a:ext uri="{FF2B5EF4-FFF2-40B4-BE49-F238E27FC236}">
                <a16:creationId xmlns:a16="http://schemas.microsoft.com/office/drawing/2014/main" id="{9F529961-B288-4E6B-EFFD-79CA2A26EE90}"/>
              </a:ext>
            </a:extLst>
          </p:cNvPr>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209" name="Shape 1209">
            <a:extLst>
              <a:ext uri="{FF2B5EF4-FFF2-40B4-BE49-F238E27FC236}">
                <a16:creationId xmlns:a16="http://schemas.microsoft.com/office/drawing/2014/main" id="{8368385C-6F36-DE61-EBD2-DFD59921CDE3}"/>
              </a:ext>
            </a:extLst>
          </p:cNvPr>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Principles</a:t>
            </a:r>
          </a:p>
          <a:p>
            <a:r>
              <a:rPr dirty="0"/>
              <a:t>This slide provides a handful of key ideas to help you make great presentations.</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extLst>
      <p:ext uri="{BB962C8B-B14F-4D97-AF65-F5344CB8AC3E}">
        <p14:creationId xmlns:p14="http://schemas.microsoft.com/office/powerpoint/2010/main" val="3141356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AB2E1-AE5B-D0E7-78AB-1F8DB0119C74}"/>
            </a:ext>
          </a:extLst>
        </p:cNvPr>
        <p:cNvGrpSpPr/>
        <p:nvPr/>
      </p:nvGrpSpPr>
      <p:grpSpPr>
        <a:xfrm>
          <a:off x="0" y="0"/>
          <a:ext cx="0" cy="0"/>
          <a:chOff x="0" y="0"/>
          <a:chExt cx="0" cy="0"/>
        </a:xfrm>
      </p:grpSpPr>
      <p:sp>
        <p:nvSpPr>
          <p:cNvPr id="1208" name="Shape 1208">
            <a:extLst>
              <a:ext uri="{FF2B5EF4-FFF2-40B4-BE49-F238E27FC236}">
                <a16:creationId xmlns:a16="http://schemas.microsoft.com/office/drawing/2014/main" id="{97A4A8DE-FC42-0A16-C18C-EF11D0F9C9AD}"/>
              </a:ext>
            </a:extLst>
          </p:cNvPr>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209" name="Shape 1209">
            <a:extLst>
              <a:ext uri="{FF2B5EF4-FFF2-40B4-BE49-F238E27FC236}">
                <a16:creationId xmlns:a16="http://schemas.microsoft.com/office/drawing/2014/main" id="{91CE1183-5C15-0BFE-29C4-F39E28BDE017}"/>
              </a:ext>
            </a:extLst>
          </p:cNvPr>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Principles</a:t>
            </a:r>
          </a:p>
          <a:p>
            <a:r>
              <a:rPr dirty="0"/>
              <a:t>This slide provides a handful of key ideas to help you make great presentations.</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extLst>
      <p:ext uri="{BB962C8B-B14F-4D97-AF65-F5344CB8AC3E}">
        <p14:creationId xmlns:p14="http://schemas.microsoft.com/office/powerpoint/2010/main" val="1866466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BE086-A419-6F19-6480-9A150F2F345C}"/>
            </a:ext>
          </a:extLst>
        </p:cNvPr>
        <p:cNvGrpSpPr/>
        <p:nvPr/>
      </p:nvGrpSpPr>
      <p:grpSpPr>
        <a:xfrm>
          <a:off x="0" y="0"/>
          <a:ext cx="0" cy="0"/>
          <a:chOff x="0" y="0"/>
          <a:chExt cx="0" cy="0"/>
        </a:xfrm>
      </p:grpSpPr>
      <p:sp>
        <p:nvSpPr>
          <p:cNvPr id="1208" name="Shape 1208">
            <a:extLst>
              <a:ext uri="{FF2B5EF4-FFF2-40B4-BE49-F238E27FC236}">
                <a16:creationId xmlns:a16="http://schemas.microsoft.com/office/drawing/2014/main" id="{A8CB808D-8B82-E5CE-D575-0C9A649EF9CB}"/>
              </a:ext>
            </a:extLst>
          </p:cNvPr>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209" name="Shape 1209">
            <a:extLst>
              <a:ext uri="{FF2B5EF4-FFF2-40B4-BE49-F238E27FC236}">
                <a16:creationId xmlns:a16="http://schemas.microsoft.com/office/drawing/2014/main" id="{81861EC0-092D-1B2C-471F-AC69ED9592C3}"/>
              </a:ext>
            </a:extLst>
          </p:cNvPr>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Principles</a:t>
            </a:r>
          </a:p>
          <a:p>
            <a:r>
              <a:rPr dirty="0"/>
              <a:t>This slide provides a handful of key ideas to help you make great presentations.</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extLst>
      <p:ext uri="{BB962C8B-B14F-4D97-AF65-F5344CB8AC3E}">
        <p14:creationId xmlns:p14="http://schemas.microsoft.com/office/powerpoint/2010/main" val="3676303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1C366-61AF-BBE2-0560-D246D1A25337}"/>
            </a:ext>
          </a:extLst>
        </p:cNvPr>
        <p:cNvGrpSpPr/>
        <p:nvPr/>
      </p:nvGrpSpPr>
      <p:grpSpPr>
        <a:xfrm>
          <a:off x="0" y="0"/>
          <a:ext cx="0" cy="0"/>
          <a:chOff x="0" y="0"/>
          <a:chExt cx="0" cy="0"/>
        </a:xfrm>
      </p:grpSpPr>
      <p:sp>
        <p:nvSpPr>
          <p:cNvPr id="1208" name="Shape 1208">
            <a:extLst>
              <a:ext uri="{FF2B5EF4-FFF2-40B4-BE49-F238E27FC236}">
                <a16:creationId xmlns:a16="http://schemas.microsoft.com/office/drawing/2014/main" id="{84AE2BB8-2F51-BA0E-5410-455235DB58F9}"/>
              </a:ext>
            </a:extLst>
          </p:cNvPr>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209" name="Shape 1209">
            <a:extLst>
              <a:ext uri="{FF2B5EF4-FFF2-40B4-BE49-F238E27FC236}">
                <a16:creationId xmlns:a16="http://schemas.microsoft.com/office/drawing/2014/main" id="{A9622106-60CD-3A0A-25EB-6EA9FCE7F967}"/>
              </a:ext>
            </a:extLst>
          </p:cNvPr>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Principles</a:t>
            </a:r>
          </a:p>
          <a:p>
            <a:r>
              <a:rPr dirty="0"/>
              <a:t>This slide provides a handful of key ideas to help you make great presentations.</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extLst>
      <p:ext uri="{BB962C8B-B14F-4D97-AF65-F5344CB8AC3E}">
        <p14:creationId xmlns:p14="http://schemas.microsoft.com/office/powerpoint/2010/main" val="92722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1" name="Shape 185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852" name="Shape 1852"/>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Matters</a:t>
            </a:r>
          </a:p>
          <a:p>
            <a:r>
              <a:rPr dirty="0"/>
              <a:t>This slide provides justification for caring about how your presentations look and feel. </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6448F-E54F-029A-A800-5A7DBD3183C8}"/>
            </a:ext>
          </a:extLst>
        </p:cNvPr>
        <p:cNvGrpSpPr/>
        <p:nvPr/>
      </p:nvGrpSpPr>
      <p:grpSpPr>
        <a:xfrm>
          <a:off x="0" y="0"/>
          <a:ext cx="0" cy="0"/>
          <a:chOff x="0" y="0"/>
          <a:chExt cx="0" cy="0"/>
        </a:xfrm>
      </p:grpSpPr>
      <p:sp>
        <p:nvSpPr>
          <p:cNvPr id="1851" name="Shape 1851">
            <a:extLst>
              <a:ext uri="{FF2B5EF4-FFF2-40B4-BE49-F238E27FC236}">
                <a16:creationId xmlns:a16="http://schemas.microsoft.com/office/drawing/2014/main" id="{441E72E1-92E9-C02B-947A-1F894105158E}"/>
              </a:ext>
            </a:extLst>
          </p:cNvPr>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852" name="Shape 1852">
            <a:extLst>
              <a:ext uri="{FF2B5EF4-FFF2-40B4-BE49-F238E27FC236}">
                <a16:creationId xmlns:a16="http://schemas.microsoft.com/office/drawing/2014/main" id="{350F3B05-53E2-2EEE-7FEF-D7A11B5A2EDC}"/>
              </a:ext>
            </a:extLst>
          </p:cNvPr>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Matters</a:t>
            </a:r>
          </a:p>
          <a:p>
            <a:r>
              <a:rPr dirty="0"/>
              <a:t>This slide provides justification for caring about how your presentations look and feel. </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extLst>
      <p:ext uri="{BB962C8B-B14F-4D97-AF65-F5344CB8AC3E}">
        <p14:creationId xmlns:p14="http://schemas.microsoft.com/office/powerpoint/2010/main" val="3646889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solidFill>
                  <a:srgbClr val="FFFFFF"/>
                </a:solidFill>
                <a:latin typeface="+mj-lt"/>
                <a:ea typeface="+mj-ea"/>
                <a:cs typeface="+mj-cs"/>
                <a:sym typeface="Poppins Medium"/>
              </a:defRPr>
            </a:lvl1pPr>
          </a:lstStyle>
          <a:p>
            <a:r>
              <a:t>Title Text</a:t>
            </a:r>
          </a:p>
        </p:txBody>
      </p:sp>
      <p:pic>
        <p:nvPicPr>
          <p:cNvPr id="28" name="endava_logo_neg_RGB.png" descr="endava_logo_neg_RGB.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7" y="607284"/>
            <a:ext cx="2480228" cy="421640"/>
          </a:xfrm>
          <a:prstGeom prst="rect">
            <a:avLst/>
          </a:prstGeom>
          <a:ln w="12700">
            <a:miter lim="400000"/>
          </a:ln>
        </p:spPr>
      </p:pic>
      <p:sp>
        <p:nvSpPr>
          <p:cNvPr id="29"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1_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solidFill>
                  <a:srgbClr val="FFFFFF"/>
                </a:solidFill>
                <a:latin typeface="+mj-lt"/>
                <a:ea typeface="+mj-ea"/>
                <a:cs typeface="+mj-cs"/>
                <a:sym typeface="Poppins Medium"/>
              </a:defRPr>
            </a:lvl1pPr>
          </a:lstStyle>
          <a:p>
            <a:r>
              <a:t>Title Text</a:t>
            </a:r>
          </a:p>
        </p:txBody>
      </p:sp>
      <p:sp>
        <p:nvSpPr>
          <p:cNvPr id="29"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387793320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Agenda Black">
    <p:bg>
      <p:bgPr>
        <a:solidFill>
          <a:srgbClr val="192B37"/>
        </a:solidFill>
        <a:effectLst/>
      </p:bgPr>
    </p:bg>
    <p:spTree>
      <p:nvGrpSpPr>
        <p:cNvPr id="1" name=""/>
        <p:cNvGrpSpPr/>
        <p:nvPr/>
      </p:nvGrpSpPr>
      <p:grpSpPr>
        <a:xfrm>
          <a:off x="0" y="0"/>
          <a:ext cx="0" cy="0"/>
          <a:chOff x="0" y="0"/>
          <a:chExt cx="0" cy="0"/>
        </a:xfrm>
      </p:grpSpPr>
      <p:pic>
        <p:nvPicPr>
          <p:cNvPr id="50" name="endava_symbol_black_CMYK.pdf" descr="endava_symbol_black_CMYK.pdf"/>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51" name="Insert presentation name"/>
          <p:cNvSpPr txBox="1"/>
          <p:nvPr userDrawn="1"/>
        </p:nvSpPr>
        <p:spPr>
          <a:xfrm>
            <a:off x="16759829" y="236808"/>
            <a:ext cx="6570620" cy="35052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lvl1pPr algn="r">
              <a:spcBef>
                <a:spcPts val="3000"/>
              </a:spcBef>
              <a:defRPr sz="1400">
                <a:solidFill>
                  <a:srgbClr val="FFFFFF"/>
                </a:solidFill>
              </a:defRPr>
            </a:lvl1pPr>
          </a:lstStyle>
          <a:p>
            <a:r>
              <a:rPr lang="en-US"/>
              <a:t>Presentation name here</a:t>
            </a:r>
            <a:endParaRPr/>
          </a:p>
        </p:txBody>
      </p:sp>
      <p:pic>
        <p:nvPicPr>
          <p:cNvPr id="52" name="endava_brandshape_RGB_red.svg" descr="endava_brandshape_RGB_red.sv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rot="16200000">
            <a:off x="5521569" y="2073270"/>
            <a:ext cx="609601" cy="243841"/>
          </a:xfrm>
          <a:prstGeom prst="rect">
            <a:avLst/>
          </a:prstGeom>
          <a:ln w="12700">
            <a:miter lim="400000"/>
          </a:ln>
        </p:spPr>
      </p:pic>
      <p:sp>
        <p:nvSpPr>
          <p:cNvPr id="53" name="Agenda"/>
          <p:cNvSpPr txBox="1"/>
          <p:nvPr/>
        </p:nvSpPr>
        <p:spPr>
          <a:xfrm>
            <a:off x="2590800" y="1700307"/>
            <a:ext cx="3357490" cy="9643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nchor="ctr">
            <a:spAutoFit/>
          </a:bodyPr>
          <a:lstStyle>
            <a:lvl1pPr defTabSz="470262">
              <a:lnSpc>
                <a:spcPct val="100000"/>
              </a:lnSpc>
              <a:spcBef>
                <a:spcPts val="3000"/>
              </a:spcBef>
              <a:defRPr sz="5600" spc="0">
                <a:solidFill>
                  <a:srgbClr val="FFFFFF"/>
                </a:solidFill>
              </a:defRPr>
            </a:lvl1pPr>
          </a:lstStyle>
          <a:p>
            <a:r>
              <a:rPr>
                <a:latin typeface="+mj-lt"/>
              </a:rPr>
              <a:t>Agenda</a:t>
            </a:r>
          </a:p>
        </p:txBody>
      </p:sp>
      <p:sp>
        <p:nvSpPr>
          <p:cNvPr id="54" name="Insert short chapter name…"/>
          <p:cNvSpPr txBox="1">
            <a:spLocks noGrp="1"/>
          </p:cNvSpPr>
          <p:nvPr>
            <p:ph type="body" sz="quarter" idx="21"/>
          </p:nvPr>
        </p:nvSpPr>
        <p:spPr>
          <a:xfrm>
            <a:off x="4566592" y="4389125"/>
            <a:ext cx="9263708" cy="4897113"/>
          </a:xfrm>
          <a:prstGeom prst="rect">
            <a:avLst/>
          </a:prstGeom>
        </p:spPr>
        <p:txBody>
          <a:bodyPr lIns="0" tIns="0" rIns="0" bIns="0" anchor="t">
            <a:spAutoFit/>
          </a:bodyPr>
          <a:lstStyle/>
          <a:p>
            <a:pPr marL="0" indent="0" defTabSz="470262">
              <a:lnSpc>
                <a:spcPct val="140000"/>
              </a:lnSpc>
              <a:spcBef>
                <a:spcPts val="0"/>
              </a:spcBef>
              <a:buClrTx/>
              <a:buSzTx/>
              <a:buNone/>
              <a:defRPr sz="4000">
                <a:solidFill>
                  <a:srgbClr val="FFFFFF"/>
                </a:solidFill>
              </a:defRPr>
            </a:pPr>
            <a:r>
              <a:t>Insert short chapter name</a:t>
            </a:r>
          </a:p>
          <a:p>
            <a:pPr marL="0" indent="0" defTabSz="470262">
              <a:lnSpc>
                <a:spcPct val="140000"/>
              </a:lnSpc>
              <a:spcBef>
                <a:spcPts val="0"/>
              </a:spcBef>
              <a:buClrTx/>
              <a:buSzTx/>
              <a:buNone/>
              <a:defRPr sz="4000">
                <a:solidFill>
                  <a:srgbClr val="FFFFFF"/>
                </a:solidFill>
              </a:defRPr>
            </a:pPr>
            <a:r>
              <a:t>Insert short chapter name</a:t>
            </a:r>
          </a:p>
          <a:p>
            <a:pPr marL="0" indent="0" defTabSz="470262">
              <a:lnSpc>
                <a:spcPct val="140000"/>
              </a:lnSpc>
              <a:spcBef>
                <a:spcPts val="0"/>
              </a:spcBef>
              <a:buClrTx/>
              <a:buSzTx/>
              <a:buNone/>
              <a:defRPr sz="4000">
                <a:solidFill>
                  <a:srgbClr val="FFFFFF"/>
                </a:solidFill>
              </a:defRPr>
            </a:pPr>
            <a:r>
              <a:t>Insert short chapter name</a:t>
            </a:r>
          </a:p>
          <a:p>
            <a:pPr marL="0" indent="0" defTabSz="470262">
              <a:lnSpc>
                <a:spcPct val="140000"/>
              </a:lnSpc>
              <a:spcBef>
                <a:spcPts val="0"/>
              </a:spcBef>
              <a:buClrTx/>
              <a:buSzTx/>
              <a:buNone/>
              <a:defRPr sz="4000">
                <a:solidFill>
                  <a:srgbClr val="FFFFFF"/>
                </a:solidFill>
              </a:defRPr>
            </a:pPr>
            <a:r>
              <a:t>Insert short chapter name</a:t>
            </a:r>
          </a:p>
          <a:p>
            <a:pPr marL="0" indent="0" defTabSz="470262">
              <a:lnSpc>
                <a:spcPct val="140000"/>
              </a:lnSpc>
              <a:spcBef>
                <a:spcPts val="0"/>
              </a:spcBef>
              <a:buClrTx/>
              <a:buSzTx/>
              <a:buNone/>
              <a:defRPr sz="4000">
                <a:solidFill>
                  <a:srgbClr val="FFFFFF"/>
                </a:solidFill>
              </a:defRPr>
            </a:pPr>
            <a:r>
              <a:t>Insert short chapter name</a:t>
            </a:r>
          </a:p>
        </p:txBody>
      </p:sp>
      <p:sp>
        <p:nvSpPr>
          <p:cNvPr id="55" name="Pag. 4…"/>
          <p:cNvSpPr txBox="1">
            <a:spLocks noGrp="1"/>
          </p:cNvSpPr>
          <p:nvPr>
            <p:ph type="body" sz="quarter" idx="22"/>
          </p:nvPr>
        </p:nvSpPr>
        <p:spPr>
          <a:xfrm>
            <a:off x="14478000" y="4630425"/>
            <a:ext cx="1217274" cy="4468867"/>
          </a:xfrm>
          <a:prstGeom prst="rect">
            <a:avLst/>
          </a:prstGeom>
        </p:spPr>
        <p:txBody>
          <a:bodyPr lIns="0" tIns="0" rIns="0" bIns="0" anchor="t">
            <a:spAutoFit/>
          </a:bodyPr>
          <a:lstStyle/>
          <a:p>
            <a:pPr marL="0" indent="0">
              <a:lnSpc>
                <a:spcPct val="280000"/>
              </a:lnSpc>
              <a:buClrTx/>
              <a:buSzTx/>
              <a:buNone/>
              <a:defRPr sz="1600">
                <a:solidFill>
                  <a:srgbClr val="FFFFFF"/>
                </a:solidFill>
              </a:defRPr>
            </a:pPr>
            <a:r>
              <a:t>Pag. 4</a:t>
            </a:r>
          </a:p>
          <a:p>
            <a:pPr marL="0" indent="0">
              <a:lnSpc>
                <a:spcPct val="280000"/>
              </a:lnSpc>
              <a:buClrTx/>
              <a:buSzTx/>
              <a:buNone/>
              <a:defRPr sz="1600">
                <a:solidFill>
                  <a:srgbClr val="FFFFFF"/>
                </a:solidFill>
              </a:defRPr>
            </a:pPr>
            <a:r>
              <a:t>Pag. 8</a:t>
            </a:r>
          </a:p>
          <a:p>
            <a:pPr marL="0" indent="0">
              <a:lnSpc>
                <a:spcPct val="280000"/>
              </a:lnSpc>
              <a:buClrTx/>
              <a:buSzTx/>
              <a:buNone/>
              <a:defRPr sz="1600">
                <a:solidFill>
                  <a:srgbClr val="FFFFFF"/>
                </a:solidFill>
              </a:defRPr>
            </a:pPr>
            <a:r>
              <a:t>Pag. 16</a:t>
            </a:r>
          </a:p>
          <a:p>
            <a:pPr marL="0" indent="0">
              <a:lnSpc>
                <a:spcPct val="280000"/>
              </a:lnSpc>
              <a:buClrTx/>
              <a:buSzTx/>
              <a:buNone/>
              <a:defRPr sz="1600">
                <a:solidFill>
                  <a:srgbClr val="FFFFFF"/>
                </a:solidFill>
              </a:defRPr>
            </a:pPr>
            <a:r>
              <a:t>Pag. 32</a:t>
            </a:r>
          </a:p>
          <a:p>
            <a:pPr marL="0" indent="0">
              <a:lnSpc>
                <a:spcPct val="280000"/>
              </a:lnSpc>
              <a:buClrTx/>
              <a:buSzTx/>
              <a:buNone/>
              <a:defRPr sz="1600">
                <a:solidFill>
                  <a:srgbClr val="FFFFFF"/>
                </a:solidFill>
              </a:defRPr>
            </a:pPr>
            <a:r>
              <a:t>Pag. 48</a:t>
            </a:r>
          </a:p>
        </p:txBody>
      </p:sp>
      <p:sp>
        <p:nvSpPr>
          <p:cNvPr id="56" name="01…"/>
          <p:cNvSpPr txBox="1">
            <a:spLocks noGrp="1"/>
          </p:cNvSpPr>
          <p:nvPr>
            <p:ph type="body" sz="quarter" idx="23"/>
          </p:nvPr>
        </p:nvSpPr>
        <p:spPr>
          <a:xfrm>
            <a:off x="2590800" y="4389125"/>
            <a:ext cx="1328093" cy="4897113"/>
          </a:xfrm>
          <a:prstGeom prst="rect">
            <a:avLst/>
          </a:prstGeom>
        </p:spPr>
        <p:txBody>
          <a:bodyPr lIns="0" tIns="0" rIns="0" bIns="0" anchor="t">
            <a:spAutoFit/>
          </a:bodyPr>
          <a:lstStyle/>
          <a:p>
            <a:pPr marL="0" indent="0" defTabSz="470262">
              <a:lnSpc>
                <a:spcPct val="140000"/>
              </a:lnSpc>
              <a:spcBef>
                <a:spcPts val="0"/>
              </a:spcBef>
              <a:buSzTx/>
              <a:buNone/>
              <a:defRPr sz="4000">
                <a:solidFill>
                  <a:srgbClr val="FF5640"/>
                </a:solidFill>
              </a:defRPr>
            </a:pPr>
            <a:r>
              <a:t>01</a:t>
            </a:r>
          </a:p>
          <a:p>
            <a:pPr marL="0" indent="0" defTabSz="470262">
              <a:lnSpc>
                <a:spcPct val="140000"/>
              </a:lnSpc>
              <a:spcBef>
                <a:spcPts val="0"/>
              </a:spcBef>
              <a:buSzTx/>
              <a:buNone/>
              <a:defRPr sz="4000">
                <a:solidFill>
                  <a:srgbClr val="FF5640"/>
                </a:solidFill>
              </a:defRPr>
            </a:pPr>
            <a:r>
              <a:t>02</a:t>
            </a:r>
          </a:p>
          <a:p>
            <a:pPr marL="0" indent="0" defTabSz="470262">
              <a:lnSpc>
                <a:spcPct val="140000"/>
              </a:lnSpc>
              <a:spcBef>
                <a:spcPts val="0"/>
              </a:spcBef>
              <a:buSzTx/>
              <a:buNone/>
              <a:defRPr sz="4000">
                <a:solidFill>
                  <a:srgbClr val="FF5640"/>
                </a:solidFill>
              </a:defRPr>
            </a:pPr>
            <a:r>
              <a:t>03</a:t>
            </a:r>
          </a:p>
          <a:p>
            <a:pPr marL="0" indent="0" defTabSz="470262">
              <a:lnSpc>
                <a:spcPct val="140000"/>
              </a:lnSpc>
              <a:spcBef>
                <a:spcPts val="0"/>
              </a:spcBef>
              <a:buSzTx/>
              <a:buNone/>
              <a:defRPr sz="4000">
                <a:solidFill>
                  <a:srgbClr val="FF5640"/>
                </a:solidFill>
              </a:defRPr>
            </a:pPr>
            <a:r>
              <a:t>04</a:t>
            </a:r>
          </a:p>
          <a:p>
            <a:pPr marL="0" indent="0" defTabSz="470262">
              <a:lnSpc>
                <a:spcPct val="140000"/>
              </a:lnSpc>
              <a:spcBef>
                <a:spcPts val="0"/>
              </a:spcBef>
              <a:buSzTx/>
              <a:buNone/>
              <a:defRPr sz="4000">
                <a:solidFill>
                  <a:srgbClr val="FF5640"/>
                </a:solidFill>
              </a:defRPr>
            </a:pPr>
            <a:r>
              <a:t>05</a:t>
            </a:r>
          </a:p>
        </p:txBody>
      </p:sp>
      <p:pic>
        <p:nvPicPr>
          <p:cNvPr id="57" name="endava_symbol_RGB 1.png" descr="endava_symbol_RGB 1.png"/>
          <p:cNvPicPr>
            <a:picLocks noChangeAspect="1"/>
          </p:cNvPicPr>
          <p:nvPr userDrawn="1"/>
        </p:nvPicPr>
        <p:blipFill>
          <a:blip r:embed="rId4" cstate="screen">
            <a:alphaModFix amt="50000"/>
            <a:extLst>
              <a:ext uri="{28A0092B-C50C-407E-A947-70E740481C1C}">
                <a14:useLocalDpi xmlns:a14="http://schemas.microsoft.com/office/drawing/2010/main"/>
              </a:ext>
            </a:extLst>
          </a:blip>
          <a:srcRect/>
          <a:stretch>
            <a:fillRect/>
          </a:stretch>
        </p:blipFill>
        <p:spPr>
          <a:xfrm>
            <a:off x="23434135" y="251730"/>
            <a:ext cx="262849" cy="320676"/>
          </a:xfrm>
          <a:prstGeom prst="rect">
            <a:avLst/>
          </a:prstGeom>
          <a:ln w="12700">
            <a:miter lim="400000"/>
          </a:ln>
        </p:spPr>
      </p:pic>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Header and Footer Black">
    <p:bg>
      <p:bgPr>
        <a:solidFill>
          <a:srgbClr val="192B37"/>
        </a:solidFill>
        <a:effectLst/>
      </p:bgPr>
    </p:bg>
    <p:spTree>
      <p:nvGrpSpPr>
        <p:cNvPr id="1" name=""/>
        <p:cNvGrpSpPr/>
        <p:nvPr/>
      </p:nvGrpSpPr>
      <p:grpSpPr>
        <a:xfrm>
          <a:off x="0" y="0"/>
          <a:ext cx="0" cy="0"/>
          <a:chOff x="0" y="0"/>
          <a:chExt cx="0" cy="0"/>
        </a:xfrm>
      </p:grpSpPr>
      <p:pic>
        <p:nvPicPr>
          <p:cNvPr id="100" name="endava_symbol_RGB 1.png" descr="endava_symbol_RGB 1.png"/>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49" cy="320676"/>
          </a:xfrm>
          <a:prstGeom prst="rect">
            <a:avLst/>
          </a:prstGeom>
          <a:ln w="12700">
            <a:miter lim="400000"/>
          </a:ln>
        </p:spPr>
      </p:pic>
      <p:sp>
        <p:nvSpPr>
          <p:cNvPr id="101" name="© Copyright 2023 Endava  •  Confidential and Proprietary  •  Version 1.0"/>
          <p:cNvSpPr txBox="1"/>
          <p:nvPr/>
        </p:nvSpPr>
        <p:spPr>
          <a:xfrm>
            <a:off x="610588" y="13100216"/>
            <a:ext cx="11290258" cy="31496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lvl1pPr>
              <a:lnSpc>
                <a:spcPct val="100000"/>
              </a:lnSpc>
              <a:spcBef>
                <a:spcPts val="0"/>
              </a:spcBef>
              <a:defRPr sz="1200" spc="0">
                <a:solidFill>
                  <a:srgbClr val="8C959B"/>
                </a:solidFill>
              </a:defRPr>
            </a:lvl1pPr>
          </a:lstStyle>
          <a:p>
            <a:r>
              <a:t>© Copyright 2023 Endava  •  Confidential and Proprietary  •  Version 1.0</a:t>
            </a:r>
          </a:p>
        </p:txBody>
      </p:sp>
      <p:sp>
        <p:nvSpPr>
          <p:cNvPr id="103" name="Insert presentation name"/>
          <p:cNvSpPr txBox="1"/>
          <p:nvPr/>
        </p:nvSpPr>
        <p:spPr>
          <a:xfrm>
            <a:off x="16759829" y="236808"/>
            <a:ext cx="6570620" cy="35052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lvl1pPr algn="r">
              <a:spcBef>
                <a:spcPts val="3000"/>
              </a:spcBef>
              <a:defRPr sz="1400">
                <a:solidFill>
                  <a:srgbClr val="FFFFFF"/>
                </a:solidFill>
              </a:defRPr>
            </a:lvl1pPr>
          </a:lstStyle>
          <a:p>
            <a:r>
              <a:rPr lang="en-US"/>
              <a:t>Presentation name here</a:t>
            </a:r>
            <a:endParaRPr/>
          </a:p>
        </p:txBody>
      </p:sp>
      <p:sp>
        <p:nvSpPr>
          <p:cNvPr id="104" name="Slide Number"/>
          <p:cNvSpPr txBox="1">
            <a:spLocks noGrp="1"/>
          </p:cNvSpPr>
          <p:nvPr>
            <p:ph type="sldNum" sz="quarter" idx="2"/>
          </p:nvPr>
        </p:nvSpPr>
        <p:spPr>
          <a:xfrm>
            <a:off x="23489402" y="13134586"/>
            <a:ext cx="288542" cy="24622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9F4D282D-D29D-3AED-1F6C-6CE2AE9FD156}"/>
              </a:ext>
            </a:extLst>
          </p:cNvPr>
          <p:cNvSpPr>
            <a:spLocks noGrp="1"/>
          </p:cNvSpPr>
          <p:nvPr>
            <p:ph type="body" sz="quarter" idx="21" hasCustomPrompt="1"/>
          </p:nvPr>
        </p:nvSpPr>
        <p:spPr>
          <a:xfrm>
            <a:off x="609599" y="207804"/>
            <a:ext cx="2154529" cy="405189"/>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1400">
                <a:solidFill>
                  <a:srgbClr val="FFFFFF"/>
                </a:solidFill>
              </a:defRPr>
            </a:lvl1pPr>
          </a:lstStyle>
          <a:p>
            <a:r>
              <a:rPr lang="en-US"/>
              <a:t>Insert chapter name</a:t>
            </a:r>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Footer Black">
    <p:bg>
      <p:bgPr>
        <a:solidFill>
          <a:srgbClr val="192B37"/>
        </a:solidFill>
        <a:effectLst/>
      </p:bgPr>
    </p:bg>
    <p:spTree>
      <p:nvGrpSpPr>
        <p:cNvPr id="1" name=""/>
        <p:cNvGrpSpPr/>
        <p:nvPr/>
      </p:nvGrpSpPr>
      <p:grpSpPr>
        <a:xfrm>
          <a:off x="0" y="0"/>
          <a:ext cx="0" cy="0"/>
          <a:chOff x="0" y="0"/>
          <a:chExt cx="0" cy="0"/>
        </a:xfrm>
      </p:grpSpPr>
      <p:sp>
        <p:nvSpPr>
          <p:cNvPr id="157" name="© Copyright 2023 Endava  •  Confidential and Proprietary  •  Version 1.0"/>
          <p:cNvSpPr txBox="1"/>
          <p:nvPr/>
        </p:nvSpPr>
        <p:spPr>
          <a:xfrm>
            <a:off x="610588" y="13100216"/>
            <a:ext cx="11290258" cy="314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00000"/>
              </a:lnSpc>
              <a:spcBef>
                <a:spcPts val="0"/>
              </a:spcBef>
              <a:defRPr sz="1200" spc="0">
                <a:solidFill>
                  <a:srgbClr val="8C959B"/>
                </a:solidFill>
              </a:defRPr>
            </a:lvl1pPr>
          </a:lstStyle>
          <a:p>
            <a:r>
              <a:rPr dirty="0"/>
              <a:t>© Copyright 2023 Endava  •  Confidential and Proprietary  •  Version 1.0</a:t>
            </a:r>
          </a:p>
        </p:txBody>
      </p:sp>
      <p:sp>
        <p:nvSpPr>
          <p:cNvPr id="158"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lide Number Black">
    <p:bg>
      <p:bgPr>
        <a:solidFill>
          <a:srgbClr val="192B37"/>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er and Footer">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1" name="Client Name  Presentation Title  -  1. Chapter Name"/>
          <p:cNvSpPr txBox="1">
            <a:spLocks noGrp="1"/>
          </p:cNvSpPr>
          <p:nvPr>
            <p:ph type="body" sz="quarter" idx="13"/>
          </p:nvPr>
        </p:nvSpPr>
        <p:spPr>
          <a:xfrm>
            <a:off x="1703286" y="-477634"/>
            <a:ext cx="4894924" cy="735200"/>
          </a:xfrm>
          <a:prstGeom prst="rect">
            <a:avLst/>
          </a:prstGeom>
        </p:spPr>
        <p:txBody>
          <a:bodyPr wrap="square" lIns="71437" tIns="71437" rIns="71437" bIns="71437">
            <a:spAutoFit/>
          </a:bodyPr>
          <a:lstStyle>
            <a:lvl1pPr marL="0" indent="0">
              <a:buSzTx/>
              <a:buNone/>
              <a:defRPr sz="1600"/>
            </a:lvl1pPr>
          </a:lstStyle>
          <a:p>
            <a:pPr marL="0" indent="0">
              <a:buSzTx/>
              <a:buNone/>
              <a:defRPr sz="1600"/>
            </a:pPr>
            <a:r>
              <a:rPr b="1">
                <a:solidFill>
                  <a:srgbClr val="929292"/>
                </a:solidFill>
                <a:latin typeface="+mn-lt"/>
                <a:ea typeface="+mn-ea"/>
                <a:cs typeface="+mn-cs"/>
                <a:sym typeface="Helvetica"/>
              </a:rPr>
              <a:t>Client Name  </a:t>
            </a:r>
            <a:r>
              <a:rPr>
                <a:solidFill>
                  <a:srgbClr val="929292"/>
                </a:solidFill>
              </a:rPr>
              <a:t>Presentation Title  - </a:t>
            </a:r>
            <a:r>
              <a:t> </a:t>
            </a:r>
            <a:r>
              <a:rPr b="1">
                <a:solidFill>
                  <a:srgbClr val="DE411B"/>
                </a:solidFill>
                <a:latin typeface="+mn-lt"/>
                <a:ea typeface="+mn-ea"/>
                <a:cs typeface="+mn-cs"/>
                <a:sym typeface="Helvetica"/>
              </a:rPr>
              <a:t>1. Chapter Name</a:t>
            </a:r>
          </a:p>
        </p:txBody>
      </p:sp>
    </p:spTree>
    <p:extLst>
      <p:ext uri="{BB962C8B-B14F-4D97-AF65-F5344CB8AC3E}">
        <p14:creationId xmlns:p14="http://schemas.microsoft.com/office/powerpoint/2010/main" val="315604632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1625600"/>
            <a:ext cx="22085300" cy="2286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rPr dirty="0"/>
              <a:t>Title Text</a:t>
            </a:r>
          </a:p>
        </p:txBody>
      </p:sp>
      <p:sp>
        <p:nvSpPr>
          <p:cNvPr id="3" name="Body Level One…"/>
          <p:cNvSpPr txBox="1">
            <a:spLocks noGrp="1"/>
          </p:cNvSpPr>
          <p:nvPr>
            <p:ph type="body" idx="1"/>
          </p:nvPr>
        </p:nvSpPr>
        <p:spPr>
          <a:xfrm>
            <a:off x="609600" y="3911600"/>
            <a:ext cx="22085300" cy="85344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t">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O" dirty="0"/>
          </a:p>
        </p:txBody>
      </p:sp>
      <p:sp>
        <p:nvSpPr>
          <p:cNvPr id="4" name="Slide Number"/>
          <p:cNvSpPr txBox="1">
            <a:spLocks noGrp="1"/>
          </p:cNvSpPr>
          <p:nvPr>
            <p:ph type="sldNum" sz="quarter" idx="2"/>
          </p:nvPr>
        </p:nvSpPr>
        <p:spPr>
          <a:xfrm>
            <a:off x="23489402" y="13132800"/>
            <a:ext cx="288542" cy="246221"/>
          </a:xfrm>
          <a:prstGeom prst="rect">
            <a:avLst/>
          </a:prstGeom>
          <a:ln w="12700">
            <a:miter lim="400000"/>
          </a:ln>
        </p:spPr>
        <p:txBody>
          <a:bodyPr wrap="none" lIns="0" tIns="0" rIns="0" bIns="0" anchor="ctr">
            <a:spAutoFit/>
          </a:bodyPr>
          <a:lstStyle>
            <a:lvl1pPr algn="r" defTabSz="825500">
              <a:lnSpc>
                <a:spcPct val="100000"/>
              </a:lnSpc>
              <a:spcBef>
                <a:spcPts val="0"/>
              </a:spcBef>
              <a:defRPr sz="1600">
                <a:solidFill>
                  <a:srgbClr val="8C959B"/>
                </a:solidFill>
              </a:defRPr>
            </a:lvl1pPr>
          </a:lstStyle>
          <a:p>
            <a:fld id="{86CB4B4D-7CA3-9044-876B-883B54F8677D}" type="slidenum">
              <a:rPr lang="en-RO" smtClean="0"/>
              <a:pPr/>
              <a:t>‹#›</a:t>
            </a:fld>
            <a:endParaRPr lang="en-RO"/>
          </a:p>
        </p:txBody>
      </p:sp>
    </p:spTree>
  </p:cSld>
  <p:clrMap bg1="lt1" tx1="dk1" bg2="lt2" tx2="dk2" accent1="accent1" accent2="accent2" accent3="accent3" accent4="accent4" accent5="accent5" accent6="accent6" hlink="hlink" folHlink="folHlink"/>
  <p:sldLayoutIdLst>
    <p:sldLayoutId id="2147483651" r:id="rId1"/>
    <p:sldLayoutId id="2147483666" r:id="rId2"/>
    <p:sldLayoutId id="2147483653" r:id="rId3"/>
    <p:sldLayoutId id="2147483657" r:id="rId4"/>
    <p:sldLayoutId id="2147483663" r:id="rId5"/>
    <p:sldLayoutId id="2147483665" r:id="rId6"/>
    <p:sldLayoutId id="2147483667" r:id="rId7"/>
  </p:sldLayoutIdLst>
  <p:transition spd="med"/>
  <p:txStyles>
    <p:titleStyle>
      <a:lvl1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j-lt"/>
          <a:ea typeface="+mn-ea"/>
          <a:cs typeface="+mn-cs"/>
          <a:sym typeface="Poppins Regular"/>
        </a:defRPr>
      </a:lvl1pPr>
      <a:lvl2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2pPr>
      <a:lvl3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3pPr>
      <a:lvl4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4pPr>
      <a:lvl5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5pPr>
      <a:lvl6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6pPr>
      <a:lvl7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7pPr>
      <a:lvl8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8pPr>
      <a:lvl9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9pPr>
    </p:titleStyle>
    <p:body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p:bodyStyle>
    <p:otherStyle>
      <a:lvl1pPr marL="0" marR="0" indent="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1pPr>
      <a:lvl2pPr marL="0" marR="0" indent="2286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2pPr>
      <a:lvl3pPr marL="0" marR="0" indent="4572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3pPr>
      <a:lvl4pPr marL="0" marR="0" indent="6858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4pPr>
      <a:lvl5pPr marL="0" marR="0" indent="9144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5pPr>
      <a:lvl6pPr marL="0" marR="0" indent="11430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6pPr>
      <a:lvl7pPr marL="0" marR="0" indent="13716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7pPr>
      <a:lvl8pPr marL="0" marR="0" indent="16002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8pPr>
      <a:lvl9pPr marL="0" marR="0" indent="18288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1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Insert presentation…"/>
          <p:cNvSpPr txBox="1">
            <a:spLocks noGrp="1"/>
          </p:cNvSpPr>
          <p:nvPr>
            <p:ph type="title"/>
          </p:nvPr>
        </p:nvSpPr>
        <p:spPr>
          <a:prstGeom prst="rect">
            <a:avLst/>
          </a:prstGeom>
        </p:spPr>
        <p:txBody>
          <a:bodyPr/>
          <a:lstStyle/>
          <a:p>
            <a:pPr>
              <a:lnSpc>
                <a:spcPct val="100000"/>
              </a:lnSpc>
            </a:pPr>
            <a:r>
              <a:rPr lang="en-US" dirty="0"/>
              <a:t>Handle routes data</a:t>
            </a:r>
            <a:br>
              <a:rPr lang="en-US" dirty="0"/>
            </a:br>
            <a:r>
              <a:rPr lang="en-US" dirty="0"/>
              <a:t>			using stateless protocol</a:t>
            </a:r>
            <a:r>
              <a:rPr lang="en-US" dirty="0">
                <a:solidFill>
                  <a:srgbClr val="FF5640"/>
                </a:solidFill>
              </a:rPr>
              <a:t>.</a:t>
            </a:r>
            <a:endParaRPr dirty="0">
              <a:solidFill>
                <a:srgbClr val="FF5640"/>
              </a:solidFill>
            </a:endParaRPr>
          </a:p>
        </p:txBody>
      </p:sp>
      <p:pic>
        <p:nvPicPr>
          <p:cNvPr id="2" name="arrow.svg" descr="arrow.svg">
            <a:extLst>
              <a:ext uri="{FF2B5EF4-FFF2-40B4-BE49-F238E27FC236}">
                <a16:creationId xmlns:a16="http://schemas.microsoft.com/office/drawing/2014/main" id="{708F5AB2-FD10-8B2A-82AB-6CFC8107122C}"/>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2613404" y="8042557"/>
            <a:ext cx="1188452" cy="1131007"/>
          </a:xfrm>
          <a:prstGeom prst="rect">
            <a:avLst/>
          </a:prstGeom>
          <a:ln w="12700">
            <a:miter lim="400000"/>
          </a:ln>
        </p:spPr>
      </p:pic>
      <p:sp>
        <p:nvSpPr>
          <p:cNvPr id="3" name="Insert subtitle here if needed">
            <a:extLst>
              <a:ext uri="{FF2B5EF4-FFF2-40B4-BE49-F238E27FC236}">
                <a16:creationId xmlns:a16="http://schemas.microsoft.com/office/drawing/2014/main" id="{75761519-73CD-674D-6679-ABE98663BB52}"/>
              </a:ext>
            </a:extLst>
          </p:cNvPr>
          <p:cNvSpPr txBox="1"/>
          <p:nvPr/>
        </p:nvSpPr>
        <p:spPr>
          <a:xfrm>
            <a:off x="2605937" y="5784070"/>
            <a:ext cx="12949128" cy="42062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0" anchor="ctr">
            <a:spAutoFit/>
          </a:bodyPr>
          <a:lstStyle>
            <a:lvl1pPr>
              <a:lnSpc>
                <a:spcPct val="100000"/>
              </a:lnSpc>
              <a:spcBef>
                <a:spcPts val="0"/>
              </a:spcBef>
              <a:defRPr sz="2400"/>
            </a:lvl1pPr>
          </a:lstStyle>
          <a:p>
            <a:endParaRPr dirty="0">
              <a:solidFill>
                <a:srgbClr val="FFFFFF"/>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9" name="Slide Number"/>
          <p:cNvSpPr txBox="1">
            <a:spLocks noGrp="1"/>
          </p:cNvSpPr>
          <p:nvPr>
            <p:ph type="sldNum" sz="quarter" idx="2"/>
          </p:nvPr>
        </p:nvSpPr>
        <p:spPr>
          <a:xfrm>
            <a:off x="23455770" y="13109106"/>
            <a:ext cx="322174" cy="297180"/>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10</a:t>
            </a:fld>
            <a:endParaRPr/>
          </a:p>
        </p:txBody>
      </p:sp>
      <p:sp>
        <p:nvSpPr>
          <p:cNvPr id="1850" name="Thank you!"/>
          <p:cNvSpPr txBox="1"/>
          <p:nvPr/>
        </p:nvSpPr>
        <p:spPr>
          <a:xfrm>
            <a:off x="3240710" y="5802316"/>
            <a:ext cx="17902581" cy="162159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71437" tIns="71437" rIns="71437" bIns="71437">
            <a:spAutoFit/>
          </a:bodyPr>
          <a:lstStyle/>
          <a:p>
            <a:pPr algn="ctr" defTabSz="470262">
              <a:lnSpc>
                <a:spcPct val="100000"/>
              </a:lnSpc>
              <a:spcBef>
                <a:spcPts val="0"/>
              </a:spcBef>
              <a:defRPr sz="9600">
                <a:latin typeface="+mj-lt"/>
                <a:ea typeface="+mj-ea"/>
                <a:cs typeface="+mj-cs"/>
                <a:sym typeface="Poppins Medium"/>
              </a:defRPr>
            </a:pPr>
            <a:r>
              <a:rPr lang="en-US" dirty="0">
                <a:solidFill>
                  <a:srgbClr val="FFFFFF"/>
                </a:solidFill>
              </a:rPr>
              <a:t>co</a:t>
            </a:r>
            <a:r>
              <a:rPr lang="en-US" dirty="0">
                <a:solidFill>
                  <a:srgbClr val="FF5640"/>
                </a:solidFill>
              </a:rPr>
              <a:t>ding</a:t>
            </a:r>
            <a:endParaRPr dirty="0">
              <a:solidFill>
                <a:srgbClr val="FFFFFF"/>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E5DD1-5818-CA08-B161-C689B1B62DE3}"/>
            </a:ext>
          </a:extLst>
        </p:cNvPr>
        <p:cNvGrpSpPr/>
        <p:nvPr/>
      </p:nvGrpSpPr>
      <p:grpSpPr>
        <a:xfrm>
          <a:off x="0" y="0"/>
          <a:ext cx="0" cy="0"/>
          <a:chOff x="0" y="0"/>
          <a:chExt cx="0" cy="0"/>
        </a:xfrm>
      </p:grpSpPr>
      <p:sp>
        <p:nvSpPr>
          <p:cNvPr id="1849" name="Slide Number">
            <a:extLst>
              <a:ext uri="{FF2B5EF4-FFF2-40B4-BE49-F238E27FC236}">
                <a16:creationId xmlns:a16="http://schemas.microsoft.com/office/drawing/2014/main" id="{FF567520-3B3A-D866-8C8C-C9973A860786}"/>
              </a:ext>
            </a:extLst>
          </p:cNvPr>
          <p:cNvSpPr txBox="1">
            <a:spLocks noGrp="1"/>
          </p:cNvSpPr>
          <p:nvPr>
            <p:ph type="sldNum" sz="quarter" idx="2"/>
          </p:nvPr>
        </p:nvSpPr>
        <p:spPr>
          <a:xfrm>
            <a:off x="23455770" y="13109106"/>
            <a:ext cx="322174" cy="297180"/>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11</a:t>
            </a:fld>
            <a:endParaRPr/>
          </a:p>
        </p:txBody>
      </p:sp>
      <p:sp>
        <p:nvSpPr>
          <p:cNvPr id="1850" name="Thank you!">
            <a:extLst>
              <a:ext uri="{FF2B5EF4-FFF2-40B4-BE49-F238E27FC236}">
                <a16:creationId xmlns:a16="http://schemas.microsoft.com/office/drawing/2014/main" id="{DECB9A7B-BE24-D482-7953-3D1F1054EDF1}"/>
              </a:ext>
            </a:extLst>
          </p:cNvPr>
          <p:cNvSpPr txBox="1"/>
          <p:nvPr/>
        </p:nvSpPr>
        <p:spPr>
          <a:xfrm>
            <a:off x="3240710" y="5802316"/>
            <a:ext cx="17902581" cy="16215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71437" tIns="71437" rIns="71437" bIns="71437">
            <a:spAutoFit/>
          </a:bodyPr>
          <a:lstStyle/>
          <a:p>
            <a:pPr algn="ctr" defTabSz="470262">
              <a:lnSpc>
                <a:spcPct val="100000"/>
              </a:lnSpc>
              <a:spcBef>
                <a:spcPts val="0"/>
              </a:spcBef>
              <a:defRPr sz="9600">
                <a:latin typeface="+mj-lt"/>
                <a:ea typeface="+mj-ea"/>
                <a:cs typeface="+mj-cs"/>
                <a:sym typeface="Poppins Medium"/>
              </a:defRPr>
            </a:pPr>
            <a:r>
              <a:rPr lang="en-US" dirty="0">
                <a:solidFill>
                  <a:srgbClr val="FFFFFF"/>
                </a:solidFill>
              </a:rPr>
              <a:t>Q</a:t>
            </a:r>
            <a:r>
              <a:rPr lang="en-US" dirty="0">
                <a:solidFill>
                  <a:srgbClr val="FF5640"/>
                </a:solidFill>
              </a:rPr>
              <a:t>A</a:t>
            </a:r>
            <a:endParaRPr dirty="0">
              <a:solidFill>
                <a:srgbClr val="FFFFFF"/>
              </a:solidFill>
            </a:endParaRPr>
          </a:p>
        </p:txBody>
      </p:sp>
    </p:spTree>
    <p:extLst>
      <p:ext uri="{BB962C8B-B14F-4D97-AF65-F5344CB8AC3E}">
        <p14:creationId xmlns:p14="http://schemas.microsoft.com/office/powerpoint/2010/main" val="243044547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C7A72-DD65-6C44-9C8D-F8DF50775172}"/>
            </a:ext>
          </a:extLst>
        </p:cNvPr>
        <p:cNvGrpSpPr/>
        <p:nvPr/>
      </p:nvGrpSpPr>
      <p:grpSpPr>
        <a:xfrm>
          <a:off x="0" y="0"/>
          <a:ext cx="0" cy="0"/>
          <a:chOff x="0" y="0"/>
          <a:chExt cx="0" cy="0"/>
        </a:xfrm>
      </p:grpSpPr>
      <p:sp>
        <p:nvSpPr>
          <p:cNvPr id="1849" name="Slide Number">
            <a:extLst>
              <a:ext uri="{FF2B5EF4-FFF2-40B4-BE49-F238E27FC236}">
                <a16:creationId xmlns:a16="http://schemas.microsoft.com/office/drawing/2014/main" id="{4A7CA76B-F00D-A9A8-F2BC-D8C33C7588D4}"/>
              </a:ext>
            </a:extLst>
          </p:cNvPr>
          <p:cNvSpPr txBox="1">
            <a:spLocks noGrp="1"/>
          </p:cNvSpPr>
          <p:nvPr>
            <p:ph type="sldNum" sz="quarter" idx="2"/>
          </p:nvPr>
        </p:nvSpPr>
        <p:spPr>
          <a:xfrm>
            <a:off x="23455770" y="13109106"/>
            <a:ext cx="322174" cy="297180"/>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12</a:t>
            </a:fld>
            <a:endParaRPr/>
          </a:p>
        </p:txBody>
      </p:sp>
      <p:sp>
        <p:nvSpPr>
          <p:cNvPr id="1850" name="Thank you!">
            <a:extLst>
              <a:ext uri="{FF2B5EF4-FFF2-40B4-BE49-F238E27FC236}">
                <a16:creationId xmlns:a16="http://schemas.microsoft.com/office/drawing/2014/main" id="{34A1A1C6-D375-BFF9-A6A8-37A132111932}"/>
              </a:ext>
            </a:extLst>
          </p:cNvPr>
          <p:cNvSpPr txBox="1"/>
          <p:nvPr/>
        </p:nvSpPr>
        <p:spPr>
          <a:xfrm>
            <a:off x="3240710" y="5802316"/>
            <a:ext cx="17902581" cy="16215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71437" tIns="71437" rIns="71437" bIns="71437">
            <a:spAutoFit/>
          </a:bodyPr>
          <a:lstStyle/>
          <a:p>
            <a:pPr algn="ctr" defTabSz="470262">
              <a:lnSpc>
                <a:spcPct val="100000"/>
              </a:lnSpc>
              <a:spcBef>
                <a:spcPts val="0"/>
              </a:spcBef>
              <a:defRPr sz="9600">
                <a:latin typeface="+mj-lt"/>
                <a:ea typeface="+mj-ea"/>
                <a:cs typeface="+mj-cs"/>
                <a:sym typeface="Poppins Medium"/>
              </a:defRPr>
            </a:pPr>
            <a:r>
              <a:rPr dirty="0">
                <a:solidFill>
                  <a:srgbClr val="FFFFFF"/>
                </a:solidFill>
              </a:rPr>
              <a:t>Thank </a:t>
            </a:r>
            <a:r>
              <a:rPr dirty="0">
                <a:solidFill>
                  <a:srgbClr val="FF5640"/>
                </a:solidFill>
              </a:rPr>
              <a:t>you</a:t>
            </a:r>
            <a:r>
              <a:rPr dirty="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37067334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C7A72-DD65-6C44-9C8D-F8DF50775172}"/>
            </a:ext>
          </a:extLst>
        </p:cNvPr>
        <p:cNvGrpSpPr/>
        <p:nvPr/>
      </p:nvGrpSpPr>
      <p:grpSpPr>
        <a:xfrm>
          <a:off x="0" y="0"/>
          <a:ext cx="0" cy="0"/>
          <a:chOff x="0" y="0"/>
          <a:chExt cx="0" cy="0"/>
        </a:xfrm>
      </p:grpSpPr>
      <p:sp>
        <p:nvSpPr>
          <p:cNvPr id="1849" name="Slide Number">
            <a:extLst>
              <a:ext uri="{FF2B5EF4-FFF2-40B4-BE49-F238E27FC236}">
                <a16:creationId xmlns:a16="http://schemas.microsoft.com/office/drawing/2014/main" id="{4A7CA76B-F00D-A9A8-F2BC-D8C33C7588D4}"/>
              </a:ext>
            </a:extLst>
          </p:cNvPr>
          <p:cNvSpPr txBox="1">
            <a:spLocks noGrp="1"/>
          </p:cNvSpPr>
          <p:nvPr>
            <p:ph type="sldNum" sz="quarter" idx="2"/>
          </p:nvPr>
        </p:nvSpPr>
        <p:spPr>
          <a:xfrm>
            <a:off x="23455770" y="13109106"/>
            <a:ext cx="322174" cy="297180"/>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13</a:t>
            </a:fld>
            <a:endParaRPr/>
          </a:p>
        </p:txBody>
      </p:sp>
      <p:sp>
        <p:nvSpPr>
          <p:cNvPr id="1850" name="Thank you!">
            <a:extLst>
              <a:ext uri="{FF2B5EF4-FFF2-40B4-BE49-F238E27FC236}">
                <a16:creationId xmlns:a16="http://schemas.microsoft.com/office/drawing/2014/main" id="{34A1A1C6-D375-BFF9-A6A8-37A132111932}"/>
              </a:ext>
            </a:extLst>
          </p:cNvPr>
          <p:cNvSpPr txBox="1"/>
          <p:nvPr/>
        </p:nvSpPr>
        <p:spPr>
          <a:xfrm>
            <a:off x="3240710" y="5802316"/>
            <a:ext cx="17902581" cy="162159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71437" tIns="71437" rIns="71437" bIns="71437">
            <a:spAutoFit/>
          </a:bodyPr>
          <a:lstStyle/>
          <a:p>
            <a:pPr algn="ctr" defTabSz="470262">
              <a:lnSpc>
                <a:spcPct val="100000"/>
              </a:lnSpc>
              <a:spcBef>
                <a:spcPts val="0"/>
              </a:spcBef>
              <a:defRPr sz="9600">
                <a:latin typeface="+mj-lt"/>
                <a:ea typeface="+mj-ea"/>
                <a:cs typeface="+mj-cs"/>
                <a:sym typeface="Poppins Medium"/>
              </a:defRPr>
            </a:pPr>
            <a:r>
              <a:rPr lang="en-US" dirty="0">
                <a:solidFill>
                  <a:srgbClr val="FFFFFF"/>
                </a:solidFill>
              </a:rPr>
              <a:t>But wait</a:t>
            </a:r>
            <a:r>
              <a:rPr dirty="0">
                <a:solidFill>
                  <a:srgbClr val="FFFFFF"/>
                </a:solidFill>
              </a:rPr>
              <a:t> </a:t>
            </a:r>
            <a:r>
              <a:rPr lang="en-US" dirty="0">
                <a:solidFill>
                  <a:srgbClr val="FF5640"/>
                </a:solidFill>
              </a:rPr>
              <a:t>there is more</a:t>
            </a:r>
            <a:r>
              <a:rPr dirty="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28695263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1" name="Slide Number"/>
          <p:cNvSpPr txBox="1">
            <a:spLocks noGrp="1"/>
          </p:cNvSpPr>
          <p:nvPr>
            <p:ph type="sldNum" sz="quarter" idx="2"/>
          </p:nvPr>
        </p:nvSpPr>
        <p:spPr>
          <a:xfrm>
            <a:off x="23891648" y="13345342"/>
            <a:ext cx="197491" cy="27238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8" tIns="71438" rIns="71438" bIns="71438"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1pPr>
            <a:lvl2pPr marL="0" marR="0" indent="1143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2pPr>
            <a:lvl3pPr marL="0" marR="0" indent="2286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3pPr>
            <a:lvl4pPr marL="0" marR="0" indent="3429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4pPr>
            <a:lvl5pPr marL="0" marR="0" indent="4572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5pPr>
            <a:lvl6pPr marL="0" marR="0" indent="5715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6pPr>
            <a:lvl7pPr marL="0" marR="0" indent="6858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7pPr>
            <a:lvl8pPr marL="0" marR="0" indent="8001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8pPr>
            <a:lvl9pPr marL="0" marR="0" indent="9144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9pPr>
          </a:lstStyle>
          <a:p>
            <a:fld id="{86CB4B4D-7CA3-9044-876B-883B54F8677D}" type="slidenum">
              <a:rPr/>
              <a:t>14</a:t>
            </a:fld>
            <a:endParaRPr/>
          </a:p>
        </p:txBody>
      </p:sp>
      <p:sp>
        <p:nvSpPr>
          <p:cNvPr id="664" name="Title Goes Here…"/>
          <p:cNvSpPr txBox="1"/>
          <p:nvPr/>
        </p:nvSpPr>
        <p:spPr>
          <a:xfrm>
            <a:off x="3512301" y="2002535"/>
            <a:ext cx="17173550" cy="11490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1pPr>
            <a:lvl2pPr marL="0" marR="0" indent="1143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2pPr>
            <a:lvl3pPr marL="0" marR="0" indent="2286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3pPr>
            <a:lvl4pPr marL="0" marR="0" indent="3429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4pPr>
            <a:lvl5pPr marL="0" marR="0" indent="4572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5pPr>
            <a:lvl6pPr marL="0" marR="0" indent="5715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6pPr>
            <a:lvl7pPr marL="0" marR="0" indent="6858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7pPr>
            <a:lvl8pPr marL="0" marR="0" indent="8001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8pPr>
            <a:lvl9pPr marL="0" marR="0" indent="9144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9pPr>
          </a:lstStyle>
          <a:p>
            <a:pPr algn="ctr">
              <a:lnSpc>
                <a:spcPct val="80000"/>
              </a:lnSpc>
              <a:defRPr sz="5000" cap="none" spc="-150">
                <a:solidFill>
                  <a:srgbClr val="1D1D1D"/>
                </a:solidFill>
              </a:defRPr>
            </a:pPr>
            <a:r>
              <a:rPr lang="en-US" sz="8000" dirty="0"/>
              <a:t>Endava Frontend Community</a:t>
            </a:r>
            <a:endParaRPr lang="en-US" sz="8000" dirty="0">
              <a:cs typeface="Arial"/>
            </a:endParaRPr>
          </a:p>
        </p:txBody>
      </p:sp>
      <p:sp>
        <p:nvSpPr>
          <p:cNvPr id="666" name="20%…"/>
          <p:cNvSpPr txBox="1"/>
          <p:nvPr/>
        </p:nvSpPr>
        <p:spPr>
          <a:xfrm>
            <a:off x="8547424" y="7132505"/>
            <a:ext cx="3383004" cy="21195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1pPr>
            <a:lvl2pPr marL="0" marR="0" indent="1143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2pPr>
            <a:lvl3pPr marL="0" marR="0" indent="2286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3pPr>
            <a:lvl4pPr marL="0" marR="0" indent="3429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4pPr>
            <a:lvl5pPr marL="0" marR="0" indent="4572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5pPr>
            <a:lvl6pPr marL="0" marR="0" indent="5715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6pPr>
            <a:lvl7pPr marL="0" marR="0" indent="6858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7pPr>
            <a:lvl8pPr marL="0" marR="0" indent="8001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8pPr>
            <a:lvl9pPr marL="0" marR="0" indent="9144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9pPr>
          </a:lstStyle>
          <a:p>
            <a:pPr algn="ctr" defTabSz="914400">
              <a:lnSpc>
                <a:spcPct val="80000"/>
              </a:lnSpc>
              <a:spcBef>
                <a:spcPts val="1000"/>
              </a:spcBef>
              <a:defRPr sz="7500" spc="-225">
                <a:solidFill>
                  <a:srgbClr val="000000"/>
                </a:solidFill>
              </a:defRPr>
            </a:pPr>
            <a:r>
              <a:rPr lang="en-US" sz="8800" dirty="0"/>
              <a:t>80+</a:t>
            </a:r>
            <a:endParaRPr lang="en-US" sz="8800" spc="-450" dirty="0">
              <a:solidFill>
                <a:srgbClr val="000000"/>
              </a:solidFill>
              <a:latin typeface="Arial"/>
              <a:cs typeface="Arial"/>
            </a:endParaRPr>
          </a:p>
        </p:txBody>
      </p:sp>
      <p:sp>
        <p:nvSpPr>
          <p:cNvPr id="4" name="TextBox 3">
            <a:extLst>
              <a:ext uri="{FF2B5EF4-FFF2-40B4-BE49-F238E27FC236}">
                <a16:creationId xmlns:a16="http://schemas.microsoft.com/office/drawing/2014/main" id="{E2CB69BB-D87C-F05B-074A-4041F71DE4E8}"/>
              </a:ext>
            </a:extLst>
          </p:cNvPr>
          <p:cNvSpPr txBox="1"/>
          <p:nvPr/>
        </p:nvSpPr>
        <p:spPr>
          <a:xfrm>
            <a:off x="8713068" y="8232573"/>
            <a:ext cx="3033132" cy="1697963"/>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rot="0" spcFirstLastPara="0" vertOverflow="overflow" horzOverflow="overflow" vert="horz" wrap="square" lIns="142874" tIns="142874" rIns="142874" bIns="142874" numCol="1" spcCol="0" rtlCol="0" fromWordArt="0" anchor="t" anchorCtr="0" forceAA="0" compatLnSpc="1">
            <a:prstTxWarp prst="textNoShape">
              <a:avLst/>
            </a:prstTxWarp>
            <a:spAutoFit/>
          </a:bodyPr>
          <a:lstStyle/>
          <a:p>
            <a:pPr algn="ctr" defTabSz="1643062">
              <a:spcBef>
                <a:spcPts val="6000"/>
              </a:spcBef>
            </a:pPr>
            <a:r>
              <a:rPr lang="en-US" sz="4000" b="1" dirty="0">
                <a:solidFill>
                  <a:schemeClr val="bg1"/>
                </a:solidFill>
                <a:latin typeface="Arial"/>
                <a:cs typeface="Arial"/>
              </a:rPr>
              <a:t>ACTIVE</a:t>
            </a:r>
            <a:br>
              <a:rPr lang="en-US" sz="4000" b="1" dirty="0">
                <a:solidFill>
                  <a:schemeClr val="bg1"/>
                </a:solidFill>
                <a:latin typeface="Arial"/>
                <a:cs typeface="Arial"/>
              </a:rPr>
            </a:br>
            <a:r>
              <a:rPr lang="en-US" sz="4000" b="1" dirty="0">
                <a:solidFill>
                  <a:schemeClr val="bg1"/>
                </a:solidFill>
                <a:latin typeface="Arial"/>
                <a:cs typeface="Arial"/>
              </a:rPr>
              <a:t>MEMBERS</a:t>
            </a:r>
          </a:p>
        </p:txBody>
      </p:sp>
      <p:pic>
        <p:nvPicPr>
          <p:cNvPr id="5" name="Graphic 100">
            <a:extLst>
              <a:ext uri="{FF2B5EF4-FFF2-40B4-BE49-F238E27FC236}">
                <a16:creationId xmlns:a16="http://schemas.microsoft.com/office/drawing/2014/main" id="{4C75C8BC-4F63-A647-9C9E-E5A9055C0C2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85632" y="4883904"/>
            <a:ext cx="1847384" cy="1661532"/>
          </a:xfrm>
          <a:prstGeom prst="rect">
            <a:avLst/>
          </a:prstGeom>
        </p:spPr>
      </p:pic>
      <p:sp>
        <p:nvSpPr>
          <p:cNvPr id="6" name="20%…">
            <a:extLst>
              <a:ext uri="{FF2B5EF4-FFF2-40B4-BE49-F238E27FC236}">
                <a16:creationId xmlns:a16="http://schemas.microsoft.com/office/drawing/2014/main" id="{6413D80D-322C-59CB-1C3C-DFA6D51388BF}"/>
              </a:ext>
            </a:extLst>
          </p:cNvPr>
          <p:cNvSpPr txBox="1"/>
          <p:nvPr/>
        </p:nvSpPr>
        <p:spPr>
          <a:xfrm>
            <a:off x="16227392" y="7189995"/>
            <a:ext cx="3383004" cy="21195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1pPr>
            <a:lvl2pPr marL="0" marR="0" indent="1143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2pPr>
            <a:lvl3pPr marL="0" marR="0" indent="2286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3pPr>
            <a:lvl4pPr marL="0" marR="0" indent="3429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4pPr>
            <a:lvl5pPr marL="0" marR="0" indent="4572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5pPr>
            <a:lvl6pPr marL="0" marR="0" indent="5715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6pPr>
            <a:lvl7pPr marL="0" marR="0" indent="6858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7pPr>
            <a:lvl8pPr marL="0" marR="0" indent="8001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8pPr>
            <a:lvl9pPr marL="0" marR="0" indent="9144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9pPr>
          </a:lstStyle>
          <a:p>
            <a:pPr algn="ctr" defTabSz="914400">
              <a:lnSpc>
                <a:spcPct val="80000"/>
              </a:lnSpc>
              <a:spcBef>
                <a:spcPts val="1000"/>
              </a:spcBef>
              <a:defRPr sz="7500" spc="-225">
                <a:solidFill>
                  <a:srgbClr val="000000"/>
                </a:solidFill>
              </a:defRPr>
            </a:pPr>
            <a:r>
              <a:rPr lang="en-US" sz="8800" dirty="0"/>
              <a:t>10+</a:t>
            </a:r>
            <a:endParaRPr lang="en-US" sz="8800" spc="-450" dirty="0">
              <a:solidFill>
                <a:srgbClr val="000000"/>
              </a:solidFill>
              <a:latin typeface="Arial"/>
              <a:cs typeface="Arial"/>
            </a:endParaRPr>
          </a:p>
        </p:txBody>
      </p:sp>
      <p:sp>
        <p:nvSpPr>
          <p:cNvPr id="7" name="TextBox 6">
            <a:extLst>
              <a:ext uri="{FF2B5EF4-FFF2-40B4-BE49-F238E27FC236}">
                <a16:creationId xmlns:a16="http://schemas.microsoft.com/office/drawing/2014/main" id="{7DE0345A-D046-87C8-D89F-CFD0E6AD396B}"/>
              </a:ext>
            </a:extLst>
          </p:cNvPr>
          <p:cNvSpPr txBox="1"/>
          <p:nvPr/>
        </p:nvSpPr>
        <p:spPr>
          <a:xfrm>
            <a:off x="16578888" y="8252892"/>
            <a:ext cx="3033132" cy="1765866"/>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rot="0" spcFirstLastPara="0" vertOverflow="overflow" horzOverflow="overflow" vert="horz" wrap="square" lIns="142874" tIns="142874" rIns="142874" bIns="142874" numCol="1" spcCol="0" rtlCol="0" fromWordArt="0" anchor="t" anchorCtr="0" forceAA="0" compatLnSpc="1">
            <a:prstTxWarp prst="textNoShape">
              <a:avLst/>
            </a:prstTxWarp>
            <a:spAutoFit/>
          </a:bodyPr>
          <a:lstStyle/>
          <a:p>
            <a:pPr algn="ctr" defTabSz="1643062">
              <a:spcBef>
                <a:spcPts val="6000"/>
              </a:spcBef>
            </a:pPr>
            <a:r>
              <a:rPr lang="en-US" sz="4000" b="1" dirty="0">
                <a:solidFill>
                  <a:schemeClr val="bg1"/>
                </a:solidFill>
                <a:latin typeface="Arial"/>
                <a:cs typeface="Arial"/>
              </a:rPr>
              <a:t>TEAMS </a:t>
            </a:r>
            <a:r>
              <a:rPr lang="en-US" sz="4000" b="1" dirty="0">
                <a:solidFill>
                  <a:schemeClr val="bg1"/>
                </a:solidFill>
                <a:ea typeface="+mn-lt"/>
                <a:cs typeface="+mn-lt"/>
              </a:rPr>
              <a:t>CHANNELS</a:t>
            </a:r>
            <a:endParaRPr lang="en-US" sz="4000" b="1" dirty="0">
              <a:solidFill>
                <a:schemeClr val="bg1"/>
              </a:solidFill>
              <a:latin typeface="Arial"/>
              <a:cs typeface="Arial"/>
            </a:endParaRPr>
          </a:p>
        </p:txBody>
      </p:sp>
      <p:sp>
        <p:nvSpPr>
          <p:cNvPr id="9" name="20%…">
            <a:extLst>
              <a:ext uri="{FF2B5EF4-FFF2-40B4-BE49-F238E27FC236}">
                <a16:creationId xmlns:a16="http://schemas.microsoft.com/office/drawing/2014/main" id="{23C082D2-F221-D9A4-59DD-884BE5F4B8F0}"/>
              </a:ext>
            </a:extLst>
          </p:cNvPr>
          <p:cNvSpPr txBox="1"/>
          <p:nvPr/>
        </p:nvSpPr>
        <p:spPr>
          <a:xfrm>
            <a:off x="4567428" y="7156293"/>
            <a:ext cx="3383004" cy="21195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1pPr>
            <a:lvl2pPr marL="0" marR="0" indent="1143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2pPr>
            <a:lvl3pPr marL="0" marR="0" indent="2286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3pPr>
            <a:lvl4pPr marL="0" marR="0" indent="3429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4pPr>
            <a:lvl5pPr marL="0" marR="0" indent="4572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5pPr>
            <a:lvl6pPr marL="0" marR="0" indent="5715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6pPr>
            <a:lvl7pPr marL="0" marR="0" indent="6858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7pPr>
            <a:lvl8pPr marL="0" marR="0" indent="8001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8pPr>
            <a:lvl9pPr marL="0" marR="0" indent="9144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9pPr>
          </a:lstStyle>
          <a:p>
            <a:pPr algn="ctr" defTabSz="914400">
              <a:lnSpc>
                <a:spcPct val="80000"/>
              </a:lnSpc>
              <a:spcBef>
                <a:spcPts val="1000"/>
              </a:spcBef>
              <a:defRPr sz="7500" spc="-225">
                <a:solidFill>
                  <a:srgbClr val="000000"/>
                </a:solidFill>
              </a:defRPr>
            </a:pPr>
            <a:r>
              <a:rPr lang="en-US" sz="8800" dirty="0"/>
              <a:t>3+</a:t>
            </a:r>
            <a:endParaRPr lang="en-US" sz="8800" spc="-450" dirty="0">
              <a:solidFill>
                <a:srgbClr val="000000"/>
              </a:solidFill>
              <a:latin typeface="Arial"/>
              <a:cs typeface="Arial"/>
            </a:endParaRPr>
          </a:p>
        </p:txBody>
      </p:sp>
      <p:sp>
        <p:nvSpPr>
          <p:cNvPr id="10" name="TextBox 9">
            <a:extLst>
              <a:ext uri="{FF2B5EF4-FFF2-40B4-BE49-F238E27FC236}">
                <a16:creationId xmlns:a16="http://schemas.microsoft.com/office/drawing/2014/main" id="{B1CCA2D6-A815-0372-CE05-D5CB163852A8}"/>
              </a:ext>
            </a:extLst>
          </p:cNvPr>
          <p:cNvSpPr txBox="1"/>
          <p:nvPr/>
        </p:nvSpPr>
        <p:spPr>
          <a:xfrm>
            <a:off x="4751656" y="8293530"/>
            <a:ext cx="3033132" cy="90409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rot="0" spcFirstLastPara="0" vertOverflow="overflow" horzOverflow="overflow" vert="horz" wrap="square" lIns="142874" tIns="142874" rIns="142874" bIns="142874" numCol="1" spcCol="0" rtlCol="0" fromWordArt="0" anchor="t" anchorCtr="0" forceAA="0" compatLnSpc="1">
            <a:prstTxWarp prst="textNoShape">
              <a:avLst/>
            </a:prstTxWarp>
            <a:spAutoFit/>
          </a:bodyPr>
          <a:lstStyle/>
          <a:p>
            <a:pPr algn="ctr" defTabSz="1643062">
              <a:lnSpc>
                <a:spcPct val="100000"/>
              </a:lnSpc>
              <a:spcBef>
                <a:spcPts val="6000"/>
              </a:spcBef>
            </a:pPr>
            <a:r>
              <a:rPr lang="en-US" sz="4000" b="1" dirty="0">
                <a:solidFill>
                  <a:schemeClr val="bg1"/>
                </a:solidFill>
                <a:latin typeface="Arial"/>
                <a:cs typeface="Arial"/>
              </a:rPr>
              <a:t>YEARS</a:t>
            </a:r>
          </a:p>
        </p:txBody>
      </p:sp>
      <p:pic>
        <p:nvPicPr>
          <p:cNvPr id="13" name="Graphic 153">
            <a:extLst>
              <a:ext uri="{FF2B5EF4-FFF2-40B4-BE49-F238E27FC236}">
                <a16:creationId xmlns:a16="http://schemas.microsoft.com/office/drawing/2014/main" id="{464B9263-37CB-FF4A-B009-CE9608AD43A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346058" y="4978222"/>
            <a:ext cx="1485824" cy="1508916"/>
          </a:xfrm>
          <a:prstGeom prst="rect">
            <a:avLst/>
          </a:prstGeom>
        </p:spPr>
      </p:pic>
      <p:pic>
        <p:nvPicPr>
          <p:cNvPr id="2" name="Graphic 69">
            <a:extLst>
              <a:ext uri="{FF2B5EF4-FFF2-40B4-BE49-F238E27FC236}">
                <a16:creationId xmlns:a16="http://schemas.microsoft.com/office/drawing/2014/main" id="{8B95AC44-AD54-4145-8DCF-B4AAEC9E1BF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44055" y="4947162"/>
            <a:ext cx="1624362" cy="1661532"/>
          </a:xfrm>
          <a:prstGeom prst="rect">
            <a:avLst/>
          </a:prstGeom>
        </p:spPr>
      </p:pic>
      <p:sp>
        <p:nvSpPr>
          <p:cNvPr id="3" name="20%…">
            <a:extLst>
              <a:ext uri="{FF2B5EF4-FFF2-40B4-BE49-F238E27FC236}">
                <a16:creationId xmlns:a16="http://schemas.microsoft.com/office/drawing/2014/main" id="{6BE8898D-93D7-3951-CB9E-6A8A9AFFFA4D}"/>
              </a:ext>
            </a:extLst>
          </p:cNvPr>
          <p:cNvSpPr txBox="1"/>
          <p:nvPr/>
        </p:nvSpPr>
        <p:spPr>
          <a:xfrm>
            <a:off x="12325952" y="7129035"/>
            <a:ext cx="3383004" cy="21195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1pPr>
            <a:lvl2pPr marL="0" marR="0" indent="1143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2pPr>
            <a:lvl3pPr marL="0" marR="0" indent="2286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3pPr>
            <a:lvl4pPr marL="0" marR="0" indent="3429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4pPr>
            <a:lvl5pPr marL="0" marR="0" indent="4572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5pPr>
            <a:lvl6pPr marL="0" marR="0" indent="5715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6pPr>
            <a:lvl7pPr marL="0" marR="0" indent="6858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7pPr>
            <a:lvl8pPr marL="0" marR="0" indent="8001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8pPr>
            <a:lvl9pPr marL="0" marR="0" indent="9144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9pPr>
          </a:lstStyle>
          <a:p>
            <a:pPr algn="ctr" defTabSz="914400">
              <a:lnSpc>
                <a:spcPct val="80000"/>
              </a:lnSpc>
              <a:spcBef>
                <a:spcPts val="1000"/>
              </a:spcBef>
              <a:defRPr sz="7500" spc="-225">
                <a:solidFill>
                  <a:srgbClr val="000000"/>
                </a:solidFill>
              </a:defRPr>
            </a:pPr>
            <a:r>
              <a:rPr lang="en-US" sz="8800" dirty="0"/>
              <a:t>30+</a:t>
            </a:r>
            <a:endParaRPr lang="en-US" sz="8800" spc="-450" dirty="0">
              <a:solidFill>
                <a:srgbClr val="000000"/>
              </a:solidFill>
              <a:latin typeface="Arial"/>
              <a:cs typeface="Arial"/>
            </a:endParaRPr>
          </a:p>
        </p:txBody>
      </p:sp>
      <p:sp>
        <p:nvSpPr>
          <p:cNvPr id="8" name="TextBox 7">
            <a:extLst>
              <a:ext uri="{FF2B5EF4-FFF2-40B4-BE49-F238E27FC236}">
                <a16:creationId xmlns:a16="http://schemas.microsoft.com/office/drawing/2014/main" id="{F203CDF9-6153-AC2F-2DF2-2EB25062A06D}"/>
              </a:ext>
            </a:extLst>
          </p:cNvPr>
          <p:cNvSpPr txBox="1"/>
          <p:nvPr/>
        </p:nvSpPr>
        <p:spPr>
          <a:xfrm>
            <a:off x="12128808" y="8191933"/>
            <a:ext cx="3988172" cy="1697963"/>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rot="0" spcFirstLastPara="0" vertOverflow="overflow" horzOverflow="overflow" vert="horz" wrap="square" lIns="142874" tIns="142874" rIns="142874" bIns="142874" numCol="1" spcCol="0" rtlCol="0" fromWordArt="0" anchor="t" anchorCtr="0" forceAA="0" compatLnSpc="1">
            <a:prstTxWarp prst="textNoShape">
              <a:avLst/>
            </a:prstTxWarp>
            <a:spAutoFit/>
          </a:bodyPr>
          <a:lstStyle/>
          <a:p>
            <a:pPr algn="ctr" defTabSz="1643062">
              <a:spcBef>
                <a:spcPts val="6000"/>
              </a:spcBef>
            </a:pPr>
            <a:r>
              <a:rPr lang="en-US" sz="4000" b="1" dirty="0">
                <a:solidFill>
                  <a:schemeClr val="bg1"/>
                </a:solidFill>
                <a:latin typeface="Arial"/>
                <a:cs typeface="Arial"/>
              </a:rPr>
              <a:t>LIVE &amp; ONLINE EVENTS</a:t>
            </a:r>
          </a:p>
        </p:txBody>
      </p:sp>
      <p:pic>
        <p:nvPicPr>
          <p:cNvPr id="12" name="Graphic 107">
            <a:extLst>
              <a:ext uri="{FF2B5EF4-FFF2-40B4-BE49-F238E27FC236}">
                <a16:creationId xmlns:a16="http://schemas.microsoft.com/office/drawing/2014/main" id="{B7EDC6CC-D889-DC4C-9854-9A4DFD07677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203876" y="5036400"/>
            <a:ext cx="1483360" cy="15036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Slide Number"/>
          <p:cNvSpPr txBox="1">
            <a:spLocks noGrp="1"/>
          </p:cNvSpPr>
          <p:nvPr>
            <p:ph type="sldNum" sz="quarter" idx="2"/>
          </p:nvPr>
        </p:nvSpPr>
        <p:spPr>
          <a:xfrm>
            <a:off x="23891648" y="13345342"/>
            <a:ext cx="221537" cy="27238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8" tIns="71438" rIns="71438" bIns="71438"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1pPr>
            <a:lvl2pPr marL="0" marR="0" indent="1143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2pPr>
            <a:lvl3pPr marL="0" marR="0" indent="2286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3pPr>
            <a:lvl4pPr marL="0" marR="0" indent="3429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4pPr>
            <a:lvl5pPr marL="0" marR="0" indent="4572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5pPr>
            <a:lvl6pPr marL="0" marR="0" indent="5715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6pPr>
            <a:lvl7pPr marL="0" marR="0" indent="6858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7pPr>
            <a:lvl8pPr marL="0" marR="0" indent="8001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8pPr>
            <a:lvl9pPr marL="0" marR="0" indent="9144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9pPr>
          </a:lstStyle>
          <a:p>
            <a:fld id="{86CB4B4D-7CA3-9044-876B-883B54F8677D}" type="slidenum">
              <a:rPr/>
              <a:t>15</a:t>
            </a:fld>
            <a:endParaRPr/>
          </a:p>
        </p:txBody>
      </p:sp>
      <p:sp>
        <p:nvSpPr>
          <p:cNvPr id="664" name="Title Goes Here…"/>
          <p:cNvSpPr txBox="1"/>
          <p:nvPr/>
        </p:nvSpPr>
        <p:spPr>
          <a:xfrm>
            <a:off x="3605227" y="2081832"/>
            <a:ext cx="17173550" cy="21339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1pPr>
            <a:lvl2pPr marL="0" marR="0" indent="1143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2pPr>
            <a:lvl3pPr marL="0" marR="0" indent="2286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3pPr>
            <a:lvl4pPr marL="0" marR="0" indent="3429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4pPr>
            <a:lvl5pPr marL="0" marR="0" indent="4572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5pPr>
            <a:lvl6pPr marL="0" marR="0" indent="5715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6pPr>
            <a:lvl7pPr marL="0" marR="0" indent="6858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7pPr>
            <a:lvl8pPr marL="0" marR="0" indent="8001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8pPr>
            <a:lvl9pPr marL="0" marR="0" indent="9144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9pPr>
          </a:lstStyle>
          <a:p>
            <a:pPr algn="ctr">
              <a:lnSpc>
                <a:spcPct val="80000"/>
              </a:lnSpc>
              <a:defRPr sz="5000" cap="none" spc="-150">
                <a:solidFill>
                  <a:srgbClr val="1D1D1D"/>
                </a:solidFill>
              </a:defRPr>
            </a:pPr>
            <a:r>
              <a:rPr lang="en-US" sz="8000" dirty="0"/>
              <a:t>Endava Frontend Community</a:t>
            </a:r>
          </a:p>
          <a:p>
            <a:pPr algn="ctr">
              <a:lnSpc>
                <a:spcPct val="80000"/>
              </a:lnSpc>
              <a:defRPr sz="5000" cap="none" spc="-150">
                <a:solidFill>
                  <a:srgbClr val="1D1D1D"/>
                </a:solidFill>
              </a:defRPr>
            </a:pPr>
            <a:r>
              <a:rPr lang="en-US" sz="8000" dirty="0">
                <a:cs typeface="Arial"/>
              </a:rPr>
              <a:t>Activities</a:t>
            </a:r>
          </a:p>
        </p:txBody>
      </p:sp>
      <p:sp>
        <p:nvSpPr>
          <p:cNvPr id="4" name="TextBox 3">
            <a:extLst>
              <a:ext uri="{FF2B5EF4-FFF2-40B4-BE49-F238E27FC236}">
                <a16:creationId xmlns:a16="http://schemas.microsoft.com/office/drawing/2014/main" id="{E2CB69BB-D87C-F05B-074A-4041F71DE4E8}"/>
              </a:ext>
            </a:extLst>
          </p:cNvPr>
          <p:cNvSpPr txBox="1"/>
          <p:nvPr/>
        </p:nvSpPr>
        <p:spPr>
          <a:xfrm>
            <a:off x="8184996" y="7943382"/>
            <a:ext cx="3821473" cy="1765866"/>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rot="0" spcFirstLastPara="0" vertOverflow="overflow" horzOverflow="overflow" vert="horz" wrap="square" lIns="142874" tIns="142874" rIns="142874" bIns="142874" numCol="1" spcCol="0" rtlCol="0" fromWordArt="0" anchor="t" anchorCtr="0" forceAA="0" compatLnSpc="1">
            <a:prstTxWarp prst="textNoShape">
              <a:avLst/>
            </a:prstTxWarp>
            <a:spAutoFit/>
          </a:bodyPr>
          <a:lstStyle/>
          <a:p>
            <a:pPr algn="ctr" defTabSz="1643062">
              <a:spcBef>
                <a:spcPts val="6000"/>
              </a:spcBef>
            </a:pPr>
            <a:r>
              <a:rPr lang="en-US" sz="4000" b="1" dirty="0">
                <a:solidFill>
                  <a:schemeClr val="bg1"/>
                </a:solidFill>
                <a:latin typeface="Arial"/>
                <a:cs typeface="Arial"/>
              </a:rPr>
              <a:t>MENTORSHIP PROGRAMS</a:t>
            </a:r>
            <a:endParaRPr lang="en-US" sz="4000" b="1" dirty="0">
              <a:solidFill>
                <a:schemeClr val="bg1"/>
              </a:solidFill>
              <a:cs typeface="Arial"/>
            </a:endParaRPr>
          </a:p>
        </p:txBody>
      </p:sp>
      <p:sp>
        <p:nvSpPr>
          <p:cNvPr id="7" name="TextBox 6">
            <a:extLst>
              <a:ext uri="{FF2B5EF4-FFF2-40B4-BE49-F238E27FC236}">
                <a16:creationId xmlns:a16="http://schemas.microsoft.com/office/drawing/2014/main" id="{7DE0345A-D046-87C8-D89F-CFD0E6AD396B}"/>
              </a:ext>
            </a:extLst>
          </p:cNvPr>
          <p:cNvSpPr txBox="1"/>
          <p:nvPr/>
        </p:nvSpPr>
        <p:spPr>
          <a:xfrm>
            <a:off x="13388896" y="7943382"/>
            <a:ext cx="3398892" cy="1697963"/>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rot="0" spcFirstLastPara="0" vertOverflow="overflow" horzOverflow="overflow" vert="horz" wrap="square" lIns="142874" tIns="142874" rIns="142874" bIns="142874" numCol="1" spcCol="0" rtlCol="0" fromWordArt="0" anchor="t" anchorCtr="0" forceAA="0" compatLnSpc="1">
            <a:prstTxWarp prst="textNoShape">
              <a:avLst/>
            </a:prstTxWarp>
            <a:spAutoFit/>
          </a:bodyPr>
          <a:lstStyle/>
          <a:p>
            <a:pPr algn="ctr" defTabSz="1643062">
              <a:spcBef>
                <a:spcPts val="6000"/>
              </a:spcBef>
            </a:pPr>
            <a:r>
              <a:rPr lang="en-US" sz="4000" b="1" dirty="0">
                <a:solidFill>
                  <a:schemeClr val="bg1"/>
                </a:solidFill>
                <a:latin typeface="Arial"/>
                <a:cs typeface="Arial"/>
              </a:rPr>
              <a:t>UNIVERSITY</a:t>
            </a:r>
            <a:br>
              <a:rPr lang="en-US" sz="4000" b="1" dirty="0">
                <a:solidFill>
                  <a:schemeClr val="bg1"/>
                </a:solidFill>
                <a:latin typeface="Arial"/>
                <a:cs typeface="Arial"/>
              </a:rPr>
            </a:br>
            <a:r>
              <a:rPr lang="en-US" sz="4000" b="1" dirty="0">
                <a:solidFill>
                  <a:schemeClr val="bg1"/>
                </a:solidFill>
                <a:latin typeface="Arial"/>
                <a:cs typeface="Arial"/>
              </a:rPr>
              <a:t>PROGRAMS</a:t>
            </a:r>
          </a:p>
        </p:txBody>
      </p:sp>
      <p:sp>
        <p:nvSpPr>
          <p:cNvPr id="10" name="TextBox 9">
            <a:extLst>
              <a:ext uri="{FF2B5EF4-FFF2-40B4-BE49-F238E27FC236}">
                <a16:creationId xmlns:a16="http://schemas.microsoft.com/office/drawing/2014/main" id="{B1CCA2D6-A815-0372-CE05-D5CB163852A8}"/>
              </a:ext>
            </a:extLst>
          </p:cNvPr>
          <p:cNvSpPr txBox="1"/>
          <p:nvPr/>
        </p:nvSpPr>
        <p:spPr>
          <a:xfrm>
            <a:off x="2981089" y="7943382"/>
            <a:ext cx="4012215" cy="2504530"/>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rot="0" spcFirstLastPara="0" vertOverflow="overflow" horzOverflow="overflow" vert="horz" wrap="square" lIns="142874" tIns="142874" rIns="142874" bIns="142874" numCol="1" spcCol="0" rtlCol="0" fromWordArt="0" anchor="t" anchorCtr="0" forceAA="0" compatLnSpc="1">
            <a:prstTxWarp prst="textNoShape">
              <a:avLst/>
            </a:prstTxWarp>
            <a:spAutoFit/>
          </a:bodyPr>
          <a:lstStyle/>
          <a:p>
            <a:pPr algn="ctr" defTabSz="1643062">
              <a:spcBef>
                <a:spcPts val="6000"/>
              </a:spcBef>
            </a:pPr>
            <a:r>
              <a:rPr lang="en-US" sz="4000" b="1" dirty="0">
                <a:solidFill>
                  <a:schemeClr val="bg1"/>
                </a:solidFill>
                <a:ea typeface="+mn-lt"/>
                <a:cs typeface="+mn-lt"/>
              </a:rPr>
              <a:t>KNOWLEDGE TRANSFER SESSIONS </a:t>
            </a:r>
          </a:p>
        </p:txBody>
      </p:sp>
      <p:pic>
        <p:nvPicPr>
          <p:cNvPr id="2" name="Graphic 56">
            <a:extLst>
              <a:ext uri="{FF2B5EF4-FFF2-40B4-BE49-F238E27FC236}">
                <a16:creationId xmlns:a16="http://schemas.microsoft.com/office/drawing/2014/main" id="{2589E02D-EEE1-C54C-9254-A217DC654F2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9840" y="5731176"/>
            <a:ext cx="1828800" cy="1828800"/>
          </a:xfrm>
          <a:prstGeom prst="rect">
            <a:avLst/>
          </a:prstGeom>
        </p:spPr>
      </p:pic>
      <p:pic>
        <p:nvPicPr>
          <p:cNvPr id="3" name="Graphic 102">
            <a:extLst>
              <a:ext uri="{FF2B5EF4-FFF2-40B4-BE49-F238E27FC236}">
                <a16:creationId xmlns:a16="http://schemas.microsoft.com/office/drawing/2014/main" id="{2EC6CC08-EE87-B142-9A29-D75AEF5B0CC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61880" y="5938562"/>
            <a:ext cx="1828800" cy="1828800"/>
          </a:xfrm>
          <a:prstGeom prst="rect">
            <a:avLst/>
          </a:prstGeom>
        </p:spPr>
      </p:pic>
      <p:pic>
        <p:nvPicPr>
          <p:cNvPr id="8" name="Graphic 138">
            <a:extLst>
              <a:ext uri="{FF2B5EF4-FFF2-40B4-BE49-F238E27FC236}">
                <a16:creationId xmlns:a16="http://schemas.microsoft.com/office/drawing/2014/main" id="{C914057B-9577-3842-A3A9-1C3351121A6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984368" y="5934606"/>
            <a:ext cx="1828800" cy="1828800"/>
          </a:xfrm>
          <a:prstGeom prst="rect">
            <a:avLst/>
          </a:prstGeom>
        </p:spPr>
      </p:pic>
      <p:pic>
        <p:nvPicPr>
          <p:cNvPr id="11" name="Graphic 49">
            <a:extLst>
              <a:ext uri="{FF2B5EF4-FFF2-40B4-BE49-F238E27FC236}">
                <a16:creationId xmlns:a16="http://schemas.microsoft.com/office/drawing/2014/main" id="{A452F371-0259-964A-B964-AE7D4175744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600726" y="5943304"/>
            <a:ext cx="1828800" cy="1828800"/>
          </a:xfrm>
          <a:prstGeom prst="rect">
            <a:avLst/>
          </a:prstGeom>
        </p:spPr>
      </p:pic>
      <p:sp>
        <p:nvSpPr>
          <p:cNvPr id="12" name="TextBox 11">
            <a:extLst>
              <a:ext uri="{FF2B5EF4-FFF2-40B4-BE49-F238E27FC236}">
                <a16:creationId xmlns:a16="http://schemas.microsoft.com/office/drawing/2014/main" id="{B11401B9-8E7E-D5E6-A343-3E5517974CF0}"/>
              </a:ext>
            </a:extLst>
          </p:cNvPr>
          <p:cNvSpPr txBox="1"/>
          <p:nvPr/>
        </p:nvSpPr>
        <p:spPr>
          <a:xfrm>
            <a:off x="17979480" y="7943382"/>
            <a:ext cx="3821472" cy="1765866"/>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rot="0" spcFirstLastPara="0" vertOverflow="overflow" horzOverflow="overflow" vert="horz" wrap="square" lIns="142874" tIns="142874" rIns="142874" bIns="142874" numCol="1" spcCol="0" rtlCol="0" fromWordArt="0" anchor="t" anchorCtr="0" forceAA="0" compatLnSpc="1">
            <a:prstTxWarp prst="textNoShape">
              <a:avLst/>
            </a:prstTxWarp>
            <a:spAutoFit/>
          </a:bodyPr>
          <a:lstStyle/>
          <a:p>
            <a:pPr algn="ctr" defTabSz="1643062">
              <a:spcBef>
                <a:spcPts val="6000"/>
              </a:spcBef>
            </a:pPr>
            <a:r>
              <a:rPr lang="en-US" sz="4000" b="1" dirty="0">
                <a:solidFill>
                  <a:schemeClr val="bg1"/>
                </a:solidFill>
                <a:ea typeface="+mn-lt"/>
                <a:cs typeface="+mn-lt"/>
              </a:rPr>
              <a:t>INNOVATION</a:t>
            </a:r>
            <a:br>
              <a:rPr lang="en-US" sz="4000" b="1" dirty="0">
                <a:solidFill>
                  <a:schemeClr val="bg1"/>
                </a:solidFill>
                <a:latin typeface="Arial"/>
                <a:cs typeface="Arial"/>
              </a:rPr>
            </a:br>
            <a:r>
              <a:rPr lang="en-US" sz="4000" b="1" dirty="0">
                <a:solidFill>
                  <a:schemeClr val="bg1"/>
                </a:solidFill>
                <a:latin typeface="Arial"/>
                <a:cs typeface="Arial"/>
              </a:rPr>
              <a:t>WORKSHOPS</a:t>
            </a:r>
            <a:endParaRPr lang="en-US" sz="4000" dirty="0">
              <a:solidFill>
                <a:schemeClr val="bg1"/>
              </a:solidFill>
            </a:endParaRPr>
          </a:p>
        </p:txBody>
      </p:sp>
    </p:spTree>
    <p:extLst>
      <p:ext uri="{BB962C8B-B14F-4D97-AF65-F5344CB8AC3E}">
        <p14:creationId xmlns:p14="http://schemas.microsoft.com/office/powerpoint/2010/main" val="3409178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1" name="Slide Number"/>
          <p:cNvSpPr txBox="1">
            <a:spLocks noGrp="1"/>
          </p:cNvSpPr>
          <p:nvPr>
            <p:ph type="sldNum" sz="quarter" idx="2"/>
          </p:nvPr>
        </p:nvSpPr>
        <p:spPr>
          <a:xfrm>
            <a:off x="23891648" y="13345342"/>
            <a:ext cx="224743" cy="27238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8" tIns="71438" rIns="71438" bIns="71438"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1pPr>
            <a:lvl2pPr marL="0" marR="0" indent="1143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2pPr>
            <a:lvl3pPr marL="0" marR="0" indent="2286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3pPr>
            <a:lvl4pPr marL="0" marR="0" indent="3429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4pPr>
            <a:lvl5pPr marL="0" marR="0" indent="4572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5pPr>
            <a:lvl6pPr marL="0" marR="0" indent="5715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6pPr>
            <a:lvl7pPr marL="0" marR="0" indent="6858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7pPr>
            <a:lvl8pPr marL="0" marR="0" indent="8001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8pPr>
            <a:lvl9pPr marL="0" marR="0" indent="914400" algn="l" defTabSz="235132"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9pPr>
          </a:lstStyle>
          <a:p>
            <a:fld id="{86CB4B4D-7CA3-9044-876B-883B54F8677D}" type="slidenum">
              <a:rPr/>
              <a:t>16</a:t>
            </a:fld>
            <a:endParaRPr/>
          </a:p>
        </p:txBody>
      </p:sp>
      <p:sp>
        <p:nvSpPr>
          <p:cNvPr id="664" name="Title Goes Here…"/>
          <p:cNvSpPr txBox="1"/>
          <p:nvPr/>
        </p:nvSpPr>
        <p:spPr>
          <a:xfrm>
            <a:off x="3512301" y="2002534"/>
            <a:ext cx="17173550" cy="21339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1pPr>
            <a:lvl2pPr marL="0" marR="0" indent="1143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2pPr>
            <a:lvl3pPr marL="0" marR="0" indent="2286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3pPr>
            <a:lvl4pPr marL="0" marR="0" indent="3429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4pPr>
            <a:lvl5pPr marL="0" marR="0" indent="4572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5pPr>
            <a:lvl6pPr marL="0" marR="0" indent="5715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6pPr>
            <a:lvl7pPr marL="0" marR="0" indent="6858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7pPr>
            <a:lvl8pPr marL="0" marR="0" indent="8001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8pPr>
            <a:lvl9pPr marL="0" marR="0" indent="9144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9pPr>
          </a:lstStyle>
          <a:p>
            <a:pPr algn="ctr">
              <a:lnSpc>
                <a:spcPct val="80000"/>
              </a:lnSpc>
              <a:defRPr sz="5000" cap="none" spc="-150">
                <a:solidFill>
                  <a:srgbClr val="1D1D1D"/>
                </a:solidFill>
              </a:defRPr>
            </a:pPr>
            <a:r>
              <a:rPr lang="en-US" sz="8000" dirty="0"/>
              <a:t>Endava Frontend Community</a:t>
            </a:r>
          </a:p>
          <a:p>
            <a:pPr algn="ctr">
              <a:lnSpc>
                <a:spcPct val="80000"/>
              </a:lnSpc>
              <a:defRPr sz="5000" cap="none" spc="-150">
                <a:solidFill>
                  <a:srgbClr val="1D1D1D"/>
                </a:solidFill>
              </a:defRPr>
            </a:pPr>
            <a:r>
              <a:rPr lang="en-US" sz="8000" dirty="0">
                <a:cs typeface="Arial"/>
              </a:rPr>
              <a:t>Benefits</a:t>
            </a:r>
          </a:p>
        </p:txBody>
      </p:sp>
      <p:sp>
        <p:nvSpPr>
          <p:cNvPr id="666" name="20%…"/>
          <p:cNvSpPr txBox="1"/>
          <p:nvPr/>
        </p:nvSpPr>
        <p:spPr>
          <a:xfrm>
            <a:off x="13361776" y="7561207"/>
            <a:ext cx="3383004" cy="21195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1pPr>
            <a:lvl2pPr marL="0" marR="0" indent="1143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2pPr>
            <a:lvl3pPr marL="0" marR="0" indent="2286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3pPr>
            <a:lvl4pPr marL="0" marR="0" indent="3429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4pPr>
            <a:lvl5pPr marL="0" marR="0" indent="4572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5pPr>
            <a:lvl6pPr marL="0" marR="0" indent="5715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6pPr>
            <a:lvl7pPr marL="0" marR="0" indent="6858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7pPr>
            <a:lvl8pPr marL="0" marR="0" indent="8001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8pPr>
            <a:lvl9pPr marL="0" marR="0" indent="9144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9pPr>
          </a:lstStyle>
          <a:p>
            <a:pPr algn="ctr" defTabSz="914400">
              <a:lnSpc>
                <a:spcPct val="80000"/>
              </a:lnSpc>
              <a:spcBef>
                <a:spcPts val="1000"/>
              </a:spcBef>
              <a:defRPr sz="7500" spc="-225">
                <a:solidFill>
                  <a:srgbClr val="000000"/>
                </a:solidFill>
              </a:defRPr>
            </a:pPr>
            <a:r>
              <a:rPr lang="en-US" sz="8800" dirty="0"/>
              <a:t>30+</a:t>
            </a:r>
            <a:endParaRPr lang="en-US" sz="8800" spc="-450" dirty="0">
              <a:solidFill>
                <a:srgbClr val="000000"/>
              </a:solidFill>
              <a:latin typeface="Arial"/>
              <a:cs typeface="Arial"/>
            </a:endParaRPr>
          </a:p>
        </p:txBody>
      </p:sp>
      <p:sp>
        <p:nvSpPr>
          <p:cNvPr id="4" name="TextBox 3">
            <a:extLst>
              <a:ext uri="{FF2B5EF4-FFF2-40B4-BE49-F238E27FC236}">
                <a16:creationId xmlns:a16="http://schemas.microsoft.com/office/drawing/2014/main" id="{E2CB69BB-D87C-F05B-074A-4041F71DE4E8}"/>
              </a:ext>
            </a:extLst>
          </p:cNvPr>
          <p:cNvSpPr txBox="1"/>
          <p:nvPr/>
        </p:nvSpPr>
        <p:spPr>
          <a:xfrm>
            <a:off x="12914104" y="8624104"/>
            <a:ext cx="4148252" cy="2504530"/>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rot="0" spcFirstLastPara="0" vertOverflow="overflow" horzOverflow="overflow" vert="horz" wrap="square" lIns="142874" tIns="142874" rIns="142874" bIns="142874" numCol="1" spcCol="0" rtlCol="0" fromWordArt="0" anchor="t" anchorCtr="0" forceAA="0" compatLnSpc="1">
            <a:prstTxWarp prst="textNoShape">
              <a:avLst/>
            </a:prstTxWarp>
            <a:spAutoFit/>
          </a:bodyPr>
          <a:lstStyle/>
          <a:p>
            <a:pPr algn="ctr" defTabSz="1643062">
              <a:spcBef>
                <a:spcPts val="6000"/>
              </a:spcBef>
            </a:pPr>
            <a:r>
              <a:rPr lang="en-US" sz="4000" b="1" dirty="0">
                <a:solidFill>
                  <a:schemeClr val="bg1"/>
                </a:solidFill>
                <a:ea typeface="+mn-lt"/>
                <a:cs typeface="+mn-lt"/>
              </a:rPr>
              <a:t>ONLINE CONFERENCE ACCESS </a:t>
            </a:r>
            <a:endParaRPr lang="en-US" sz="4000" b="1" dirty="0">
              <a:solidFill>
                <a:schemeClr val="bg1"/>
              </a:solidFill>
              <a:cs typeface="Arial"/>
            </a:endParaRPr>
          </a:p>
        </p:txBody>
      </p:sp>
      <p:sp>
        <p:nvSpPr>
          <p:cNvPr id="9" name="20%…">
            <a:extLst>
              <a:ext uri="{FF2B5EF4-FFF2-40B4-BE49-F238E27FC236}">
                <a16:creationId xmlns:a16="http://schemas.microsoft.com/office/drawing/2014/main" id="{23C082D2-F221-D9A4-59DD-884BE5F4B8F0}"/>
              </a:ext>
            </a:extLst>
          </p:cNvPr>
          <p:cNvSpPr txBox="1"/>
          <p:nvPr/>
        </p:nvSpPr>
        <p:spPr>
          <a:xfrm>
            <a:off x="7573300" y="7605313"/>
            <a:ext cx="3383004" cy="21195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1pPr>
            <a:lvl2pPr marL="0" marR="0" indent="1143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2pPr>
            <a:lvl3pPr marL="0" marR="0" indent="2286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3pPr>
            <a:lvl4pPr marL="0" marR="0" indent="3429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4pPr>
            <a:lvl5pPr marL="0" marR="0" indent="4572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5pPr>
            <a:lvl6pPr marL="0" marR="0" indent="5715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6pPr>
            <a:lvl7pPr marL="0" marR="0" indent="6858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7pPr>
            <a:lvl8pPr marL="0" marR="0" indent="8001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8pPr>
            <a:lvl9pPr marL="0" marR="0" indent="9144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9pPr>
          </a:lstStyle>
          <a:p>
            <a:pPr algn="ctr" defTabSz="914400">
              <a:lnSpc>
                <a:spcPct val="80000"/>
              </a:lnSpc>
              <a:spcBef>
                <a:spcPts val="1000"/>
              </a:spcBef>
              <a:defRPr sz="7500" spc="-225">
                <a:solidFill>
                  <a:srgbClr val="000000"/>
                </a:solidFill>
              </a:defRPr>
            </a:pPr>
            <a:r>
              <a:rPr lang="en-US" sz="8800" dirty="0"/>
              <a:t>5+</a:t>
            </a:r>
            <a:endParaRPr lang="en-US" sz="8800" spc="-450" dirty="0">
              <a:solidFill>
                <a:srgbClr val="000000"/>
              </a:solidFill>
              <a:latin typeface="Arial"/>
              <a:cs typeface="Arial"/>
            </a:endParaRPr>
          </a:p>
        </p:txBody>
      </p:sp>
      <p:sp>
        <p:nvSpPr>
          <p:cNvPr id="10" name="TextBox 9">
            <a:extLst>
              <a:ext uri="{FF2B5EF4-FFF2-40B4-BE49-F238E27FC236}">
                <a16:creationId xmlns:a16="http://schemas.microsoft.com/office/drawing/2014/main" id="{B1CCA2D6-A815-0372-CE05-D5CB163852A8}"/>
              </a:ext>
            </a:extLst>
          </p:cNvPr>
          <p:cNvSpPr txBox="1"/>
          <p:nvPr/>
        </p:nvSpPr>
        <p:spPr>
          <a:xfrm>
            <a:off x="7757527" y="8705383"/>
            <a:ext cx="3712369" cy="1697963"/>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rot="0" spcFirstLastPara="0" vertOverflow="overflow" horzOverflow="overflow" vert="horz" wrap="square" lIns="142874" tIns="142874" rIns="142874" bIns="142874" numCol="1" spcCol="0" rtlCol="0" fromWordArt="0" anchor="t" anchorCtr="0" forceAA="0" compatLnSpc="1">
            <a:prstTxWarp prst="textNoShape">
              <a:avLst/>
            </a:prstTxWarp>
            <a:spAutoFit/>
          </a:bodyPr>
          <a:lstStyle/>
          <a:p>
            <a:pPr algn="ctr" defTabSz="1643062">
              <a:spcBef>
                <a:spcPts val="6000"/>
              </a:spcBef>
            </a:pPr>
            <a:r>
              <a:rPr lang="en-US" sz="4000" b="1" dirty="0">
                <a:solidFill>
                  <a:schemeClr val="bg1"/>
                </a:solidFill>
                <a:latin typeface="Arial"/>
                <a:cs typeface="Arial"/>
              </a:rPr>
              <a:t>E-LEARNING</a:t>
            </a:r>
            <a:br>
              <a:rPr lang="en-US" sz="4000" b="1" dirty="0">
                <a:solidFill>
                  <a:schemeClr val="bg1"/>
                </a:solidFill>
                <a:latin typeface="Arial"/>
                <a:cs typeface="Arial"/>
              </a:rPr>
            </a:br>
            <a:r>
              <a:rPr lang="en-US" sz="4000" b="1" dirty="0">
                <a:solidFill>
                  <a:schemeClr val="bg1"/>
                </a:solidFill>
                <a:latin typeface="Arial"/>
                <a:cs typeface="Arial"/>
              </a:rPr>
              <a:t>PLATFORMS</a:t>
            </a:r>
          </a:p>
        </p:txBody>
      </p:sp>
      <p:pic>
        <p:nvPicPr>
          <p:cNvPr id="2" name="Graphic 105">
            <a:extLst>
              <a:ext uri="{FF2B5EF4-FFF2-40B4-BE49-F238E27FC236}">
                <a16:creationId xmlns:a16="http://schemas.microsoft.com/office/drawing/2014/main" id="{421B3CA1-59A4-974E-B745-C21AB186FBD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265204" y="5537499"/>
            <a:ext cx="1605776" cy="1642946"/>
          </a:xfrm>
          <a:prstGeom prst="rect">
            <a:avLst/>
          </a:prstGeom>
        </p:spPr>
      </p:pic>
      <p:pic>
        <p:nvPicPr>
          <p:cNvPr id="3" name="Graphic 63">
            <a:extLst>
              <a:ext uri="{FF2B5EF4-FFF2-40B4-BE49-F238E27FC236}">
                <a16:creationId xmlns:a16="http://schemas.microsoft.com/office/drawing/2014/main" id="{0D3BE63C-AC72-1F4D-A956-9A8849D6DBE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72392" y="5457078"/>
            <a:ext cx="1587192" cy="1661532"/>
          </a:xfrm>
          <a:prstGeom prst="rect">
            <a:avLst/>
          </a:prstGeom>
        </p:spPr>
      </p:pic>
    </p:spTree>
    <p:extLst>
      <p:ext uri="{BB962C8B-B14F-4D97-AF65-F5344CB8AC3E}">
        <p14:creationId xmlns:p14="http://schemas.microsoft.com/office/powerpoint/2010/main" val="3450035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Goes Here…">
            <a:extLst>
              <a:ext uri="{FF2B5EF4-FFF2-40B4-BE49-F238E27FC236}">
                <a16:creationId xmlns:a16="http://schemas.microsoft.com/office/drawing/2014/main" id="{3D28CC7F-7851-2B52-0818-61FA735D3456}"/>
              </a:ext>
            </a:extLst>
          </p:cNvPr>
          <p:cNvSpPr txBox="1"/>
          <p:nvPr/>
        </p:nvSpPr>
        <p:spPr>
          <a:xfrm>
            <a:off x="3187181" y="10313414"/>
            <a:ext cx="17173550" cy="11490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1pPr>
            <a:lvl2pPr marL="0" marR="0" indent="1143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2pPr>
            <a:lvl3pPr marL="0" marR="0" indent="2286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3pPr>
            <a:lvl4pPr marL="0" marR="0" indent="3429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4pPr>
            <a:lvl5pPr marL="0" marR="0" indent="4572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5pPr>
            <a:lvl6pPr marL="0" marR="0" indent="5715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6pPr>
            <a:lvl7pPr marL="0" marR="0" indent="6858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7pPr>
            <a:lvl8pPr marL="0" marR="0" indent="8001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8pPr>
            <a:lvl9pPr marL="0" marR="0" indent="914400" algn="l" defTabSz="235131" rtl="0" fontAlgn="auto" latinLnBrk="0" hangingPunct="0">
              <a:lnSpc>
                <a:spcPct val="90000"/>
              </a:lnSpc>
              <a:spcBef>
                <a:spcPts val="0"/>
              </a:spcBef>
              <a:spcAft>
                <a:spcPts val="0"/>
              </a:spcAft>
              <a:buClrTx/>
              <a:buSzTx/>
              <a:buFontTx/>
              <a:buNone/>
              <a:tabLst/>
              <a:defRPr kumimoji="0" sz="900" b="1" i="0" u="none" strike="noStrike" cap="all" spc="90" normalizeH="0" baseline="0">
                <a:ln>
                  <a:noFill/>
                </a:ln>
                <a:solidFill>
                  <a:srgbClr val="FFFFFF"/>
                </a:solidFill>
                <a:effectLst/>
                <a:uFillTx/>
                <a:latin typeface="+mn-lt"/>
                <a:ea typeface="+mn-ea"/>
                <a:cs typeface="+mn-cs"/>
                <a:sym typeface="Helvetica"/>
              </a:defRPr>
            </a:lvl9pPr>
          </a:lstStyle>
          <a:p>
            <a:pPr algn="ctr">
              <a:lnSpc>
                <a:spcPct val="80000"/>
              </a:lnSpc>
              <a:defRPr sz="5000" cap="none" spc="-150">
                <a:solidFill>
                  <a:srgbClr val="1D1D1D"/>
                </a:solidFill>
              </a:defRPr>
            </a:pPr>
            <a:r>
              <a:rPr lang="en-US" sz="8000" dirty="0"/>
              <a:t>THANK YOU!</a:t>
            </a:r>
            <a:endParaRPr lang="en-US" sz="10000" dirty="0"/>
          </a:p>
        </p:txBody>
      </p:sp>
      <p:pic>
        <p:nvPicPr>
          <p:cNvPr id="5" name="Picture 4" descr="A logo for a community&#10;&#10;Description automatically generated">
            <a:extLst>
              <a:ext uri="{FF2B5EF4-FFF2-40B4-BE49-F238E27FC236}">
                <a16:creationId xmlns:a16="http://schemas.microsoft.com/office/drawing/2014/main" id="{F021D9E9-C41B-7CCC-36D8-D0CA14030190}"/>
              </a:ext>
            </a:extLst>
          </p:cNvPr>
          <p:cNvPicPr>
            <a:picLocks noChangeAspect="1"/>
          </p:cNvPicPr>
          <p:nvPr/>
        </p:nvPicPr>
        <p:blipFill>
          <a:blip r:embed="rId2"/>
          <a:stretch>
            <a:fillRect/>
          </a:stretch>
        </p:blipFill>
        <p:spPr>
          <a:xfrm>
            <a:off x="8336280" y="1757680"/>
            <a:ext cx="6858000" cy="8229600"/>
          </a:xfrm>
          <a:prstGeom prst="rect">
            <a:avLst/>
          </a:prstGeom>
          <a:ln>
            <a:noFill/>
          </a:ln>
        </p:spPr>
      </p:pic>
    </p:spTree>
    <p:extLst>
      <p:ext uri="{BB962C8B-B14F-4D97-AF65-F5344CB8AC3E}">
        <p14:creationId xmlns:p14="http://schemas.microsoft.com/office/powerpoint/2010/main" val="174255885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Insert short chapter name…"/>
          <p:cNvSpPr txBox="1">
            <a:spLocks noGrp="1"/>
          </p:cNvSpPr>
          <p:nvPr>
            <p:ph type="body" sz="quarter" idx="21"/>
          </p:nvPr>
        </p:nvSpPr>
        <p:spPr>
          <a:xfrm>
            <a:off x="4566592" y="4389125"/>
            <a:ext cx="9263708" cy="5463034"/>
          </a:xfrm>
          <a:prstGeom prst="rect">
            <a:avLst/>
          </a:prstGeom>
        </p:spPr>
        <p:txBody>
          <a:bodyPr/>
          <a:lstStyle/>
          <a:p>
            <a:pPr marL="0" indent="0" defTabSz="470262">
              <a:lnSpc>
                <a:spcPct val="150000"/>
              </a:lnSpc>
              <a:spcBef>
                <a:spcPts val="0"/>
              </a:spcBef>
              <a:buClr>
                <a:srgbClr val="FFFFFF"/>
              </a:buClr>
              <a:buSzTx/>
              <a:buNone/>
              <a:defRPr sz="4000">
                <a:solidFill>
                  <a:srgbClr val="FFFFFF"/>
                </a:solidFill>
              </a:defRPr>
            </a:pPr>
            <a:r>
              <a:rPr lang="en-US" dirty="0"/>
              <a:t>Request Description</a:t>
            </a:r>
          </a:p>
          <a:p>
            <a:pPr marL="0" indent="0" defTabSz="470262">
              <a:lnSpc>
                <a:spcPct val="150000"/>
              </a:lnSpc>
              <a:spcBef>
                <a:spcPts val="0"/>
              </a:spcBef>
              <a:buClr>
                <a:srgbClr val="FFFFFF"/>
              </a:buClr>
              <a:buSzTx/>
              <a:buNone/>
              <a:defRPr sz="4000">
                <a:solidFill>
                  <a:srgbClr val="FFFFFF"/>
                </a:solidFill>
              </a:defRPr>
            </a:pPr>
            <a:r>
              <a:rPr dirty="0"/>
              <a:t>Examples</a:t>
            </a:r>
          </a:p>
          <a:p>
            <a:pPr marL="0" indent="0" defTabSz="470262">
              <a:lnSpc>
                <a:spcPct val="150000"/>
              </a:lnSpc>
              <a:spcBef>
                <a:spcPts val="0"/>
              </a:spcBef>
              <a:buClr>
                <a:srgbClr val="FFFFFF"/>
              </a:buClr>
              <a:buSzTx/>
              <a:buNone/>
              <a:defRPr sz="4000">
                <a:solidFill>
                  <a:srgbClr val="FFFFFF"/>
                </a:solidFill>
              </a:defRPr>
            </a:pPr>
            <a:r>
              <a:rPr dirty="0"/>
              <a:t>Patterns/Anti patterns</a:t>
            </a:r>
          </a:p>
          <a:p>
            <a:pPr marL="0" indent="0" defTabSz="470262">
              <a:lnSpc>
                <a:spcPct val="150000"/>
              </a:lnSpc>
              <a:spcBef>
                <a:spcPts val="0"/>
              </a:spcBef>
              <a:buClr>
                <a:srgbClr val="FFFFFF"/>
              </a:buClr>
              <a:buSzTx/>
              <a:buNone/>
              <a:defRPr sz="4000">
                <a:solidFill>
                  <a:srgbClr val="FFFFFF"/>
                </a:solidFill>
              </a:defRPr>
            </a:pPr>
            <a:r>
              <a:rPr dirty="0"/>
              <a:t>Good practices</a:t>
            </a:r>
          </a:p>
          <a:p>
            <a:pPr marL="0" indent="0" defTabSz="470262">
              <a:lnSpc>
                <a:spcPct val="150000"/>
              </a:lnSpc>
              <a:spcBef>
                <a:spcPts val="0"/>
              </a:spcBef>
              <a:buClr>
                <a:srgbClr val="FFFFFF"/>
              </a:buClr>
              <a:buSzTx/>
              <a:buNone/>
              <a:defRPr sz="4000">
                <a:solidFill>
                  <a:srgbClr val="FFFFFF"/>
                </a:solidFill>
              </a:defRPr>
            </a:pPr>
            <a:r>
              <a:rPr dirty="0"/>
              <a:t>Rules of thumb</a:t>
            </a:r>
            <a:endParaRPr lang="en-US" dirty="0"/>
          </a:p>
          <a:p>
            <a:pPr marL="0" indent="0" defTabSz="470262">
              <a:lnSpc>
                <a:spcPct val="150000"/>
              </a:lnSpc>
              <a:spcBef>
                <a:spcPts val="0"/>
              </a:spcBef>
              <a:buClr>
                <a:srgbClr val="FFFFFF"/>
              </a:buClr>
              <a:buSzTx/>
              <a:buNone/>
              <a:defRPr sz="4000">
                <a:solidFill>
                  <a:srgbClr val="FFFFFF"/>
                </a:solidFill>
              </a:defRPr>
            </a:pPr>
            <a:r>
              <a:rPr lang="en-US" dirty="0"/>
              <a:t>Diagram</a:t>
            </a:r>
            <a:endParaRPr dirty="0"/>
          </a:p>
        </p:txBody>
      </p:sp>
      <p:sp>
        <p:nvSpPr>
          <p:cNvPr id="243" name="01…"/>
          <p:cNvSpPr txBox="1">
            <a:spLocks noGrp="1"/>
          </p:cNvSpPr>
          <p:nvPr>
            <p:ph type="body" sz="quarter" idx="23"/>
          </p:nvPr>
        </p:nvSpPr>
        <p:spPr>
          <a:xfrm>
            <a:off x="2590800" y="4389125"/>
            <a:ext cx="1328093" cy="6386364"/>
          </a:xfrm>
          <a:prstGeom prst="rect">
            <a:avLst/>
          </a:prstGeom>
        </p:spPr>
        <p:txBody>
          <a:bodyPr/>
          <a:lstStyle/>
          <a:p>
            <a:pPr marL="0" indent="0" defTabSz="470262">
              <a:lnSpc>
                <a:spcPct val="150000"/>
              </a:lnSpc>
              <a:spcBef>
                <a:spcPts val="0"/>
              </a:spcBef>
              <a:buSzTx/>
              <a:buNone/>
              <a:defRPr sz="4000">
                <a:solidFill>
                  <a:srgbClr val="FF5640"/>
                </a:solidFill>
              </a:defRPr>
            </a:pPr>
            <a:r>
              <a:rPr dirty="0"/>
              <a:t>-</a:t>
            </a:r>
          </a:p>
          <a:p>
            <a:pPr marL="0" indent="0" defTabSz="470262">
              <a:lnSpc>
                <a:spcPct val="150000"/>
              </a:lnSpc>
              <a:spcBef>
                <a:spcPts val="0"/>
              </a:spcBef>
              <a:buSzTx/>
              <a:buNone/>
              <a:defRPr sz="4000">
                <a:solidFill>
                  <a:srgbClr val="FF5640"/>
                </a:solidFill>
              </a:defRPr>
            </a:pPr>
            <a:r>
              <a:rPr dirty="0"/>
              <a:t>-</a:t>
            </a:r>
          </a:p>
          <a:p>
            <a:pPr marL="0" indent="0" defTabSz="470262">
              <a:lnSpc>
                <a:spcPct val="150000"/>
              </a:lnSpc>
              <a:spcBef>
                <a:spcPts val="0"/>
              </a:spcBef>
              <a:buSzTx/>
              <a:buNone/>
              <a:defRPr sz="4000">
                <a:solidFill>
                  <a:srgbClr val="FF5640"/>
                </a:solidFill>
              </a:defRPr>
            </a:pPr>
            <a:r>
              <a:rPr dirty="0"/>
              <a:t>-</a:t>
            </a:r>
          </a:p>
          <a:p>
            <a:pPr marL="0" indent="0" defTabSz="470262">
              <a:lnSpc>
                <a:spcPct val="150000"/>
              </a:lnSpc>
              <a:spcBef>
                <a:spcPts val="0"/>
              </a:spcBef>
              <a:buSzTx/>
              <a:buNone/>
              <a:defRPr sz="4000">
                <a:solidFill>
                  <a:srgbClr val="FF5640"/>
                </a:solidFill>
              </a:defRPr>
            </a:pPr>
            <a:r>
              <a:rPr dirty="0"/>
              <a:t>-</a:t>
            </a:r>
          </a:p>
          <a:p>
            <a:pPr marL="0" indent="0" defTabSz="470262">
              <a:lnSpc>
                <a:spcPct val="150000"/>
              </a:lnSpc>
              <a:spcBef>
                <a:spcPts val="0"/>
              </a:spcBef>
              <a:buSzTx/>
              <a:buNone/>
              <a:defRPr sz="4000">
                <a:solidFill>
                  <a:srgbClr val="FF5640"/>
                </a:solidFill>
              </a:defRPr>
            </a:pPr>
            <a:r>
              <a:rPr dirty="0"/>
              <a:t>-</a:t>
            </a:r>
          </a:p>
          <a:p>
            <a:pPr marL="0" indent="0" defTabSz="470262">
              <a:lnSpc>
                <a:spcPct val="150000"/>
              </a:lnSpc>
              <a:spcBef>
                <a:spcPts val="0"/>
              </a:spcBef>
              <a:buSzTx/>
              <a:buNone/>
              <a:defRPr sz="4000">
                <a:solidFill>
                  <a:srgbClr val="FF5640"/>
                </a:solidFill>
              </a:defRPr>
            </a:pPr>
            <a:r>
              <a:rPr lang="en-US" dirty="0"/>
              <a:t>-</a:t>
            </a:r>
          </a:p>
          <a:p>
            <a:pPr marL="0" indent="0" defTabSz="470262">
              <a:lnSpc>
                <a:spcPct val="150000"/>
              </a:lnSpc>
              <a:spcBef>
                <a:spcPts val="0"/>
              </a:spcBef>
              <a:buSzTx/>
              <a:buNone/>
              <a:defRPr sz="4000">
                <a:solidFill>
                  <a:srgbClr val="FF5640"/>
                </a:solidFill>
              </a:defRPr>
            </a:pP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lide Number"/>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3</a:t>
            </a:fld>
            <a:endParaRPr dirty="0"/>
          </a:p>
        </p:txBody>
      </p:sp>
      <p:sp>
        <p:nvSpPr>
          <p:cNvPr id="272" name="Insert chapter name"/>
          <p:cNvSpPr>
            <a:spLocks noGrp="1"/>
          </p:cNvSpPr>
          <p:nvPr>
            <p:ph type="body" sz="quarter" idx="21"/>
          </p:nvPr>
        </p:nvSpPr>
        <p:spPr>
          <a:xfrm>
            <a:off x="609599" y="207804"/>
            <a:ext cx="5194853" cy="905379"/>
          </a:xfrm>
          <a:prstGeom prst="roundRect">
            <a:avLst>
              <a:gd name="adj" fmla="val 50000"/>
            </a:avLst>
          </a:prstGeom>
        </p:spPr>
        <p:txBody>
          <a:bodyPr>
            <a:noAutofit/>
          </a:bodyPr>
          <a:lstStyle/>
          <a:p>
            <a:r>
              <a:rPr sz="3600" dirty="0"/>
              <a:t>Request description:</a:t>
            </a:r>
          </a:p>
        </p:txBody>
      </p:sp>
      <p:sp>
        <p:nvSpPr>
          <p:cNvPr id="274" name="The key to a successful presentation is a     combination of clear, well-structured content and engaging…"/>
          <p:cNvSpPr txBox="1"/>
          <p:nvPr/>
        </p:nvSpPr>
        <p:spPr>
          <a:xfrm>
            <a:off x="614427" y="1622830"/>
            <a:ext cx="22545546" cy="59093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spAutoFit/>
          </a:bodyPr>
          <a:lstStyle/>
          <a:p>
            <a:pPr defTabSz="470262">
              <a:lnSpc>
                <a:spcPct val="100000"/>
              </a:lnSpc>
              <a:spcBef>
                <a:spcPts val="0"/>
              </a:spcBef>
              <a:defRPr sz="9600">
                <a:solidFill>
                  <a:srgbClr val="FFFFFF"/>
                </a:solidFill>
                <a:latin typeface="+mj-lt"/>
                <a:ea typeface="+mj-ea"/>
                <a:cs typeface="+mj-cs"/>
                <a:sym typeface="Poppins Medium"/>
              </a:defRPr>
            </a:pPr>
            <a:r>
              <a:rPr lang="en-US" dirty="0"/>
              <a:t>                                        Upon   navigating to next page, leave trace of data, which is expected to appear when     user returns to that page, </a:t>
            </a:r>
          </a:p>
        </p:txBody>
      </p:sp>
      <p:pic>
        <p:nvPicPr>
          <p:cNvPr id="4" name="arrow.svg" descr="arrow.svg">
            <a:extLst>
              <a:ext uri="{FF2B5EF4-FFF2-40B4-BE49-F238E27FC236}">
                <a16:creationId xmlns:a16="http://schemas.microsoft.com/office/drawing/2014/main" id="{37A0170D-6289-5978-AFF5-7B70969FA242}"/>
              </a:ext>
            </a:extLst>
          </p:cNvPr>
          <p:cNvPicPr>
            <a:picLocks noChangeAspect="1"/>
          </p:cNvPicPr>
          <p:nvPr/>
        </p:nvPicPr>
        <p:blipFill>
          <a:blip r:embed="rId2"/>
          <a:stretch>
            <a:fillRect/>
          </a:stretch>
        </p:blipFill>
        <p:spPr>
          <a:xfrm>
            <a:off x="4200526" y="6050773"/>
            <a:ext cx="1219201" cy="1219201"/>
          </a:xfrm>
          <a:prstGeom prst="rect">
            <a:avLst/>
          </a:prstGeom>
          <a:ln w="12700">
            <a:miter lim="400000"/>
          </a:ln>
        </p:spPr>
      </p:pic>
      <p:sp>
        <p:nvSpPr>
          <p:cNvPr id="3" name="Begin your presentation with a compelling story, question, or surprising fact to grab your audience's attention right from the start. Organize your presentation with a clear structure, typically an introduction, main points, and a conclusion. Use transit">
            <a:extLst>
              <a:ext uri="{FF2B5EF4-FFF2-40B4-BE49-F238E27FC236}">
                <a16:creationId xmlns:a16="http://schemas.microsoft.com/office/drawing/2014/main" id="{19C2DA59-D7FE-A30E-2E59-AA0F7079F129}"/>
              </a:ext>
            </a:extLst>
          </p:cNvPr>
          <p:cNvSpPr txBox="1"/>
          <p:nvPr/>
        </p:nvSpPr>
        <p:spPr>
          <a:xfrm>
            <a:off x="609599" y="8227008"/>
            <a:ext cx="15367001" cy="5078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a:spAutoFit/>
          </a:bodyPr>
          <a:lstStyle>
            <a:lvl1pPr>
              <a:lnSpc>
                <a:spcPct val="100000"/>
              </a:lnSpc>
              <a:spcBef>
                <a:spcPts val="0"/>
              </a:spcBef>
              <a:defRPr sz="2400"/>
            </a:lvl1pPr>
          </a:lstStyle>
          <a:p>
            <a:pPr>
              <a:lnSpc>
                <a:spcPct val="150000"/>
              </a:lnSpc>
            </a:pPr>
            <a:endParaRPr lang="en-US" dirty="0">
              <a:solidFill>
                <a:srgbClr val="FFFFFF"/>
              </a:solidFill>
            </a:endParaRPr>
          </a:p>
        </p:txBody>
      </p:sp>
      <p:pic>
        <p:nvPicPr>
          <p:cNvPr id="2" name="star-96px.svg">
            <a:extLst>
              <a:ext uri="{FF2B5EF4-FFF2-40B4-BE49-F238E27FC236}">
                <a16:creationId xmlns:a16="http://schemas.microsoft.com/office/drawing/2014/main" id="{D1EF70A3-35E6-BAAD-5AF6-A46A245261E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6773771" y="1622830"/>
            <a:ext cx="1216152" cy="1216152"/>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 name="Slide Number"/>
          <p:cNvSpPr txBox="1">
            <a:spLocks noGrp="1"/>
          </p:cNvSpPr>
          <p:nvPr>
            <p:ph type="sldNum" sz="quarter" idx="2"/>
          </p:nvPr>
        </p:nvSpPr>
        <p:spPr>
          <a:prstGeom prst="rect">
            <a:avLst/>
          </a:prstGeom>
          <a:solidFill>
            <a:srgbClr val="000000">
              <a:alpha val="0"/>
            </a:srgbClr>
          </a:solidFill>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4</a:t>
            </a:fld>
            <a:endParaRPr dirty="0"/>
          </a:p>
        </p:txBody>
      </p:sp>
      <p:sp>
        <p:nvSpPr>
          <p:cNvPr id="1197" name="Insert chapter name"/>
          <p:cNvSpPr>
            <a:spLocks noGrp="1"/>
          </p:cNvSpPr>
          <p:nvPr>
            <p:ph type="body" sz="quarter" idx="21"/>
          </p:nvPr>
        </p:nvSpPr>
        <p:spPr>
          <a:xfrm>
            <a:off x="609599" y="207804"/>
            <a:ext cx="2676377" cy="881260"/>
          </a:xfrm>
          <a:prstGeom prst="roundRect">
            <a:avLst>
              <a:gd name="adj" fmla="val 50000"/>
            </a:avLst>
          </a:prstGeom>
        </p:spPr>
        <p:txBody>
          <a:bodyPr/>
          <a:lstStyle/>
          <a:p>
            <a:r>
              <a:rPr sz="3600" dirty="0"/>
              <a:t>Examples</a:t>
            </a:r>
          </a:p>
        </p:txBody>
      </p:sp>
      <p:sp>
        <p:nvSpPr>
          <p:cNvPr id="1199" name="Rounded Rectangle"/>
          <p:cNvSpPr/>
          <p:nvPr/>
        </p:nvSpPr>
        <p:spPr>
          <a:xfrm>
            <a:off x="614518" y="1623893"/>
            <a:ext cx="7311135" cy="10444476"/>
          </a:xfrm>
          <a:prstGeom prst="roundRect">
            <a:avLst>
              <a:gd name="adj" fmla="val 5357"/>
            </a:avLst>
          </a:prstGeom>
          <a:noFill/>
          <a:ln w="12700" cap="flat">
            <a:solidFill>
              <a:srgbClr val="FFFFFF">
                <a:alpha val="30000"/>
              </a:srgbClr>
            </a:solidFill>
            <a:prstDash val="solid"/>
            <a:miter lim="400000"/>
          </a:ln>
          <a:effectLst/>
        </p:spPr>
        <p:txBody>
          <a:bodyPr wrap="square" lIns="0" tIns="0" rIns="0" bIns="0" numCol="1" anchor="t">
            <a:noAutofit/>
          </a:bodyPr>
          <a:lstStyle/>
          <a:p>
            <a:pPr defTabSz="470262">
              <a:lnSpc>
                <a:spcPct val="150000"/>
              </a:lnSpc>
              <a:spcBef>
                <a:spcPts val="3000"/>
              </a:spcBef>
              <a:defRPr sz="5600" spc="0"/>
            </a:pPr>
            <a:endParaRPr dirty="0"/>
          </a:p>
        </p:txBody>
      </p:sp>
      <p:sp>
        <p:nvSpPr>
          <p:cNvPr id="1202" name="Rounded Rectangle"/>
          <p:cNvSpPr/>
          <p:nvPr/>
        </p:nvSpPr>
        <p:spPr>
          <a:xfrm>
            <a:off x="8534400" y="1632857"/>
            <a:ext cx="7315200" cy="10450287"/>
          </a:xfrm>
          <a:prstGeom prst="roundRect">
            <a:avLst>
              <a:gd name="adj" fmla="val 5357"/>
            </a:avLst>
          </a:prstGeom>
          <a:noFill/>
          <a:ln w="12700" cap="flat">
            <a:solidFill>
              <a:srgbClr val="FFFFFF">
                <a:alpha val="30000"/>
              </a:srgbClr>
            </a:solidFill>
            <a:prstDash val="solid"/>
            <a:miter lim="400000"/>
          </a:ln>
          <a:effectLst/>
        </p:spPr>
        <p:txBody>
          <a:bodyPr wrap="square" lIns="0" tIns="0" rIns="0" bIns="0" numCol="1" anchor="t">
            <a:noAutofit/>
          </a:bodyPr>
          <a:lstStyle/>
          <a:p>
            <a:pPr defTabSz="470262">
              <a:lnSpc>
                <a:spcPct val="150000"/>
              </a:lnSpc>
              <a:spcBef>
                <a:spcPts val="3000"/>
              </a:spcBef>
              <a:defRPr sz="5600" spc="0"/>
            </a:pPr>
            <a:endParaRPr dirty="0"/>
          </a:p>
        </p:txBody>
      </p:sp>
      <p:sp>
        <p:nvSpPr>
          <p:cNvPr id="1205" name="Rounded Rectangle"/>
          <p:cNvSpPr/>
          <p:nvPr/>
        </p:nvSpPr>
        <p:spPr>
          <a:xfrm>
            <a:off x="16471048" y="1621356"/>
            <a:ext cx="7311134" cy="10444476"/>
          </a:xfrm>
          <a:prstGeom prst="roundRect">
            <a:avLst>
              <a:gd name="adj" fmla="val 5357"/>
            </a:avLst>
          </a:prstGeom>
          <a:noFill/>
          <a:ln w="12700" cap="flat">
            <a:solidFill>
              <a:srgbClr val="FFFFFF">
                <a:alpha val="30000"/>
              </a:srgbClr>
            </a:solidFill>
            <a:prstDash val="solid"/>
            <a:miter lim="400000"/>
          </a:ln>
          <a:effectLst/>
        </p:spPr>
        <p:txBody>
          <a:bodyPr wrap="square" lIns="0" tIns="0" rIns="0" bIns="0" numCol="1" anchor="t">
            <a:noAutofit/>
          </a:bodyPr>
          <a:lstStyle/>
          <a:p>
            <a:pPr defTabSz="470262">
              <a:lnSpc>
                <a:spcPct val="150000"/>
              </a:lnSpc>
              <a:spcBef>
                <a:spcPts val="3000"/>
              </a:spcBef>
              <a:defRPr sz="5600" spc="0"/>
            </a:pPr>
            <a:endParaRPr dirty="0"/>
          </a:p>
        </p:txBody>
      </p:sp>
      <p:sp>
        <p:nvSpPr>
          <p:cNvPr id="2" name="01 /…">
            <a:extLst>
              <a:ext uri="{FF2B5EF4-FFF2-40B4-BE49-F238E27FC236}">
                <a16:creationId xmlns:a16="http://schemas.microsoft.com/office/drawing/2014/main" id="{35AB5C62-A7A8-3530-C932-0ED76C455634}"/>
              </a:ext>
            </a:extLst>
          </p:cNvPr>
          <p:cNvSpPr txBox="1"/>
          <p:nvPr/>
        </p:nvSpPr>
        <p:spPr>
          <a:xfrm>
            <a:off x="1519987" y="3233519"/>
            <a:ext cx="5500196" cy="6768023"/>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numCol="1" anchor="t">
            <a:noAutofit/>
          </a:bodyPr>
          <a:lstStyle/>
          <a:p>
            <a:pPr defTabSz="470262">
              <a:lnSpc>
                <a:spcPct val="100000"/>
              </a:lnSpc>
              <a:spcBef>
                <a:spcPts val="0"/>
              </a:spcBef>
              <a:spcAft>
                <a:spcPts val="8000"/>
              </a:spcAft>
              <a:defRPr sz="5600" spc="0">
                <a:solidFill>
                  <a:srgbClr val="FF5640"/>
                </a:solidFill>
              </a:defRPr>
            </a:pPr>
            <a:r>
              <a:rPr dirty="0">
                <a:latin typeface="+mj-lt"/>
              </a:rPr>
              <a:t>01 /</a:t>
            </a:r>
            <a:endParaRPr lang="en-RO" dirty="0"/>
          </a:p>
          <a:p>
            <a:pPr>
              <a:lnSpc>
                <a:spcPct val="150000"/>
              </a:lnSpc>
              <a:spcBef>
                <a:spcPts val="0"/>
              </a:spcBef>
            </a:pPr>
            <a:r>
              <a:rPr lang="en-US" sz="2400" b="1" dirty="0">
                <a:solidFill>
                  <a:srgbClr val="FFFFFF"/>
                </a:solidFill>
              </a:rPr>
              <a:t>Filling multiple forms without hitting the submit button</a:t>
            </a:r>
            <a:endParaRPr lang="en-GB" sz="2400" b="1" dirty="0">
              <a:solidFill>
                <a:srgbClr val="FFFFFF"/>
              </a:solidFill>
            </a:endParaRPr>
          </a:p>
          <a:p>
            <a:pPr>
              <a:lnSpc>
                <a:spcPct val="150000"/>
              </a:lnSpc>
            </a:pPr>
            <a:r>
              <a:rPr lang="en-US" sz="1800" dirty="0">
                <a:solidFill>
                  <a:srgbClr val="FFFFFF"/>
                </a:solidFill>
              </a:rPr>
              <a:t>Imagine you are developing an application in which we have multiple pages with forms that can be potentially submitted. User needs to be able to return to any page with back buttons and wants to have data, previously populated, still there</a:t>
            </a:r>
            <a:endParaRPr sz="1800" dirty="0">
              <a:solidFill>
                <a:srgbClr val="FFFFFF"/>
              </a:solidFill>
            </a:endParaRPr>
          </a:p>
        </p:txBody>
      </p:sp>
      <p:sp>
        <p:nvSpPr>
          <p:cNvPr id="3" name="02 /…">
            <a:extLst>
              <a:ext uri="{FF2B5EF4-FFF2-40B4-BE49-F238E27FC236}">
                <a16:creationId xmlns:a16="http://schemas.microsoft.com/office/drawing/2014/main" id="{878F1D23-15C5-C38E-25A8-D4DDB0024B37}"/>
              </a:ext>
            </a:extLst>
          </p:cNvPr>
          <p:cNvSpPr txBox="1"/>
          <p:nvPr/>
        </p:nvSpPr>
        <p:spPr>
          <a:xfrm>
            <a:off x="9440373" y="3243506"/>
            <a:ext cx="5503254" cy="677178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numCol="1" anchor="t">
            <a:noAutofit/>
          </a:bodyPr>
          <a:lstStyle/>
          <a:p>
            <a:pPr defTabSz="470262">
              <a:lnSpc>
                <a:spcPct val="100000"/>
              </a:lnSpc>
              <a:spcBef>
                <a:spcPts val="0"/>
              </a:spcBef>
              <a:spcAft>
                <a:spcPts val="8000"/>
              </a:spcAft>
              <a:defRPr sz="5600" spc="0">
                <a:solidFill>
                  <a:srgbClr val="FF5640"/>
                </a:solidFill>
              </a:defRPr>
            </a:pPr>
            <a:r>
              <a:rPr dirty="0">
                <a:latin typeface="+mj-lt"/>
              </a:rPr>
              <a:t>02 /</a:t>
            </a:r>
            <a:endParaRPr dirty="0"/>
          </a:p>
          <a:p>
            <a:pPr>
              <a:lnSpc>
                <a:spcPct val="150000"/>
              </a:lnSpc>
              <a:spcBef>
                <a:spcPts val="0"/>
              </a:spcBef>
            </a:pPr>
            <a:r>
              <a:rPr lang="en-US" sz="2400" b="1" dirty="0">
                <a:solidFill>
                  <a:srgbClr val="FFFFFF"/>
                </a:solidFill>
              </a:rPr>
              <a:t>Go through catalogue of guitars using higher constraints</a:t>
            </a:r>
          </a:p>
          <a:p>
            <a:pPr>
              <a:lnSpc>
                <a:spcPct val="150000"/>
              </a:lnSpc>
              <a:spcBef>
                <a:spcPts val="0"/>
              </a:spcBef>
            </a:pPr>
            <a:endParaRPr lang="en-GB" sz="2400" b="1" dirty="0">
              <a:solidFill>
                <a:srgbClr val="FFFFFF"/>
              </a:solidFill>
            </a:endParaRPr>
          </a:p>
          <a:p>
            <a:pPr>
              <a:lnSpc>
                <a:spcPct val="150000"/>
              </a:lnSpc>
            </a:pPr>
            <a:r>
              <a:rPr sz="1800" dirty="0">
                <a:solidFill>
                  <a:srgbClr val="FFFFFF"/>
                </a:solidFill>
              </a:rPr>
              <a:t>W</a:t>
            </a:r>
            <a:r>
              <a:rPr lang="en-US" sz="1800" dirty="0">
                <a:solidFill>
                  <a:srgbClr val="FFFFFF"/>
                </a:solidFill>
              </a:rPr>
              <a:t>hen you simply love electric guitars, it is important to first check out all white guitars, and then you want to see all white guitars with 7 strings, and then you want to see all white guitars with 7 strings and 27 inch scale length, etc..</a:t>
            </a:r>
            <a:endParaRPr sz="1800" dirty="0">
              <a:solidFill>
                <a:srgbClr val="FFFFFF"/>
              </a:solidFill>
            </a:endParaRPr>
          </a:p>
        </p:txBody>
      </p:sp>
      <p:sp>
        <p:nvSpPr>
          <p:cNvPr id="4" name="03 /…">
            <a:extLst>
              <a:ext uri="{FF2B5EF4-FFF2-40B4-BE49-F238E27FC236}">
                <a16:creationId xmlns:a16="http://schemas.microsoft.com/office/drawing/2014/main" id="{41C504D5-52E3-F9DB-6EE6-77F9C1A1F462}"/>
              </a:ext>
            </a:extLst>
          </p:cNvPr>
          <p:cNvSpPr txBox="1"/>
          <p:nvPr/>
        </p:nvSpPr>
        <p:spPr>
          <a:xfrm>
            <a:off x="17376517" y="3230982"/>
            <a:ext cx="5500195" cy="6768023"/>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numCol="1" anchor="t">
            <a:noAutofit/>
          </a:bodyPr>
          <a:lstStyle/>
          <a:p>
            <a:pPr defTabSz="470262">
              <a:lnSpc>
                <a:spcPct val="100000"/>
              </a:lnSpc>
              <a:spcBef>
                <a:spcPts val="0"/>
              </a:spcBef>
              <a:spcAft>
                <a:spcPts val="8000"/>
              </a:spcAft>
              <a:defRPr sz="5600" spc="0">
                <a:solidFill>
                  <a:srgbClr val="FF5640"/>
                </a:solidFill>
              </a:defRPr>
            </a:pPr>
            <a:r>
              <a:rPr dirty="0">
                <a:latin typeface="+mj-lt"/>
              </a:rPr>
              <a:t>03 /</a:t>
            </a:r>
            <a:endParaRPr dirty="0"/>
          </a:p>
          <a:p>
            <a:pPr>
              <a:lnSpc>
                <a:spcPct val="150000"/>
              </a:lnSpc>
              <a:spcBef>
                <a:spcPts val="0"/>
              </a:spcBef>
            </a:pPr>
            <a:r>
              <a:rPr lang="en-GB" sz="2400" b="1" dirty="0">
                <a:solidFill>
                  <a:srgbClr val="FFFFFF"/>
                </a:solidFill>
              </a:rPr>
              <a:t>Anything similar…</a:t>
            </a:r>
          </a:p>
        </p:txBody>
      </p:sp>
    </p:spTree>
    <p:extLst>
      <p:ext uri="{BB962C8B-B14F-4D97-AF65-F5344CB8AC3E}">
        <p14:creationId xmlns:p14="http://schemas.microsoft.com/office/powerpoint/2010/main" val="129769538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Slide Number"/>
          <p:cNvSpPr txBox="1">
            <a:spLocks noGrp="1"/>
          </p:cNvSpPr>
          <p:nvPr>
            <p:ph type="sldNum" sz="quarter" idx="2"/>
          </p:nvPr>
        </p:nvSpPr>
        <p:spPr>
          <a:prstGeom prst="rect">
            <a:avLst/>
          </a:prstGeom>
          <a:solidFill>
            <a:srgbClr val="000000">
              <a:alpha val="0"/>
            </a:srgbClr>
          </a:solidFill>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5</a:t>
            </a:fld>
            <a:endParaRPr dirty="0"/>
          </a:p>
        </p:txBody>
      </p:sp>
      <p:sp>
        <p:nvSpPr>
          <p:cNvPr id="1211" name="Insert chapter name"/>
          <p:cNvSpPr>
            <a:spLocks noGrp="1"/>
          </p:cNvSpPr>
          <p:nvPr>
            <p:ph type="body" sz="quarter" idx="21"/>
          </p:nvPr>
        </p:nvSpPr>
        <p:spPr>
          <a:xfrm>
            <a:off x="609599" y="207804"/>
            <a:ext cx="5649500" cy="881260"/>
          </a:xfrm>
          <a:prstGeom prst="roundRect">
            <a:avLst>
              <a:gd name="adj" fmla="val 50000"/>
            </a:avLst>
          </a:prstGeom>
        </p:spPr>
        <p:txBody>
          <a:bodyPr/>
          <a:lstStyle/>
          <a:p>
            <a:r>
              <a:rPr lang="en-US" sz="3600" dirty="0"/>
              <a:t>Patterns/ Anti patterns</a:t>
            </a:r>
            <a:endParaRPr sz="3600" dirty="0"/>
          </a:p>
        </p:txBody>
      </p:sp>
      <p:sp>
        <p:nvSpPr>
          <p:cNvPr id="1213" name="Rounded Rectangle"/>
          <p:cNvSpPr/>
          <p:nvPr/>
        </p:nvSpPr>
        <p:spPr>
          <a:xfrm>
            <a:off x="627217" y="1623893"/>
            <a:ext cx="5305488" cy="10467799"/>
          </a:xfrm>
          <a:prstGeom prst="roundRect">
            <a:avLst>
              <a:gd name="adj" fmla="val 7500"/>
            </a:avLst>
          </a:prstGeom>
          <a:noFill/>
          <a:ln w="12700" cap="flat">
            <a:solidFill>
              <a:srgbClr val="FFFFFF">
                <a:alpha val="30000"/>
              </a:srgbClr>
            </a:solidFill>
            <a:prstDash val="solid"/>
            <a:miter lim="400000"/>
          </a:ln>
          <a:effectLst/>
        </p:spPr>
        <p:txBody>
          <a:bodyPr wrap="square" lIns="0" tIns="0" rIns="0" bIns="0" numCol="1" anchor="ctr">
            <a:noAutofit/>
          </a:bodyPr>
          <a:lstStyle/>
          <a:p>
            <a:pPr defTabSz="470262">
              <a:lnSpc>
                <a:spcPct val="150000"/>
              </a:lnSpc>
              <a:spcBef>
                <a:spcPts val="3000"/>
              </a:spcBef>
              <a:defRPr sz="5600" spc="0"/>
            </a:pPr>
            <a:endParaRPr dirty="0"/>
          </a:p>
        </p:txBody>
      </p:sp>
      <p:sp>
        <p:nvSpPr>
          <p:cNvPr id="1214" name="01 /…"/>
          <p:cNvSpPr txBox="1"/>
          <p:nvPr/>
        </p:nvSpPr>
        <p:spPr>
          <a:xfrm>
            <a:off x="1290403" y="3095104"/>
            <a:ext cx="3979115" cy="7668548"/>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numCol="1" anchor="t">
            <a:noAutofit/>
          </a:bodyPr>
          <a:lstStyle/>
          <a:p>
            <a:pPr defTabSz="470262">
              <a:lnSpc>
                <a:spcPct val="100000"/>
              </a:lnSpc>
              <a:spcBef>
                <a:spcPts val="0"/>
              </a:spcBef>
              <a:spcAft>
                <a:spcPts val="8000"/>
              </a:spcAft>
              <a:defRPr sz="5600" spc="0">
                <a:solidFill>
                  <a:srgbClr val="FF5640"/>
                </a:solidFill>
              </a:defRPr>
            </a:pPr>
            <a:r>
              <a:rPr lang="en-GB" dirty="0">
                <a:latin typeface="+mj-lt"/>
              </a:rPr>
              <a:t>01 /</a:t>
            </a:r>
            <a:endParaRPr lang="en-GB" dirty="0"/>
          </a:p>
          <a:p>
            <a:pPr>
              <a:lnSpc>
                <a:spcPct val="150000"/>
              </a:lnSpc>
              <a:spcBef>
                <a:spcPts val="0"/>
              </a:spcBef>
            </a:pPr>
            <a:r>
              <a:rPr lang="en-GB" sz="2400" b="1" dirty="0">
                <a:solidFill>
                  <a:srgbClr val="FFFFFF"/>
                </a:solidFill>
              </a:rPr>
              <a:t>Pattern</a:t>
            </a:r>
          </a:p>
          <a:p>
            <a:pPr>
              <a:lnSpc>
                <a:spcPct val="150000"/>
              </a:lnSpc>
            </a:pPr>
            <a:r>
              <a:rPr lang="en-US" sz="1800" dirty="0">
                <a:solidFill>
                  <a:srgbClr val="FFFFFF"/>
                </a:solidFill>
              </a:rPr>
              <a:t>Single source of truth. Use browser stack</a:t>
            </a:r>
            <a:endParaRPr lang="en-GB" sz="1800" dirty="0">
              <a:solidFill>
                <a:srgbClr val="FFFFFF"/>
              </a:solidFill>
            </a:endParaRPr>
          </a:p>
        </p:txBody>
      </p:sp>
      <p:sp>
        <p:nvSpPr>
          <p:cNvPr id="1216" name="Rounded Rectangle"/>
          <p:cNvSpPr/>
          <p:nvPr/>
        </p:nvSpPr>
        <p:spPr>
          <a:xfrm>
            <a:off x="6558118" y="1623893"/>
            <a:ext cx="5305487" cy="10467799"/>
          </a:xfrm>
          <a:prstGeom prst="roundRect">
            <a:avLst>
              <a:gd name="adj" fmla="val 7500"/>
            </a:avLst>
          </a:prstGeom>
          <a:noFill/>
          <a:ln w="12700" cap="flat">
            <a:solidFill>
              <a:srgbClr val="FFFFFF">
                <a:alpha val="30000"/>
              </a:srgbClr>
            </a:solidFill>
            <a:prstDash val="solid"/>
            <a:miter lim="400000"/>
          </a:ln>
          <a:effectLst/>
        </p:spPr>
        <p:txBody>
          <a:bodyPr wrap="square" lIns="0" tIns="0" rIns="0" bIns="0" numCol="1" anchor="ctr">
            <a:noAutofit/>
          </a:bodyPr>
          <a:lstStyle/>
          <a:p>
            <a:pPr defTabSz="470262">
              <a:lnSpc>
                <a:spcPct val="150000"/>
              </a:lnSpc>
              <a:spcBef>
                <a:spcPts val="3000"/>
              </a:spcBef>
              <a:defRPr sz="5600" spc="0"/>
            </a:pPr>
            <a:endParaRPr dirty="0"/>
          </a:p>
        </p:txBody>
      </p:sp>
      <p:sp>
        <p:nvSpPr>
          <p:cNvPr id="1217" name="02 /…"/>
          <p:cNvSpPr txBox="1"/>
          <p:nvPr/>
        </p:nvSpPr>
        <p:spPr>
          <a:xfrm>
            <a:off x="7221304" y="3095104"/>
            <a:ext cx="3979115" cy="7668548"/>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numCol="1" anchor="t">
            <a:noAutofit/>
          </a:bodyPr>
          <a:lstStyle/>
          <a:p>
            <a:pPr defTabSz="470262">
              <a:lnSpc>
                <a:spcPct val="100000"/>
              </a:lnSpc>
              <a:spcBef>
                <a:spcPts val="0"/>
              </a:spcBef>
              <a:spcAft>
                <a:spcPts val="8000"/>
              </a:spcAft>
              <a:defRPr sz="5600" spc="0">
                <a:solidFill>
                  <a:srgbClr val="FF5640"/>
                </a:solidFill>
              </a:defRPr>
            </a:pPr>
            <a:r>
              <a:rPr dirty="0">
                <a:latin typeface="+mj-lt"/>
              </a:rPr>
              <a:t>02 /</a:t>
            </a:r>
            <a:endParaRPr dirty="0"/>
          </a:p>
          <a:p>
            <a:pPr>
              <a:lnSpc>
                <a:spcPct val="150000"/>
              </a:lnSpc>
              <a:spcBef>
                <a:spcPts val="0"/>
              </a:spcBef>
            </a:pPr>
            <a:r>
              <a:rPr lang="en-GB" sz="2400" b="1" dirty="0">
                <a:solidFill>
                  <a:srgbClr val="FFFFFF"/>
                </a:solidFill>
              </a:rPr>
              <a:t>Pattern</a:t>
            </a:r>
          </a:p>
          <a:p>
            <a:pPr>
              <a:lnSpc>
                <a:spcPct val="150000"/>
              </a:lnSpc>
            </a:pPr>
            <a:r>
              <a:rPr lang="en-GB" sz="1800" dirty="0">
                <a:solidFill>
                  <a:srgbClr val="FFFFFF"/>
                </a:solidFill>
              </a:rPr>
              <a:t>Use state machine approach if applicable</a:t>
            </a:r>
          </a:p>
        </p:txBody>
      </p:sp>
      <p:sp>
        <p:nvSpPr>
          <p:cNvPr id="1219" name="Rounded Rectangle"/>
          <p:cNvSpPr/>
          <p:nvPr/>
        </p:nvSpPr>
        <p:spPr>
          <a:xfrm>
            <a:off x="12514418" y="1623893"/>
            <a:ext cx="5305487" cy="10467799"/>
          </a:xfrm>
          <a:prstGeom prst="roundRect">
            <a:avLst>
              <a:gd name="adj" fmla="val 7500"/>
            </a:avLst>
          </a:prstGeom>
          <a:noFill/>
          <a:ln w="12700" cap="flat">
            <a:solidFill>
              <a:srgbClr val="FFFFFF">
                <a:alpha val="30000"/>
              </a:srgbClr>
            </a:solidFill>
            <a:prstDash val="solid"/>
            <a:miter lim="400000"/>
          </a:ln>
          <a:effectLst/>
        </p:spPr>
        <p:txBody>
          <a:bodyPr wrap="square" lIns="0" tIns="0" rIns="0" bIns="0" numCol="1" anchor="ctr">
            <a:noAutofit/>
          </a:bodyPr>
          <a:lstStyle/>
          <a:p>
            <a:pPr defTabSz="470262">
              <a:lnSpc>
                <a:spcPct val="150000"/>
              </a:lnSpc>
              <a:spcBef>
                <a:spcPts val="3000"/>
              </a:spcBef>
              <a:defRPr sz="5600" spc="0"/>
            </a:pPr>
            <a:endParaRPr dirty="0"/>
          </a:p>
        </p:txBody>
      </p:sp>
      <p:sp>
        <p:nvSpPr>
          <p:cNvPr id="1220" name="03 /…"/>
          <p:cNvSpPr txBox="1"/>
          <p:nvPr/>
        </p:nvSpPr>
        <p:spPr>
          <a:xfrm>
            <a:off x="13177604" y="3095104"/>
            <a:ext cx="3979115" cy="7668548"/>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numCol="1" anchor="t">
            <a:noAutofit/>
          </a:bodyPr>
          <a:lstStyle/>
          <a:p>
            <a:pPr defTabSz="470262">
              <a:lnSpc>
                <a:spcPct val="100000"/>
              </a:lnSpc>
              <a:spcBef>
                <a:spcPts val="0"/>
              </a:spcBef>
              <a:spcAft>
                <a:spcPts val="8000"/>
              </a:spcAft>
              <a:defRPr sz="5600" spc="0">
                <a:solidFill>
                  <a:srgbClr val="FF5640"/>
                </a:solidFill>
              </a:defRPr>
            </a:pPr>
            <a:r>
              <a:rPr dirty="0">
                <a:latin typeface="+mj-lt"/>
              </a:rPr>
              <a:t>03 /</a:t>
            </a:r>
            <a:endParaRPr dirty="0"/>
          </a:p>
          <a:p>
            <a:pPr>
              <a:lnSpc>
                <a:spcPct val="150000"/>
              </a:lnSpc>
              <a:spcBef>
                <a:spcPts val="0"/>
              </a:spcBef>
            </a:pPr>
            <a:r>
              <a:rPr lang="en-GB" sz="2400" b="1" dirty="0">
                <a:solidFill>
                  <a:srgbClr val="FFFFFF"/>
                </a:solidFill>
              </a:rPr>
              <a:t>Anti pattern</a:t>
            </a:r>
          </a:p>
          <a:p>
            <a:pPr>
              <a:lnSpc>
                <a:spcPct val="150000"/>
              </a:lnSpc>
            </a:pPr>
            <a:r>
              <a:rPr lang="en-US" sz="1800" dirty="0">
                <a:solidFill>
                  <a:srgbClr val="FFFFFF"/>
                </a:solidFill>
              </a:rPr>
              <a:t>Use persistent modules (like redux) to store data and complex calculations to determine what data to show inside page with corresponding URL</a:t>
            </a:r>
            <a:endParaRPr lang="en-GB" sz="1800" dirty="0">
              <a:solidFill>
                <a:srgbClr val="FFFFFF"/>
              </a:solidFill>
            </a:endParaRPr>
          </a:p>
        </p:txBody>
      </p:sp>
      <p:sp>
        <p:nvSpPr>
          <p:cNvPr id="1222" name="Rounded Rectangle"/>
          <p:cNvSpPr/>
          <p:nvPr/>
        </p:nvSpPr>
        <p:spPr>
          <a:xfrm>
            <a:off x="18458018" y="1623893"/>
            <a:ext cx="5305487" cy="10467799"/>
          </a:xfrm>
          <a:prstGeom prst="roundRect">
            <a:avLst>
              <a:gd name="adj" fmla="val 7500"/>
            </a:avLst>
          </a:prstGeom>
          <a:noFill/>
          <a:ln w="12700" cap="flat">
            <a:solidFill>
              <a:srgbClr val="FFFFFF">
                <a:alpha val="30000"/>
              </a:srgbClr>
            </a:solidFill>
            <a:prstDash val="solid"/>
            <a:miter lim="400000"/>
          </a:ln>
          <a:effectLst/>
        </p:spPr>
        <p:txBody>
          <a:bodyPr wrap="square" lIns="0" tIns="0" rIns="0" bIns="0" numCol="1" anchor="ctr">
            <a:noAutofit/>
          </a:bodyPr>
          <a:lstStyle/>
          <a:p>
            <a:pPr defTabSz="470262">
              <a:lnSpc>
                <a:spcPct val="150000"/>
              </a:lnSpc>
              <a:spcBef>
                <a:spcPts val="3000"/>
              </a:spcBef>
              <a:defRPr sz="5600" spc="0"/>
            </a:pPr>
            <a:endParaRPr dirty="0"/>
          </a:p>
        </p:txBody>
      </p:sp>
      <p:sp>
        <p:nvSpPr>
          <p:cNvPr id="1223" name="04 /…"/>
          <p:cNvSpPr txBox="1"/>
          <p:nvPr/>
        </p:nvSpPr>
        <p:spPr>
          <a:xfrm>
            <a:off x="19121204" y="3095104"/>
            <a:ext cx="3979115" cy="7668548"/>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numCol="1" anchor="t">
            <a:noAutofit/>
          </a:bodyPr>
          <a:lstStyle/>
          <a:p>
            <a:pPr defTabSz="470262">
              <a:lnSpc>
                <a:spcPct val="100000"/>
              </a:lnSpc>
              <a:spcBef>
                <a:spcPts val="0"/>
              </a:spcBef>
              <a:spcAft>
                <a:spcPts val="8000"/>
              </a:spcAft>
              <a:defRPr sz="5600" spc="0">
                <a:solidFill>
                  <a:srgbClr val="FF5640"/>
                </a:solidFill>
              </a:defRPr>
            </a:pPr>
            <a:r>
              <a:rPr dirty="0">
                <a:latin typeface="+mj-lt"/>
              </a:rPr>
              <a:t>04 /</a:t>
            </a:r>
            <a:endParaRPr lang="en-RO" dirty="0"/>
          </a:p>
          <a:p>
            <a:pPr>
              <a:lnSpc>
                <a:spcPct val="150000"/>
              </a:lnSpc>
              <a:spcBef>
                <a:spcPts val="0"/>
              </a:spcBef>
            </a:pPr>
            <a:r>
              <a:rPr lang="en-GB" sz="2400" b="1" dirty="0">
                <a:solidFill>
                  <a:srgbClr val="FFFFFF"/>
                </a:solidFill>
              </a:rPr>
              <a:t>Anti pattern</a:t>
            </a:r>
          </a:p>
          <a:p>
            <a:pPr>
              <a:lnSpc>
                <a:spcPct val="150000"/>
              </a:lnSpc>
            </a:pPr>
            <a:r>
              <a:rPr lang="en-US" sz="1800" dirty="0">
                <a:solidFill>
                  <a:srgbClr val="FFFFFF"/>
                </a:solidFill>
              </a:rPr>
              <a:t>Create parallel history stack of data and keep track of it. Have redundant solution</a:t>
            </a:r>
            <a:endParaRPr lang="en-GB" sz="1800" dirty="0">
              <a:solidFill>
                <a:srgbClr val="FFFFFF"/>
              </a:solidFill>
            </a:endParaRPr>
          </a:p>
        </p:txBody>
      </p:sp>
    </p:spTree>
    <p:extLst>
      <p:ext uri="{BB962C8B-B14F-4D97-AF65-F5344CB8AC3E}">
        <p14:creationId xmlns:p14="http://schemas.microsoft.com/office/powerpoint/2010/main" val="50021402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3E049-9007-B85E-08B6-76A66D0F7413}"/>
            </a:ext>
          </a:extLst>
        </p:cNvPr>
        <p:cNvGrpSpPr/>
        <p:nvPr/>
      </p:nvGrpSpPr>
      <p:grpSpPr>
        <a:xfrm>
          <a:off x="0" y="0"/>
          <a:ext cx="0" cy="0"/>
          <a:chOff x="0" y="0"/>
          <a:chExt cx="0" cy="0"/>
        </a:xfrm>
      </p:grpSpPr>
      <p:sp>
        <p:nvSpPr>
          <p:cNvPr id="1198" name="Slide Number">
            <a:extLst>
              <a:ext uri="{FF2B5EF4-FFF2-40B4-BE49-F238E27FC236}">
                <a16:creationId xmlns:a16="http://schemas.microsoft.com/office/drawing/2014/main" id="{C5959051-887C-7E95-E60C-84F4BA0EAB24}"/>
              </a:ext>
            </a:extLst>
          </p:cNvPr>
          <p:cNvSpPr txBox="1">
            <a:spLocks noGrp="1"/>
          </p:cNvSpPr>
          <p:nvPr>
            <p:ph type="sldNum" sz="quarter" idx="2"/>
          </p:nvPr>
        </p:nvSpPr>
        <p:spPr>
          <a:prstGeom prst="rect">
            <a:avLst/>
          </a:prstGeom>
          <a:solidFill>
            <a:srgbClr val="000000">
              <a:alpha val="0"/>
            </a:srgbClr>
          </a:solidFill>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6</a:t>
            </a:fld>
            <a:endParaRPr dirty="0"/>
          </a:p>
        </p:txBody>
      </p:sp>
      <p:sp>
        <p:nvSpPr>
          <p:cNvPr id="1197" name="Insert chapter name">
            <a:extLst>
              <a:ext uri="{FF2B5EF4-FFF2-40B4-BE49-F238E27FC236}">
                <a16:creationId xmlns:a16="http://schemas.microsoft.com/office/drawing/2014/main" id="{7A680032-E83E-71FB-F8BD-086844865291}"/>
              </a:ext>
            </a:extLst>
          </p:cNvPr>
          <p:cNvSpPr>
            <a:spLocks noGrp="1"/>
          </p:cNvSpPr>
          <p:nvPr>
            <p:ph type="body" sz="quarter" idx="21"/>
          </p:nvPr>
        </p:nvSpPr>
        <p:spPr>
          <a:xfrm>
            <a:off x="609599" y="207804"/>
            <a:ext cx="4025611" cy="881260"/>
          </a:xfrm>
          <a:prstGeom prst="roundRect">
            <a:avLst>
              <a:gd name="adj" fmla="val 50000"/>
            </a:avLst>
          </a:prstGeom>
        </p:spPr>
        <p:txBody>
          <a:bodyPr/>
          <a:lstStyle/>
          <a:p>
            <a:r>
              <a:rPr sz="3600" dirty="0"/>
              <a:t>Good practices</a:t>
            </a:r>
          </a:p>
        </p:txBody>
      </p:sp>
      <p:sp>
        <p:nvSpPr>
          <p:cNvPr id="1199" name="Rounded Rectangle">
            <a:extLst>
              <a:ext uri="{FF2B5EF4-FFF2-40B4-BE49-F238E27FC236}">
                <a16:creationId xmlns:a16="http://schemas.microsoft.com/office/drawing/2014/main" id="{4DFED9DA-28AC-2304-5827-9BC9B97E70BB}"/>
              </a:ext>
            </a:extLst>
          </p:cNvPr>
          <p:cNvSpPr/>
          <p:nvPr/>
        </p:nvSpPr>
        <p:spPr>
          <a:xfrm>
            <a:off x="614518" y="1623893"/>
            <a:ext cx="7311135" cy="10444476"/>
          </a:xfrm>
          <a:prstGeom prst="roundRect">
            <a:avLst>
              <a:gd name="adj" fmla="val 5357"/>
            </a:avLst>
          </a:prstGeom>
          <a:noFill/>
          <a:ln w="12700" cap="flat">
            <a:solidFill>
              <a:srgbClr val="FFFFFF">
                <a:alpha val="30000"/>
              </a:srgbClr>
            </a:solidFill>
            <a:prstDash val="solid"/>
            <a:miter lim="400000"/>
          </a:ln>
          <a:effectLst/>
        </p:spPr>
        <p:txBody>
          <a:bodyPr wrap="square" lIns="0" tIns="0" rIns="0" bIns="0" numCol="1" anchor="t">
            <a:noAutofit/>
          </a:bodyPr>
          <a:lstStyle/>
          <a:p>
            <a:pPr defTabSz="470262">
              <a:lnSpc>
                <a:spcPct val="150000"/>
              </a:lnSpc>
              <a:spcBef>
                <a:spcPts val="3000"/>
              </a:spcBef>
              <a:defRPr sz="5600" spc="0"/>
            </a:pPr>
            <a:endParaRPr dirty="0"/>
          </a:p>
        </p:txBody>
      </p:sp>
      <p:sp>
        <p:nvSpPr>
          <p:cNvPr id="1202" name="Rounded Rectangle">
            <a:extLst>
              <a:ext uri="{FF2B5EF4-FFF2-40B4-BE49-F238E27FC236}">
                <a16:creationId xmlns:a16="http://schemas.microsoft.com/office/drawing/2014/main" id="{1747860A-CB11-841B-07A6-345F34D041B1}"/>
              </a:ext>
            </a:extLst>
          </p:cNvPr>
          <p:cNvSpPr/>
          <p:nvPr/>
        </p:nvSpPr>
        <p:spPr>
          <a:xfrm>
            <a:off x="8534400" y="1632857"/>
            <a:ext cx="7315200" cy="10450287"/>
          </a:xfrm>
          <a:prstGeom prst="roundRect">
            <a:avLst>
              <a:gd name="adj" fmla="val 5357"/>
            </a:avLst>
          </a:prstGeom>
          <a:noFill/>
          <a:ln w="12700" cap="flat">
            <a:solidFill>
              <a:srgbClr val="FFFFFF">
                <a:alpha val="30000"/>
              </a:srgbClr>
            </a:solidFill>
            <a:prstDash val="solid"/>
            <a:miter lim="400000"/>
          </a:ln>
          <a:effectLst/>
        </p:spPr>
        <p:txBody>
          <a:bodyPr wrap="square" lIns="0" tIns="0" rIns="0" bIns="0" numCol="1" anchor="t">
            <a:noAutofit/>
          </a:bodyPr>
          <a:lstStyle/>
          <a:p>
            <a:pPr defTabSz="470262">
              <a:lnSpc>
                <a:spcPct val="150000"/>
              </a:lnSpc>
              <a:spcBef>
                <a:spcPts val="3000"/>
              </a:spcBef>
              <a:defRPr sz="5600" spc="0"/>
            </a:pPr>
            <a:endParaRPr dirty="0"/>
          </a:p>
        </p:txBody>
      </p:sp>
      <p:sp>
        <p:nvSpPr>
          <p:cNvPr id="1205" name="Rounded Rectangle">
            <a:extLst>
              <a:ext uri="{FF2B5EF4-FFF2-40B4-BE49-F238E27FC236}">
                <a16:creationId xmlns:a16="http://schemas.microsoft.com/office/drawing/2014/main" id="{F1F8D101-E918-C63F-3708-5679A2FCEA56}"/>
              </a:ext>
            </a:extLst>
          </p:cNvPr>
          <p:cNvSpPr/>
          <p:nvPr/>
        </p:nvSpPr>
        <p:spPr>
          <a:xfrm>
            <a:off x="16471048" y="1621356"/>
            <a:ext cx="7311134" cy="10444476"/>
          </a:xfrm>
          <a:prstGeom prst="roundRect">
            <a:avLst>
              <a:gd name="adj" fmla="val 5357"/>
            </a:avLst>
          </a:prstGeom>
          <a:noFill/>
          <a:ln w="12700" cap="flat">
            <a:solidFill>
              <a:srgbClr val="FFFFFF">
                <a:alpha val="30000"/>
              </a:srgbClr>
            </a:solidFill>
            <a:prstDash val="solid"/>
            <a:miter lim="400000"/>
          </a:ln>
          <a:effectLst/>
        </p:spPr>
        <p:txBody>
          <a:bodyPr wrap="square" lIns="0" tIns="0" rIns="0" bIns="0" numCol="1" anchor="t">
            <a:noAutofit/>
          </a:bodyPr>
          <a:lstStyle/>
          <a:p>
            <a:pPr defTabSz="470262">
              <a:lnSpc>
                <a:spcPct val="150000"/>
              </a:lnSpc>
              <a:spcBef>
                <a:spcPts val="3000"/>
              </a:spcBef>
              <a:defRPr sz="5600" spc="0"/>
            </a:pPr>
            <a:endParaRPr dirty="0"/>
          </a:p>
        </p:txBody>
      </p:sp>
      <p:sp>
        <p:nvSpPr>
          <p:cNvPr id="2" name="01 /…">
            <a:extLst>
              <a:ext uri="{FF2B5EF4-FFF2-40B4-BE49-F238E27FC236}">
                <a16:creationId xmlns:a16="http://schemas.microsoft.com/office/drawing/2014/main" id="{41719DBC-DBD1-BAF8-FF0A-E54EF5E3BFD7}"/>
              </a:ext>
            </a:extLst>
          </p:cNvPr>
          <p:cNvSpPr txBox="1"/>
          <p:nvPr/>
        </p:nvSpPr>
        <p:spPr>
          <a:xfrm>
            <a:off x="1519987" y="3233519"/>
            <a:ext cx="5500196" cy="676802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numCol="1" anchor="t">
            <a:noAutofit/>
          </a:bodyPr>
          <a:lstStyle/>
          <a:p>
            <a:pPr defTabSz="470262">
              <a:lnSpc>
                <a:spcPct val="100000"/>
              </a:lnSpc>
              <a:spcBef>
                <a:spcPts val="0"/>
              </a:spcBef>
              <a:spcAft>
                <a:spcPts val="8000"/>
              </a:spcAft>
              <a:defRPr sz="5600" spc="0">
                <a:solidFill>
                  <a:srgbClr val="FF5640"/>
                </a:solidFill>
              </a:defRPr>
            </a:pPr>
            <a:r>
              <a:rPr dirty="0">
                <a:latin typeface="+mj-lt"/>
              </a:rPr>
              <a:t>01 /</a:t>
            </a:r>
            <a:endParaRPr lang="en-RO" dirty="0"/>
          </a:p>
          <a:p>
            <a:pPr>
              <a:lnSpc>
                <a:spcPct val="150000"/>
              </a:lnSpc>
              <a:spcBef>
                <a:spcPts val="0"/>
              </a:spcBef>
            </a:pPr>
            <a:r>
              <a:rPr lang="en-US" sz="2400" b="1" dirty="0">
                <a:solidFill>
                  <a:srgbClr val="FFFFFF"/>
                </a:solidFill>
              </a:rPr>
              <a:t>Browser stack needs to reflect routing and corresponding directions</a:t>
            </a:r>
            <a:endParaRPr sz="1800" dirty="0">
              <a:solidFill>
                <a:srgbClr val="FFFFFF"/>
              </a:solidFill>
            </a:endParaRPr>
          </a:p>
        </p:txBody>
      </p:sp>
      <p:sp>
        <p:nvSpPr>
          <p:cNvPr id="3" name="02 /…">
            <a:extLst>
              <a:ext uri="{FF2B5EF4-FFF2-40B4-BE49-F238E27FC236}">
                <a16:creationId xmlns:a16="http://schemas.microsoft.com/office/drawing/2014/main" id="{EB56B587-904E-03ED-0D5E-1A3DB9B97AC3}"/>
              </a:ext>
            </a:extLst>
          </p:cNvPr>
          <p:cNvSpPr txBox="1"/>
          <p:nvPr/>
        </p:nvSpPr>
        <p:spPr>
          <a:xfrm>
            <a:off x="9440373" y="3243506"/>
            <a:ext cx="5503254" cy="6771789"/>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numCol="1" anchor="t">
            <a:noAutofit/>
          </a:bodyPr>
          <a:lstStyle/>
          <a:p>
            <a:pPr defTabSz="470262">
              <a:lnSpc>
                <a:spcPct val="100000"/>
              </a:lnSpc>
              <a:spcBef>
                <a:spcPts val="0"/>
              </a:spcBef>
              <a:spcAft>
                <a:spcPts val="8000"/>
              </a:spcAft>
              <a:defRPr sz="5600" spc="0">
                <a:solidFill>
                  <a:srgbClr val="FF5640"/>
                </a:solidFill>
              </a:defRPr>
            </a:pPr>
            <a:r>
              <a:rPr dirty="0">
                <a:latin typeface="+mj-lt"/>
              </a:rPr>
              <a:t>02 /</a:t>
            </a:r>
            <a:endParaRPr dirty="0"/>
          </a:p>
          <a:p>
            <a:pPr>
              <a:lnSpc>
                <a:spcPct val="150000"/>
              </a:lnSpc>
              <a:spcBef>
                <a:spcPts val="0"/>
              </a:spcBef>
            </a:pPr>
            <a:r>
              <a:rPr lang="en-US" sz="2400" b="1" dirty="0">
                <a:solidFill>
                  <a:srgbClr val="FFFFFF"/>
                </a:solidFill>
              </a:rPr>
              <a:t>Routing map can be calculated with forward navigations</a:t>
            </a:r>
            <a:endParaRPr sz="1800" dirty="0">
              <a:solidFill>
                <a:srgbClr val="FFFFFF"/>
              </a:solidFill>
            </a:endParaRPr>
          </a:p>
        </p:txBody>
      </p:sp>
      <p:sp>
        <p:nvSpPr>
          <p:cNvPr id="4" name="03 /…">
            <a:extLst>
              <a:ext uri="{FF2B5EF4-FFF2-40B4-BE49-F238E27FC236}">
                <a16:creationId xmlns:a16="http://schemas.microsoft.com/office/drawing/2014/main" id="{5576BD42-0F6D-C289-E664-F981C6BE7B66}"/>
              </a:ext>
            </a:extLst>
          </p:cNvPr>
          <p:cNvSpPr txBox="1"/>
          <p:nvPr/>
        </p:nvSpPr>
        <p:spPr>
          <a:xfrm>
            <a:off x="17376517" y="3230982"/>
            <a:ext cx="5500195" cy="676802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numCol="1" anchor="t">
            <a:noAutofit/>
          </a:bodyPr>
          <a:lstStyle/>
          <a:p>
            <a:pPr defTabSz="470262">
              <a:lnSpc>
                <a:spcPct val="100000"/>
              </a:lnSpc>
              <a:spcBef>
                <a:spcPts val="0"/>
              </a:spcBef>
              <a:spcAft>
                <a:spcPts val="8000"/>
              </a:spcAft>
              <a:defRPr sz="5600" spc="0">
                <a:solidFill>
                  <a:srgbClr val="FF5640"/>
                </a:solidFill>
              </a:defRPr>
            </a:pPr>
            <a:r>
              <a:rPr dirty="0">
                <a:latin typeface="+mj-lt"/>
              </a:rPr>
              <a:t>03 /</a:t>
            </a:r>
            <a:endParaRPr dirty="0"/>
          </a:p>
          <a:p>
            <a:pPr>
              <a:lnSpc>
                <a:spcPct val="150000"/>
              </a:lnSpc>
              <a:spcBef>
                <a:spcPts val="0"/>
              </a:spcBef>
            </a:pPr>
            <a:r>
              <a:rPr lang="en-US" sz="2400" b="1" dirty="0">
                <a:solidFill>
                  <a:srgbClr val="FFFFFF"/>
                </a:solidFill>
              </a:rPr>
              <a:t>Backward navigations are arbitrary and those need to be left out of calculations (only for variations)</a:t>
            </a:r>
          </a:p>
          <a:p>
            <a:pPr>
              <a:lnSpc>
                <a:spcPct val="150000"/>
              </a:lnSpc>
              <a:spcBef>
                <a:spcPts val="0"/>
              </a:spcBef>
            </a:pPr>
            <a:endParaRPr lang="en-GB" sz="2400" b="1" dirty="0">
              <a:solidFill>
                <a:srgbClr val="FFFFFF"/>
              </a:solidFill>
            </a:endParaRPr>
          </a:p>
        </p:txBody>
      </p:sp>
    </p:spTree>
    <p:extLst>
      <p:ext uri="{BB962C8B-B14F-4D97-AF65-F5344CB8AC3E}">
        <p14:creationId xmlns:p14="http://schemas.microsoft.com/office/powerpoint/2010/main" val="419548098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66212-4737-126C-1B67-20485EEF748B}"/>
            </a:ext>
          </a:extLst>
        </p:cNvPr>
        <p:cNvGrpSpPr/>
        <p:nvPr/>
      </p:nvGrpSpPr>
      <p:grpSpPr>
        <a:xfrm>
          <a:off x="0" y="0"/>
          <a:ext cx="0" cy="0"/>
          <a:chOff x="0" y="0"/>
          <a:chExt cx="0" cy="0"/>
        </a:xfrm>
      </p:grpSpPr>
      <p:sp>
        <p:nvSpPr>
          <p:cNvPr id="1198" name="Slide Number">
            <a:extLst>
              <a:ext uri="{FF2B5EF4-FFF2-40B4-BE49-F238E27FC236}">
                <a16:creationId xmlns:a16="http://schemas.microsoft.com/office/drawing/2014/main" id="{44581D05-6DE3-AD1E-7E24-BDEFE86A5482}"/>
              </a:ext>
            </a:extLst>
          </p:cNvPr>
          <p:cNvSpPr txBox="1">
            <a:spLocks noGrp="1"/>
          </p:cNvSpPr>
          <p:nvPr>
            <p:ph type="sldNum" sz="quarter" idx="2"/>
          </p:nvPr>
        </p:nvSpPr>
        <p:spPr>
          <a:prstGeom prst="rect">
            <a:avLst/>
          </a:prstGeom>
          <a:solidFill>
            <a:srgbClr val="000000">
              <a:alpha val="0"/>
            </a:srgbClr>
          </a:solidFill>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7</a:t>
            </a:fld>
            <a:endParaRPr dirty="0"/>
          </a:p>
        </p:txBody>
      </p:sp>
      <p:sp>
        <p:nvSpPr>
          <p:cNvPr id="1197" name="Insert chapter name">
            <a:extLst>
              <a:ext uri="{FF2B5EF4-FFF2-40B4-BE49-F238E27FC236}">
                <a16:creationId xmlns:a16="http://schemas.microsoft.com/office/drawing/2014/main" id="{517BEB64-F706-41CF-6437-CDB32EA19A15}"/>
              </a:ext>
            </a:extLst>
          </p:cNvPr>
          <p:cNvSpPr>
            <a:spLocks noGrp="1"/>
          </p:cNvSpPr>
          <p:nvPr>
            <p:ph type="body" sz="quarter" idx="21"/>
          </p:nvPr>
        </p:nvSpPr>
        <p:spPr>
          <a:xfrm>
            <a:off x="609599" y="207804"/>
            <a:ext cx="3924632" cy="881260"/>
          </a:xfrm>
          <a:prstGeom prst="roundRect">
            <a:avLst>
              <a:gd name="adj" fmla="val 50000"/>
            </a:avLst>
          </a:prstGeom>
        </p:spPr>
        <p:txBody>
          <a:bodyPr/>
          <a:lstStyle/>
          <a:p>
            <a:r>
              <a:rPr lang="en-US" sz="3600" dirty="0"/>
              <a:t>Rules of thumb</a:t>
            </a:r>
            <a:endParaRPr sz="3600" dirty="0"/>
          </a:p>
        </p:txBody>
      </p:sp>
      <p:sp>
        <p:nvSpPr>
          <p:cNvPr id="5" name="Insert title here">
            <a:extLst>
              <a:ext uri="{FF2B5EF4-FFF2-40B4-BE49-F238E27FC236}">
                <a16:creationId xmlns:a16="http://schemas.microsoft.com/office/drawing/2014/main" id="{08933015-BBAA-3CA0-01FD-16E51FF59FB7}"/>
              </a:ext>
            </a:extLst>
          </p:cNvPr>
          <p:cNvSpPr txBox="1"/>
          <p:nvPr/>
        </p:nvSpPr>
        <p:spPr>
          <a:xfrm>
            <a:off x="609600" y="2008502"/>
            <a:ext cx="7316176"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470262">
              <a:lnSpc>
                <a:spcPct val="70000"/>
              </a:lnSpc>
              <a:spcBef>
                <a:spcPts val="3000"/>
              </a:spcBef>
              <a:defRPr sz="5600" spc="0"/>
            </a:lvl1pPr>
          </a:lstStyle>
          <a:p>
            <a:pPr>
              <a:lnSpc>
                <a:spcPct val="100000"/>
              </a:lnSpc>
            </a:pPr>
            <a:r>
              <a:rPr lang="en-GB" dirty="0">
                <a:solidFill>
                  <a:srgbClr val="FFFFFF"/>
                </a:solidFill>
                <a:latin typeface="+mj-lt"/>
              </a:rPr>
              <a:t>Rules of thumb</a:t>
            </a:r>
          </a:p>
        </p:txBody>
      </p:sp>
      <p:sp>
        <p:nvSpPr>
          <p:cNvPr id="7" name="Aesthetically pleasing and professional looking materials contribute to the emotional state of their audience, and those emotions will absolutely impact their decision to chose Endava as a business partner.…">
            <a:extLst>
              <a:ext uri="{FF2B5EF4-FFF2-40B4-BE49-F238E27FC236}">
                <a16:creationId xmlns:a16="http://schemas.microsoft.com/office/drawing/2014/main" id="{ABBC74BD-05A1-48E2-4674-70A0B23F429F}"/>
              </a:ext>
            </a:extLst>
          </p:cNvPr>
          <p:cNvSpPr txBox="1"/>
          <p:nvPr/>
        </p:nvSpPr>
        <p:spPr>
          <a:xfrm>
            <a:off x="6681334" y="1722782"/>
            <a:ext cx="15562440" cy="339067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a:spAutoFit/>
          </a:bodyPr>
          <a:lstStyle/>
          <a:p>
            <a:pPr marL="360000" indent="-360000">
              <a:lnSpc>
                <a:spcPct val="120000"/>
              </a:lnSpc>
              <a:buClr>
                <a:srgbClr val="FF4230"/>
              </a:buClr>
              <a:buFont typeface="Arial" panose="020B0604020202020204" pitchFamily="34" charset="0"/>
              <a:buChar char="•"/>
            </a:pPr>
            <a:r>
              <a:rPr lang="en-US" sz="4000" b="1" kern="100" dirty="0">
                <a:solidFill>
                  <a:srgbClr val="FFFFFF"/>
                </a:solidFill>
                <a:ea typeface="Calibri" panose="020F0502020204030204" pitchFamily="34" charset="0"/>
                <a:cs typeface="Times New Roman" panose="02020603050405020304" pitchFamily="18" charset="0"/>
              </a:rPr>
              <a:t>A</a:t>
            </a:r>
            <a:r>
              <a:rPr lang="en-US" sz="4000" b="1" kern="100" dirty="0">
                <a:solidFill>
                  <a:srgbClr val="FFFFFF"/>
                </a:solidFill>
                <a:effectLst/>
                <a:ea typeface="Calibri" panose="020F0502020204030204" pitchFamily="34" charset="0"/>
                <a:cs typeface="Times New Roman" panose="02020603050405020304" pitchFamily="18" charset="0"/>
              </a:rPr>
              <a:t>lways use BACK navigation when navigating back</a:t>
            </a:r>
            <a:endParaRPr lang="en-US" sz="4000" kern="100" dirty="0">
              <a:solidFill>
                <a:srgbClr val="FFFFFF"/>
              </a:solidFill>
              <a:effectLst/>
              <a:ea typeface="Calibri" panose="020F0502020204030204" pitchFamily="34" charset="0"/>
              <a:cs typeface="Times New Roman" panose="02020603050405020304" pitchFamily="18" charset="0"/>
            </a:endParaRPr>
          </a:p>
          <a:p>
            <a:pPr marL="360000" indent="-360000">
              <a:lnSpc>
                <a:spcPct val="120000"/>
              </a:lnSpc>
              <a:buClr>
                <a:srgbClr val="FF4230"/>
              </a:buClr>
              <a:buFont typeface="Arial" panose="020B0604020202020204" pitchFamily="34" charset="0"/>
              <a:buChar char="•"/>
            </a:pPr>
            <a:r>
              <a:rPr lang="en-US" sz="4000" b="1" kern="100" dirty="0">
                <a:solidFill>
                  <a:srgbClr val="FFFFFF"/>
                </a:solidFill>
                <a:ea typeface="Calibri" panose="020F0502020204030204" pitchFamily="34" charset="0"/>
                <a:cs typeface="Times New Roman" panose="02020603050405020304" pitchFamily="18" charset="0"/>
              </a:rPr>
              <a:t>W</a:t>
            </a:r>
            <a:r>
              <a:rPr lang="en-US" sz="4000" b="1" kern="100" dirty="0">
                <a:solidFill>
                  <a:srgbClr val="FFFFFF"/>
                </a:solidFill>
                <a:effectLst/>
                <a:ea typeface="Calibri" panose="020F0502020204030204" pitchFamily="34" charset="0"/>
                <a:cs typeface="Times New Roman" panose="02020603050405020304" pitchFamily="18" charset="0"/>
              </a:rPr>
              <a:t>hen navigating forward but without adding to stack use replace</a:t>
            </a:r>
          </a:p>
          <a:p>
            <a:pPr marL="360000" indent="-360000">
              <a:lnSpc>
                <a:spcPct val="120000"/>
              </a:lnSpc>
              <a:buClr>
                <a:srgbClr val="FF4230"/>
              </a:buClr>
              <a:buFont typeface="Arial" panose="020B0604020202020204" pitchFamily="34" charset="0"/>
              <a:buChar char="•"/>
            </a:pPr>
            <a:r>
              <a:rPr lang="en-US" sz="4000" b="1" kern="100" dirty="0">
                <a:solidFill>
                  <a:srgbClr val="FFFFFF"/>
                </a:solidFill>
                <a:ea typeface="Calibri" panose="020F0502020204030204" pitchFamily="34" charset="0"/>
                <a:cs typeface="Times New Roman" panose="02020603050405020304" pitchFamily="18" charset="0"/>
              </a:rPr>
              <a:t>Component needs to react on route data</a:t>
            </a:r>
            <a:endParaRPr lang="en-US" sz="4000" kern="100" dirty="0">
              <a:solidFill>
                <a:srgbClr val="FFFFFF"/>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150546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1F5EF-F795-9C45-83A7-C67A1E8E1D98}"/>
            </a:ext>
          </a:extLst>
        </p:cNvPr>
        <p:cNvGrpSpPr/>
        <p:nvPr/>
      </p:nvGrpSpPr>
      <p:grpSpPr>
        <a:xfrm>
          <a:off x="0" y="0"/>
          <a:ext cx="0" cy="0"/>
          <a:chOff x="0" y="0"/>
          <a:chExt cx="0" cy="0"/>
        </a:xfrm>
      </p:grpSpPr>
      <p:sp>
        <p:nvSpPr>
          <p:cNvPr id="1198" name="Slide Number">
            <a:extLst>
              <a:ext uri="{FF2B5EF4-FFF2-40B4-BE49-F238E27FC236}">
                <a16:creationId xmlns:a16="http://schemas.microsoft.com/office/drawing/2014/main" id="{44DFDD56-8622-55B8-4C1A-2649010B40E6}"/>
              </a:ext>
            </a:extLst>
          </p:cNvPr>
          <p:cNvSpPr txBox="1">
            <a:spLocks noGrp="1"/>
          </p:cNvSpPr>
          <p:nvPr>
            <p:ph type="sldNum" sz="quarter" idx="2"/>
          </p:nvPr>
        </p:nvSpPr>
        <p:spPr>
          <a:prstGeom prst="rect">
            <a:avLst/>
          </a:prstGeom>
          <a:solidFill>
            <a:srgbClr val="000000">
              <a:alpha val="0"/>
            </a:srgbClr>
          </a:solidFill>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8</a:t>
            </a:fld>
            <a:endParaRPr dirty="0"/>
          </a:p>
        </p:txBody>
      </p:sp>
      <p:sp>
        <p:nvSpPr>
          <p:cNvPr id="1197" name="Insert chapter name">
            <a:extLst>
              <a:ext uri="{FF2B5EF4-FFF2-40B4-BE49-F238E27FC236}">
                <a16:creationId xmlns:a16="http://schemas.microsoft.com/office/drawing/2014/main" id="{ACB61B9F-D903-295A-0392-296036ED8039}"/>
              </a:ext>
            </a:extLst>
          </p:cNvPr>
          <p:cNvSpPr>
            <a:spLocks noGrp="1"/>
          </p:cNvSpPr>
          <p:nvPr>
            <p:ph type="body" sz="quarter" idx="21"/>
          </p:nvPr>
        </p:nvSpPr>
        <p:spPr>
          <a:xfrm>
            <a:off x="609599" y="207804"/>
            <a:ext cx="3924632" cy="881260"/>
          </a:xfrm>
          <a:prstGeom prst="roundRect">
            <a:avLst>
              <a:gd name="adj" fmla="val 50000"/>
            </a:avLst>
          </a:prstGeom>
        </p:spPr>
        <p:txBody>
          <a:bodyPr/>
          <a:lstStyle/>
          <a:p>
            <a:r>
              <a:rPr lang="en-US" sz="3600" dirty="0"/>
              <a:t>Rules of thumb</a:t>
            </a:r>
            <a:endParaRPr sz="3600" dirty="0"/>
          </a:p>
        </p:txBody>
      </p:sp>
      <p:sp>
        <p:nvSpPr>
          <p:cNvPr id="5" name="Insert title here">
            <a:extLst>
              <a:ext uri="{FF2B5EF4-FFF2-40B4-BE49-F238E27FC236}">
                <a16:creationId xmlns:a16="http://schemas.microsoft.com/office/drawing/2014/main" id="{811191F9-BE65-DD1A-506F-2873B867FAFA}"/>
              </a:ext>
            </a:extLst>
          </p:cNvPr>
          <p:cNvSpPr txBox="1"/>
          <p:nvPr/>
        </p:nvSpPr>
        <p:spPr>
          <a:xfrm>
            <a:off x="609600" y="6858000"/>
            <a:ext cx="7316176"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470262">
              <a:lnSpc>
                <a:spcPct val="70000"/>
              </a:lnSpc>
              <a:spcBef>
                <a:spcPts val="3000"/>
              </a:spcBef>
              <a:defRPr sz="5600" spc="0"/>
            </a:lvl1pPr>
          </a:lstStyle>
          <a:p>
            <a:pPr>
              <a:lnSpc>
                <a:spcPct val="100000"/>
              </a:lnSpc>
            </a:pPr>
            <a:r>
              <a:rPr lang="en-GB" dirty="0">
                <a:solidFill>
                  <a:srgbClr val="FFFFFF"/>
                </a:solidFill>
                <a:latin typeface="+mj-lt"/>
              </a:rPr>
              <a:t>Additional rules</a:t>
            </a:r>
          </a:p>
        </p:txBody>
      </p:sp>
      <p:sp>
        <p:nvSpPr>
          <p:cNvPr id="7" name="Aesthetically pleasing and professional looking materials contribute to the emotional state of their audience, and those emotions will absolutely impact their decision to chose Endava as a business partner.…">
            <a:extLst>
              <a:ext uri="{FF2B5EF4-FFF2-40B4-BE49-F238E27FC236}">
                <a16:creationId xmlns:a16="http://schemas.microsoft.com/office/drawing/2014/main" id="{4A34709D-7836-8160-6E4A-315536EB7ABC}"/>
              </a:ext>
            </a:extLst>
          </p:cNvPr>
          <p:cNvSpPr txBox="1"/>
          <p:nvPr/>
        </p:nvSpPr>
        <p:spPr>
          <a:xfrm>
            <a:off x="6681334" y="6572280"/>
            <a:ext cx="15562440" cy="39369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a:spAutoFit/>
          </a:bodyPr>
          <a:lstStyle/>
          <a:p>
            <a:pPr marL="360000" indent="-360000">
              <a:lnSpc>
                <a:spcPct val="120000"/>
              </a:lnSpc>
              <a:buClr>
                <a:srgbClr val="FF4230"/>
              </a:buClr>
              <a:buFont typeface="Arial" panose="020B0604020202020204" pitchFamily="34" charset="0"/>
              <a:buChar char="•"/>
            </a:pPr>
            <a:r>
              <a:rPr lang="en-US" sz="4000" b="1" kern="100" dirty="0">
                <a:solidFill>
                  <a:srgbClr val="FFFFFF"/>
                </a:solidFill>
                <a:ea typeface="Calibri" panose="020F0502020204030204" pitchFamily="34" charset="0"/>
                <a:cs typeface="Times New Roman" panose="02020603050405020304" pitchFamily="18" charset="0"/>
              </a:rPr>
              <a:t>Use state to reflect data per page</a:t>
            </a:r>
          </a:p>
          <a:p>
            <a:pPr marL="360000" indent="-360000">
              <a:lnSpc>
                <a:spcPct val="120000"/>
              </a:lnSpc>
              <a:buClr>
                <a:srgbClr val="FF4230"/>
              </a:buClr>
              <a:buFont typeface="Arial" panose="020B0604020202020204" pitchFamily="34" charset="0"/>
              <a:buChar char="•"/>
            </a:pPr>
            <a:r>
              <a:rPr lang="en-US" sz="4000" b="1" kern="100" dirty="0">
                <a:solidFill>
                  <a:srgbClr val="FFFFFF"/>
                </a:solidFill>
                <a:ea typeface="Calibri" panose="020F0502020204030204" pitchFamily="34" charset="0"/>
                <a:cs typeface="Times New Roman" panose="02020603050405020304" pitchFamily="18" charset="0"/>
              </a:rPr>
              <a:t>When data from outgoing route is needed use persistent module to store data. Component should detect data from persistent module. Use it to add data to its route and delete data from persistent module</a:t>
            </a:r>
            <a:endParaRPr lang="en-US" sz="4000" kern="100" dirty="0">
              <a:solidFill>
                <a:srgbClr val="FFFFFF"/>
              </a:solidFill>
              <a:ea typeface="Calibri" panose="020F0502020204030204" pitchFamily="34" charset="0"/>
              <a:cs typeface="Times New Roman" panose="02020603050405020304" pitchFamily="18" charset="0"/>
            </a:endParaRPr>
          </a:p>
        </p:txBody>
      </p:sp>
      <p:sp>
        <p:nvSpPr>
          <p:cNvPr id="2" name="Insert title here">
            <a:extLst>
              <a:ext uri="{FF2B5EF4-FFF2-40B4-BE49-F238E27FC236}">
                <a16:creationId xmlns:a16="http://schemas.microsoft.com/office/drawing/2014/main" id="{F3BFEBB4-E61D-1C26-D191-908735AC7355}"/>
              </a:ext>
            </a:extLst>
          </p:cNvPr>
          <p:cNvSpPr txBox="1"/>
          <p:nvPr/>
        </p:nvSpPr>
        <p:spPr>
          <a:xfrm>
            <a:off x="609600" y="2008502"/>
            <a:ext cx="7316176"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470262">
              <a:lnSpc>
                <a:spcPct val="70000"/>
              </a:lnSpc>
              <a:spcBef>
                <a:spcPts val="3000"/>
              </a:spcBef>
              <a:defRPr sz="5600" spc="0"/>
            </a:lvl1pPr>
          </a:lstStyle>
          <a:p>
            <a:pPr>
              <a:lnSpc>
                <a:spcPct val="100000"/>
              </a:lnSpc>
            </a:pPr>
            <a:r>
              <a:rPr lang="en-GB" dirty="0">
                <a:solidFill>
                  <a:srgbClr val="FFFFFF"/>
                </a:solidFill>
                <a:latin typeface="+mj-lt"/>
              </a:rPr>
              <a:t>Rules of thumb</a:t>
            </a:r>
          </a:p>
        </p:txBody>
      </p:sp>
      <p:sp>
        <p:nvSpPr>
          <p:cNvPr id="3" name="Aesthetically pleasing and professional looking materials contribute to the emotional state of their audience, and those emotions will absolutely impact their decision to chose Endava as a business partner.…">
            <a:extLst>
              <a:ext uri="{FF2B5EF4-FFF2-40B4-BE49-F238E27FC236}">
                <a16:creationId xmlns:a16="http://schemas.microsoft.com/office/drawing/2014/main" id="{E8E73050-A59C-CEC2-F38E-40744E14E5C0}"/>
              </a:ext>
            </a:extLst>
          </p:cNvPr>
          <p:cNvSpPr txBox="1"/>
          <p:nvPr/>
        </p:nvSpPr>
        <p:spPr>
          <a:xfrm>
            <a:off x="6681334" y="1722782"/>
            <a:ext cx="15562440" cy="339067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a:spAutoFit/>
          </a:bodyPr>
          <a:lstStyle/>
          <a:p>
            <a:pPr marL="360000" indent="-360000">
              <a:lnSpc>
                <a:spcPct val="120000"/>
              </a:lnSpc>
              <a:buClr>
                <a:srgbClr val="FF4230"/>
              </a:buClr>
              <a:buFont typeface="Arial" panose="020B0604020202020204" pitchFamily="34" charset="0"/>
              <a:buChar char="•"/>
            </a:pPr>
            <a:r>
              <a:rPr lang="en-US" sz="4000" b="1" kern="100" dirty="0">
                <a:solidFill>
                  <a:srgbClr val="FFFFFF"/>
                </a:solidFill>
                <a:ea typeface="Calibri" panose="020F0502020204030204" pitchFamily="34" charset="0"/>
                <a:cs typeface="Times New Roman" panose="02020603050405020304" pitchFamily="18" charset="0"/>
              </a:rPr>
              <a:t>A</a:t>
            </a:r>
            <a:r>
              <a:rPr lang="en-US" sz="4000" b="1" kern="100" dirty="0">
                <a:solidFill>
                  <a:srgbClr val="FFFFFF"/>
                </a:solidFill>
                <a:effectLst/>
                <a:ea typeface="Calibri" panose="020F0502020204030204" pitchFamily="34" charset="0"/>
                <a:cs typeface="Times New Roman" panose="02020603050405020304" pitchFamily="18" charset="0"/>
              </a:rPr>
              <a:t>lways use BACK navigation when navigating back</a:t>
            </a:r>
            <a:endParaRPr lang="en-US" sz="4000" kern="100" dirty="0">
              <a:solidFill>
                <a:srgbClr val="FFFFFF"/>
              </a:solidFill>
              <a:effectLst/>
              <a:ea typeface="Calibri" panose="020F0502020204030204" pitchFamily="34" charset="0"/>
              <a:cs typeface="Times New Roman" panose="02020603050405020304" pitchFamily="18" charset="0"/>
            </a:endParaRPr>
          </a:p>
          <a:p>
            <a:pPr marL="360000" indent="-360000">
              <a:lnSpc>
                <a:spcPct val="120000"/>
              </a:lnSpc>
              <a:buClr>
                <a:srgbClr val="FF4230"/>
              </a:buClr>
              <a:buFont typeface="Arial" panose="020B0604020202020204" pitchFamily="34" charset="0"/>
              <a:buChar char="•"/>
            </a:pPr>
            <a:r>
              <a:rPr lang="en-US" sz="4000" b="1" kern="100" dirty="0">
                <a:solidFill>
                  <a:srgbClr val="FFFFFF"/>
                </a:solidFill>
                <a:ea typeface="Calibri" panose="020F0502020204030204" pitchFamily="34" charset="0"/>
                <a:cs typeface="Times New Roman" panose="02020603050405020304" pitchFamily="18" charset="0"/>
              </a:rPr>
              <a:t>W</a:t>
            </a:r>
            <a:r>
              <a:rPr lang="en-US" sz="4000" b="1" kern="100" dirty="0">
                <a:solidFill>
                  <a:srgbClr val="FFFFFF"/>
                </a:solidFill>
                <a:effectLst/>
                <a:ea typeface="Calibri" panose="020F0502020204030204" pitchFamily="34" charset="0"/>
                <a:cs typeface="Times New Roman" panose="02020603050405020304" pitchFamily="18" charset="0"/>
              </a:rPr>
              <a:t>hen navigating forward but without adding to stack use replace</a:t>
            </a:r>
          </a:p>
          <a:p>
            <a:pPr marL="360000" indent="-360000">
              <a:lnSpc>
                <a:spcPct val="120000"/>
              </a:lnSpc>
              <a:buClr>
                <a:srgbClr val="FF4230"/>
              </a:buClr>
              <a:buFont typeface="Arial" panose="020B0604020202020204" pitchFamily="34" charset="0"/>
              <a:buChar char="•"/>
            </a:pPr>
            <a:r>
              <a:rPr lang="en-US" sz="4000" b="1" kern="100" dirty="0">
                <a:solidFill>
                  <a:srgbClr val="FFFFFF"/>
                </a:solidFill>
                <a:ea typeface="Calibri" panose="020F0502020204030204" pitchFamily="34" charset="0"/>
                <a:cs typeface="Times New Roman" panose="02020603050405020304" pitchFamily="18" charset="0"/>
              </a:rPr>
              <a:t>Component needs to react on route data</a:t>
            </a:r>
            <a:endParaRPr lang="en-US" sz="4000" kern="100" dirty="0">
              <a:solidFill>
                <a:srgbClr val="FFFFFF"/>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923787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C16F5-AE75-431C-D626-6563EDE2446F}"/>
            </a:ext>
          </a:extLst>
        </p:cNvPr>
        <p:cNvGrpSpPr/>
        <p:nvPr/>
      </p:nvGrpSpPr>
      <p:grpSpPr>
        <a:xfrm>
          <a:off x="0" y="0"/>
          <a:ext cx="0" cy="0"/>
          <a:chOff x="0" y="0"/>
          <a:chExt cx="0" cy="0"/>
        </a:xfrm>
      </p:grpSpPr>
      <p:sp>
        <p:nvSpPr>
          <p:cNvPr id="1198" name="Slide Number">
            <a:extLst>
              <a:ext uri="{FF2B5EF4-FFF2-40B4-BE49-F238E27FC236}">
                <a16:creationId xmlns:a16="http://schemas.microsoft.com/office/drawing/2014/main" id="{009D5B20-2ACE-6C08-50BC-780A00C99CD4}"/>
              </a:ext>
            </a:extLst>
          </p:cNvPr>
          <p:cNvSpPr txBox="1">
            <a:spLocks noGrp="1"/>
          </p:cNvSpPr>
          <p:nvPr>
            <p:ph type="sldNum" sz="quarter" idx="2"/>
          </p:nvPr>
        </p:nvSpPr>
        <p:spPr>
          <a:prstGeom prst="rect">
            <a:avLst/>
          </a:prstGeom>
          <a:solidFill>
            <a:srgbClr val="000000">
              <a:alpha val="0"/>
            </a:srgbClr>
          </a:solidFill>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9</a:t>
            </a:fld>
            <a:endParaRPr dirty="0"/>
          </a:p>
        </p:txBody>
      </p:sp>
      <p:sp>
        <p:nvSpPr>
          <p:cNvPr id="1197" name="Insert chapter name">
            <a:extLst>
              <a:ext uri="{FF2B5EF4-FFF2-40B4-BE49-F238E27FC236}">
                <a16:creationId xmlns:a16="http://schemas.microsoft.com/office/drawing/2014/main" id="{30DC9E4A-7246-176A-5BBF-1E353A53BD50}"/>
              </a:ext>
            </a:extLst>
          </p:cNvPr>
          <p:cNvSpPr>
            <a:spLocks noGrp="1"/>
          </p:cNvSpPr>
          <p:nvPr>
            <p:ph type="body" sz="quarter" idx="21"/>
          </p:nvPr>
        </p:nvSpPr>
        <p:spPr>
          <a:xfrm>
            <a:off x="609599" y="207804"/>
            <a:ext cx="2483061" cy="881260"/>
          </a:xfrm>
          <a:prstGeom prst="roundRect">
            <a:avLst>
              <a:gd name="adj" fmla="val 50000"/>
            </a:avLst>
          </a:prstGeom>
        </p:spPr>
        <p:txBody>
          <a:bodyPr/>
          <a:lstStyle/>
          <a:p>
            <a:r>
              <a:rPr lang="en-US" sz="3600" dirty="0"/>
              <a:t>Diagram</a:t>
            </a:r>
            <a:endParaRPr sz="3600" dirty="0"/>
          </a:p>
        </p:txBody>
      </p:sp>
      <p:sp>
        <p:nvSpPr>
          <p:cNvPr id="7" name="Aesthetically pleasing and professional looking materials contribute to the emotional state of their audience, and those emotions will absolutely impact their decision to chose Endava as a business partner.…">
            <a:extLst>
              <a:ext uri="{FF2B5EF4-FFF2-40B4-BE49-F238E27FC236}">
                <a16:creationId xmlns:a16="http://schemas.microsoft.com/office/drawing/2014/main" id="{C399A915-4E60-E4C1-3F9D-2D4D6A311A63}"/>
              </a:ext>
            </a:extLst>
          </p:cNvPr>
          <p:cNvSpPr txBox="1"/>
          <p:nvPr/>
        </p:nvSpPr>
        <p:spPr>
          <a:xfrm>
            <a:off x="4186920" y="6414051"/>
            <a:ext cx="15562440" cy="766107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a:spAutoFit/>
          </a:bodyPr>
          <a:lstStyle/>
          <a:p>
            <a:pPr marL="360000" indent="-360000">
              <a:lnSpc>
                <a:spcPct val="120000"/>
              </a:lnSpc>
              <a:buClr>
                <a:srgbClr val="FF4230"/>
              </a:buClr>
              <a:buFont typeface="Arial" panose="020B0604020202020204" pitchFamily="34" charset="0"/>
              <a:buChar char="•"/>
            </a:pPr>
            <a:r>
              <a:rPr lang="en-US" sz="4000" b="1" kern="100" dirty="0">
                <a:solidFill>
                  <a:srgbClr val="FFFFFF"/>
                </a:solidFill>
                <a:ea typeface="Calibri" panose="020F0502020204030204" pitchFamily="34" charset="0"/>
                <a:cs typeface="Times New Roman" panose="02020603050405020304" pitchFamily="18" charset="0"/>
              </a:rPr>
              <a:t>Simple: just push, back</a:t>
            </a:r>
          </a:p>
          <a:p>
            <a:pPr marL="360000" indent="-360000">
              <a:lnSpc>
                <a:spcPct val="120000"/>
              </a:lnSpc>
              <a:buClr>
                <a:srgbClr val="FF4230"/>
              </a:buClr>
              <a:buFont typeface="Arial" panose="020B0604020202020204" pitchFamily="34" charset="0"/>
              <a:buChar char="•"/>
            </a:pPr>
            <a:r>
              <a:rPr lang="en-US" sz="4000" b="1" kern="100" dirty="0">
                <a:solidFill>
                  <a:srgbClr val="FFFFFF"/>
                </a:solidFill>
                <a:ea typeface="Calibri" panose="020F0502020204030204" pitchFamily="34" charset="0"/>
                <a:cs typeface="Times New Roman" panose="02020603050405020304" pitchFamily="18" charset="0"/>
              </a:rPr>
              <a:t>Replace existing page: replace (diagram will contain only Route 2)</a:t>
            </a:r>
          </a:p>
          <a:p>
            <a:pPr marL="360000" indent="-360000">
              <a:lnSpc>
                <a:spcPct val="120000"/>
              </a:lnSpc>
              <a:buClr>
                <a:srgbClr val="FF4230"/>
              </a:buClr>
              <a:buFont typeface="Arial" panose="020B0604020202020204" pitchFamily="34" charset="0"/>
              <a:buChar char="•"/>
            </a:pPr>
            <a:r>
              <a:rPr lang="en-US" sz="4000" b="1" kern="100" dirty="0">
                <a:solidFill>
                  <a:srgbClr val="FFFFFF"/>
                </a:solidFill>
                <a:ea typeface="Calibri" panose="020F0502020204030204" pitchFamily="34" charset="0"/>
                <a:cs typeface="Times New Roman" panose="02020603050405020304" pitchFamily="18" charset="0"/>
              </a:rPr>
              <a:t>Keep data on page: replace and push, back</a:t>
            </a:r>
          </a:p>
          <a:p>
            <a:pPr marL="360000" indent="-360000">
              <a:lnSpc>
                <a:spcPct val="120000"/>
              </a:lnSpc>
              <a:buClr>
                <a:srgbClr val="FF4230"/>
              </a:buClr>
              <a:buFont typeface="Arial" panose="020B0604020202020204" pitchFamily="34" charset="0"/>
              <a:buChar char="•"/>
            </a:pPr>
            <a:r>
              <a:rPr lang="en-US" sz="4000" b="1" kern="100" dirty="0">
                <a:solidFill>
                  <a:srgbClr val="FFFFFF"/>
                </a:solidFill>
                <a:ea typeface="Calibri" panose="020F0502020204030204" pitchFamily="34" charset="0"/>
                <a:cs typeface="Times New Roman" panose="02020603050405020304" pitchFamily="18" charset="0"/>
              </a:rPr>
              <a:t>Use outgoing data for previous page: store data into persistent module, back, use data to replace on page, delete data from persistent module</a:t>
            </a:r>
          </a:p>
          <a:p>
            <a:pPr marL="360000" indent="-360000">
              <a:lnSpc>
                <a:spcPct val="120000"/>
              </a:lnSpc>
              <a:buClr>
                <a:srgbClr val="FF4230"/>
              </a:buClr>
              <a:buFont typeface="Arial" panose="020B0604020202020204" pitchFamily="34" charset="0"/>
              <a:buChar char="•"/>
            </a:pPr>
            <a:endParaRPr lang="en-US" sz="4000" b="1" kern="100" dirty="0">
              <a:solidFill>
                <a:srgbClr val="FFFFFF"/>
              </a:solidFill>
              <a:ea typeface="Calibri" panose="020F0502020204030204" pitchFamily="34" charset="0"/>
              <a:cs typeface="Times New Roman" panose="02020603050405020304" pitchFamily="18" charset="0"/>
            </a:endParaRPr>
          </a:p>
          <a:p>
            <a:pPr marL="360000" indent="-360000">
              <a:lnSpc>
                <a:spcPct val="120000"/>
              </a:lnSpc>
              <a:buClr>
                <a:srgbClr val="FF4230"/>
              </a:buClr>
              <a:buFont typeface="Arial" panose="020B0604020202020204" pitchFamily="34" charset="0"/>
              <a:buChar char="•"/>
            </a:pPr>
            <a:endParaRPr lang="en-US" sz="4000" b="1" kern="100" dirty="0">
              <a:solidFill>
                <a:srgbClr val="FFFFFF"/>
              </a:solidFill>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B12A30D4-0689-9F14-0B0F-CCD74656A920}"/>
              </a:ext>
            </a:extLst>
          </p:cNvPr>
          <p:cNvPicPr>
            <a:picLocks noChangeAspect="1"/>
          </p:cNvPicPr>
          <p:nvPr/>
        </p:nvPicPr>
        <p:blipFill>
          <a:blip r:embed="rId3"/>
          <a:stretch>
            <a:fillRect/>
          </a:stretch>
        </p:blipFill>
        <p:spPr>
          <a:xfrm>
            <a:off x="4381238" y="1527576"/>
            <a:ext cx="14395747" cy="4614806"/>
          </a:xfrm>
          <a:prstGeom prst="rect">
            <a:avLst/>
          </a:prstGeom>
        </p:spPr>
      </p:pic>
    </p:spTree>
    <p:extLst>
      <p:ext uri="{BB962C8B-B14F-4D97-AF65-F5344CB8AC3E}">
        <p14:creationId xmlns:p14="http://schemas.microsoft.com/office/powerpoint/2010/main" val="3084510226"/>
      </p:ext>
    </p:extLst>
  </p:cSld>
  <p:clrMapOvr>
    <a:masterClrMapping/>
  </p:clrMapOvr>
  <p:transition spd="med"/>
</p:sld>
</file>

<file path=ppt/theme/theme1.xml><?xml version="1.0" encoding="utf-8"?>
<a:theme xmlns:a="http://schemas.openxmlformats.org/drawingml/2006/main"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Poppins Medium"/>
        <a:ea typeface="Poppins Medium"/>
        <a:cs typeface="Poppins Medium"/>
      </a:majorFont>
      <a:minorFont>
        <a:latin typeface="Poppins Regular"/>
        <a:ea typeface="Poppins Regular"/>
        <a:cs typeface="Poppins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80604E87DF5041BD15CB4F557B211A" ma:contentTypeVersion="14" ma:contentTypeDescription="Create a new document." ma:contentTypeScope="" ma:versionID="a88e8bb0e7879107f0c07aadaf23de07">
  <xsd:schema xmlns:xsd="http://www.w3.org/2001/XMLSchema" xmlns:xs="http://www.w3.org/2001/XMLSchema" xmlns:p="http://schemas.microsoft.com/office/2006/metadata/properties" xmlns:ns2="78d364d5-28b3-46f0-8b40-ad8c9edf605c" xmlns:ns3="108da2a4-3037-4d7a-bf12-b2714ae87fcf" targetNamespace="http://schemas.microsoft.com/office/2006/metadata/properties" ma:root="true" ma:fieldsID="3b8936104071a705397c97e62d45e3af" ns2:_="" ns3:_="">
    <xsd:import namespace="78d364d5-28b3-46f0-8b40-ad8c9edf605c"/>
    <xsd:import namespace="108da2a4-3037-4d7a-bf12-b2714ae87fc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lcf76f155ced4ddcb4097134ff3c332f" minOccurs="0"/>
                <xsd:element ref="ns2:TaxCatchAll" minOccurs="0"/>
                <xsd:element ref="ns3:MediaServiceGenerationTime" minOccurs="0"/>
                <xsd:element ref="ns3:MediaServiceEventHashCode" minOccurs="0"/>
                <xsd:element ref="ns3:MediaServiceOCR" minOccurs="0"/>
                <xsd:element ref="ns3:MediaServiceDateTaken" minOccurs="0"/>
                <xsd:element ref="ns3:MediaServiceObjectDetectorVersion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d364d5-28b3-46f0-8b40-ad8c9edf605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5d5cfa81-859d-4cbd-a437-cbff102c79b8}" ma:internalName="TaxCatchAll" ma:showField="CatchAllData" ma:web="78d364d5-28b3-46f0-8b40-ad8c9edf605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08da2a4-3037-4d7a-bf12-b2714ae87fc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cda9fbb2-20ec-4b38-b475-624b7129167d"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C872FA-4377-438C-B264-583FE67DC013}">
  <ds:schemaRefs>
    <ds:schemaRef ds:uri="108da2a4-3037-4d7a-bf12-b2714ae87fcf"/>
    <ds:schemaRef ds:uri="78d364d5-28b3-46f0-8b40-ad8c9edf60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54546E5-6158-445B-86FA-D0CB17A6BF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21932</TotalTime>
  <Words>1511</Words>
  <Application>Microsoft Office PowerPoint</Application>
  <PresentationFormat>Custom</PresentationFormat>
  <Paragraphs>148</Paragraphs>
  <Slides>17</Slides>
  <Notes>14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Dava Sans Med</vt:lpstr>
      <vt:lpstr>Calibri</vt:lpstr>
      <vt:lpstr>Dava Sans</vt:lpstr>
      <vt:lpstr>Arial</vt:lpstr>
      <vt:lpstr>White</vt:lpstr>
      <vt:lpstr>Handle routes data    using stateless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Dejan Joksimovic</cp:lastModifiedBy>
  <cp:revision>8</cp:revision>
  <dcterms:modified xsi:type="dcterms:W3CDTF">2024-04-18T10:32:59Z</dcterms:modified>
</cp:coreProperties>
</file>