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308" r:id="rId4"/>
    <p:sldId id="309" r:id="rId5"/>
    <p:sldId id="307" r:id="rId6"/>
    <p:sldId id="310" r:id="rId7"/>
    <p:sldId id="258" r:id="rId8"/>
    <p:sldId id="311" r:id="rId9"/>
    <p:sldId id="312" r:id="rId10"/>
    <p:sldId id="313" r:id="rId11"/>
    <p:sldId id="314" r:id="rId12"/>
    <p:sldId id="322" r:id="rId13"/>
    <p:sldId id="323" r:id="rId14"/>
    <p:sldId id="276" r:id="rId15"/>
    <p:sldId id="320" r:id="rId16"/>
    <p:sldId id="256" r:id="rId17"/>
    <p:sldId id="315" r:id="rId18"/>
    <p:sldId id="316" r:id="rId19"/>
    <p:sldId id="317" r:id="rId20"/>
    <p:sldId id="318" r:id="rId21"/>
    <p:sldId id="319" r:id="rId22"/>
    <p:sldId id="3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F7"/>
    <a:srgbClr val="5F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>
        <p:scale>
          <a:sx n="125" d="100"/>
          <a:sy n="125" d="100"/>
        </p:scale>
        <p:origin x="-4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9A22-B160-49C0-8C11-3A61A2F940E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F705-A315-4F12-BDEA-67364AC0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9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jpg"/><Relationship Id="rId7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5" Type="http://schemas.openxmlformats.org/officeDocument/2006/relationships/image" Target="../media/image28.jpeg"/><Relationship Id="rId10" Type="http://schemas.openxmlformats.org/officeDocument/2006/relationships/image" Target="../media/image17.png"/><Relationship Id="rId4" Type="http://schemas.openxmlformats.org/officeDocument/2006/relationships/image" Target="../media/image27.jpe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jp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0" Type="http://schemas.openxmlformats.org/officeDocument/2006/relationships/image" Target="../media/image17.png"/><Relationship Id="rId4" Type="http://schemas.openxmlformats.org/officeDocument/2006/relationships/image" Target="../media/image27.jpe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15.png"/><Relationship Id="rId3" Type="http://schemas.openxmlformats.org/officeDocument/2006/relationships/image" Target="../media/image34.jpg"/><Relationship Id="rId7" Type="http://schemas.openxmlformats.org/officeDocument/2006/relationships/image" Target="../media/image22.jpeg"/><Relationship Id="rId12" Type="http://schemas.openxmlformats.org/officeDocument/2006/relationships/image" Target="../media/image1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35.jpg"/><Relationship Id="rId9" Type="http://schemas.openxmlformats.org/officeDocument/2006/relationships/image" Target="../media/image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3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8.png"/><Relationship Id="rId5" Type="http://schemas.openxmlformats.org/officeDocument/2006/relationships/image" Target="../media/image27.jpeg"/><Relationship Id="rId10" Type="http://schemas.openxmlformats.org/officeDocument/2006/relationships/image" Target="../media/image30.png"/><Relationship Id="rId4" Type="http://schemas.openxmlformats.org/officeDocument/2006/relationships/image" Target="../media/image25.jpe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18" name="Oval 17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17" y="2631936"/>
            <a:ext cx="3113985" cy="2321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0" y="1986743"/>
            <a:ext cx="3173540" cy="1172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41329" y="551842"/>
            <a:ext cx="1720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Welcome to </a:t>
            </a:r>
            <a:r>
              <a:rPr lang="en-US" sz="1000" b="1" dirty="0" err="1" smtClean="0"/>
              <a:t>Paridhan</a:t>
            </a:r>
            <a:r>
              <a:rPr lang="en-US" sz="1000" b="1" dirty="0" smtClean="0"/>
              <a:t> Design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63546" y="925955"/>
            <a:ext cx="3016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Paridhan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Design is an app for Tailoring Shops and Boutiques to manage orders, customers, tailors, measurements, payments and much more.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Lets Start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654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36" name="Oval 35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Merge 39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86981" y="3982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03353" y="989257"/>
            <a:ext cx="8883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Customer Type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693743" y="586376"/>
            <a:ext cx="111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Settings</a:t>
            </a:r>
            <a:endParaRPr lang="en-US" sz="1400" b="1" u="sng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605020" y="1528991"/>
            <a:ext cx="7825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Default State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4605021" y="2067057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Default City</a:t>
            </a:r>
            <a:endParaRPr lang="en-US" sz="800" dirty="0"/>
          </a:p>
        </p:txBody>
      </p:sp>
      <p:sp>
        <p:nvSpPr>
          <p:cNvPr id="69" name="Rounded Rectangle 68"/>
          <p:cNvSpPr/>
          <p:nvPr/>
        </p:nvSpPr>
        <p:spPr>
          <a:xfrm>
            <a:off x="5387012" y="562740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603353" y="2731818"/>
            <a:ext cx="10743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Send Notifications?</a:t>
            </a:r>
            <a:endParaRPr lang="en-US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4696228" y="1199752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7445180" y="1292314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696228" y="1748373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7445180" y="1840935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696228" y="2296994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10800000">
            <a:off x="7445180" y="2389556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44" y="2752776"/>
            <a:ext cx="358532" cy="30811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603352" y="3571661"/>
            <a:ext cx="14269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Shirt Stitching Price in INR </a:t>
            </a:r>
            <a:endParaRPr lang="en-US" sz="800" dirty="0"/>
          </a:p>
        </p:txBody>
      </p:sp>
      <p:sp>
        <p:nvSpPr>
          <p:cNvPr id="50" name="Rounded Rectangle 49"/>
          <p:cNvSpPr/>
          <p:nvPr/>
        </p:nvSpPr>
        <p:spPr>
          <a:xfrm>
            <a:off x="4696228" y="3781885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00.00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03352" y="412212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Trouser Stitching Price in INR </a:t>
            </a:r>
            <a:endParaRPr lang="en-US" sz="800" dirty="0"/>
          </a:p>
        </p:txBody>
      </p:sp>
      <p:sp>
        <p:nvSpPr>
          <p:cNvPr id="54" name="Rounded Rectangle 53"/>
          <p:cNvSpPr/>
          <p:nvPr/>
        </p:nvSpPr>
        <p:spPr>
          <a:xfrm>
            <a:off x="4696228" y="4332350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00.00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03352" y="4672017"/>
            <a:ext cx="13933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Suit Stitching Price in INR </a:t>
            </a:r>
            <a:endParaRPr lang="en-US" sz="800" dirty="0"/>
          </a:p>
        </p:txBody>
      </p:sp>
      <p:sp>
        <p:nvSpPr>
          <p:cNvPr id="79" name="Rounded Rectangle 78"/>
          <p:cNvSpPr/>
          <p:nvPr/>
        </p:nvSpPr>
        <p:spPr>
          <a:xfrm>
            <a:off x="4696228" y="4882241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00.00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8161" y="3043251"/>
            <a:ext cx="10647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Delivery Date Days</a:t>
            </a:r>
            <a:endParaRPr lang="en-US" sz="800" dirty="0"/>
          </a:p>
        </p:txBody>
      </p:sp>
      <p:sp>
        <p:nvSpPr>
          <p:cNvPr id="81" name="Rounded Rectangle 80"/>
          <p:cNvSpPr/>
          <p:nvPr/>
        </p:nvSpPr>
        <p:spPr>
          <a:xfrm>
            <a:off x="4696228" y="3256351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9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19" name="Oval 18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erge 20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86981" y="3982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693743" y="586376"/>
            <a:ext cx="111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Contact Us</a:t>
            </a:r>
            <a:endParaRPr lang="en-US" sz="1400" b="1" u="sng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05" y="1200382"/>
            <a:ext cx="3173540" cy="117209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594686" y="2733686"/>
            <a:ext cx="16225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Contact Number: </a:t>
            </a:r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9711056923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4594686" y="2924789"/>
            <a:ext cx="19191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Email: </a:t>
            </a:r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Support@paridhandesign.com</a:t>
            </a:r>
            <a:endParaRPr lang="en-US" sz="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53" y="3148907"/>
            <a:ext cx="438139" cy="4320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47" y="3197528"/>
            <a:ext cx="320229" cy="3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18" name="Oval 17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01392" y="614597"/>
            <a:ext cx="106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Login</a:t>
            </a:r>
            <a:endParaRPr lang="en-US" sz="1400" b="1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676243" y="1950311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Mobile Number/ Email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07940" y="1716799"/>
            <a:ext cx="8819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Mobile Number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939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18" name="Oval 17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81062" y="614597"/>
            <a:ext cx="121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Verify Mobile</a:t>
            </a:r>
            <a:endParaRPr lang="en-US" sz="1400" b="1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607940" y="1716799"/>
            <a:ext cx="20168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Please wait while we verify your number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773544" y="1900509"/>
            <a:ext cx="9797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+91-XXXXXX605</a:t>
            </a:r>
            <a:endParaRPr lang="en-US" sz="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162702" y="2686050"/>
            <a:ext cx="291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18141" y="2686050"/>
            <a:ext cx="291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73580" y="2686050"/>
            <a:ext cx="291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29019" y="2686050"/>
            <a:ext cx="291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87211" y="2470606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5742650" y="2470606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6302984" y="2469650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6856734" y="2469650"/>
            <a:ext cx="2359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07940" y="2889549"/>
            <a:ext cx="1386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Didn’t got the code? </a:t>
            </a:r>
            <a:r>
              <a:rPr lang="en-US" sz="800" u="sng" dirty="0" smtClean="0"/>
              <a:t>RESEND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93499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64" name="Oval 63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Merge 80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94893" y="49495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87416" y="1199366"/>
            <a:ext cx="1482906" cy="23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96535" y="24231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6533" y="328422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6533" y="41376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587417" y="1749830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51319" y="1793639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Shirt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51317" y="1908816"/>
            <a:ext cx="1740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1316" y="202671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51316" y="215164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Order Complete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7182727" y="1921264"/>
            <a:ext cx="217469" cy="2154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4587417" y="2550852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51319" y="2601011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Pant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1317" y="2732063"/>
            <a:ext cx="1740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51316" y="2849958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7205009" y="2675073"/>
            <a:ext cx="217469" cy="21544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47578" y="2959647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</a:t>
            </a:r>
            <a:r>
              <a:rPr lang="en-US" sz="800" dirty="0" err="1" smtClean="0"/>
              <a:t>InProgress</a:t>
            </a:r>
            <a:endParaRPr lang="en-US" sz="8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74" y="2583767"/>
            <a:ext cx="790515" cy="514578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496533" y="15849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611486" y="3404711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5388" y="3451060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Kurta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75386" y="3582112"/>
            <a:ext cx="1740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75385" y="3700007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50" name="Flowchart: Connector 49"/>
          <p:cNvSpPr/>
          <p:nvPr/>
        </p:nvSpPr>
        <p:spPr>
          <a:xfrm>
            <a:off x="7218218" y="3548639"/>
            <a:ext cx="217469" cy="21544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75387" y="3809993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Request For Trial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38" y="3437735"/>
            <a:ext cx="764891" cy="5099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15" y="1777103"/>
            <a:ext cx="775624" cy="525567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4481293" y="4930219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4596246" y="4227750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60148" y="4277909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</a:t>
            </a:r>
            <a:r>
              <a:rPr lang="en-US" sz="800" dirty="0" err="1" smtClean="0"/>
              <a:t>Payjama</a:t>
            </a:r>
            <a:endParaRPr lang="en-US" sz="8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460146" y="4402611"/>
            <a:ext cx="1740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0145" y="4520506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25, 2019</a:t>
            </a:r>
          </a:p>
        </p:txBody>
      </p:sp>
      <p:sp>
        <p:nvSpPr>
          <p:cNvPr id="60" name="Flowchart: Connector 59"/>
          <p:cNvSpPr/>
          <p:nvPr/>
        </p:nvSpPr>
        <p:spPr>
          <a:xfrm>
            <a:off x="7237316" y="4444950"/>
            <a:ext cx="217469" cy="21544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60145" y="462886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</a:t>
            </a:r>
            <a:r>
              <a:rPr lang="en-US" sz="800" dirty="0" err="1" smtClean="0"/>
              <a:t>InProgress</a:t>
            </a:r>
            <a:endParaRPr lang="en-US" sz="800" dirty="0" smtClean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98" y="4235627"/>
            <a:ext cx="643167" cy="556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9" y="1140018"/>
            <a:ext cx="331449" cy="3314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594557" y="1154679"/>
            <a:ext cx="165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Scan Code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1" y="2255826"/>
            <a:ext cx="109767" cy="10976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93" y="3016326"/>
            <a:ext cx="109767" cy="10976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19" y="3876387"/>
            <a:ext cx="109767" cy="10976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16" y="4695848"/>
            <a:ext cx="109767" cy="10976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40152" y="597343"/>
            <a:ext cx="16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Track Order</a:t>
            </a:r>
            <a:endParaRPr lang="en-US" sz="1400" b="1" u="sng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451319" y="1678406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41428" y="2493289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5387" y="3338532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0145" y="4175590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62" y="1255259"/>
            <a:ext cx="133596" cy="1335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01" y="5237679"/>
            <a:ext cx="330724" cy="3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86" name="Oval 85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Merge 87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94893" y="529476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87416" y="1199366"/>
            <a:ext cx="1482906" cy="23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96535" y="2777724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6533" y="3638784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6533" y="4492224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587417" y="2104394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51319" y="2137819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Shirt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7578" y="226357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47578" y="2403040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Order Complete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4587417" y="2905416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41793" y="2950032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Pant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40312" y="3066890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2815" y="3195548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</a:t>
            </a:r>
            <a:r>
              <a:rPr lang="en-US" sz="800" dirty="0" err="1" smtClean="0"/>
              <a:t>InProgress</a:t>
            </a:r>
            <a:endParaRPr lang="en-US" sz="8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74" y="2938331"/>
            <a:ext cx="790515" cy="514578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496533" y="1939524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611486" y="3759275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5388" y="3804844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Kurta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75386" y="3936134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75386" y="4068177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Request For Trial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38" y="3792299"/>
            <a:ext cx="764891" cy="5099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15" y="2131667"/>
            <a:ext cx="775624" cy="525567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4490624" y="5284783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4596246" y="4582314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60148" y="4603115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</a:t>
            </a:r>
            <a:r>
              <a:rPr lang="en-US" sz="800" dirty="0" err="1" smtClean="0"/>
              <a:t>Payjama</a:t>
            </a:r>
            <a:endParaRPr lang="en-US" sz="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459169" y="473204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25, 2019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58938" y="4854142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</a:t>
            </a:r>
            <a:r>
              <a:rPr lang="en-US" sz="800" dirty="0" err="1" smtClean="0"/>
              <a:t>InProgress</a:t>
            </a:r>
            <a:endParaRPr lang="en-US" sz="800" dirty="0" smtClean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98" y="4590191"/>
            <a:ext cx="643167" cy="556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9" y="1140018"/>
            <a:ext cx="331449" cy="3314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594557" y="1154679"/>
            <a:ext cx="165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Scan Code</a:t>
            </a:r>
            <a:endParaRPr lang="en-US" sz="1200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1" y="2610390"/>
            <a:ext cx="109767" cy="10976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93" y="3370890"/>
            <a:ext cx="109767" cy="10976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19" y="4230951"/>
            <a:ext cx="109767" cy="10976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16" y="5050412"/>
            <a:ext cx="109767" cy="10976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40152" y="597343"/>
            <a:ext cx="16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Tailor List</a:t>
            </a:r>
            <a:endParaRPr lang="en-US" sz="1400" b="1" u="sng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451319" y="2009155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41428" y="2828801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5387" y="3683570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0145" y="4477764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Vikas Sharma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62" y="1255259"/>
            <a:ext cx="133596" cy="13359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747753" y="856073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Hameed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85" y="1972850"/>
            <a:ext cx="228600" cy="2286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42" y="2806279"/>
            <a:ext cx="228600" cy="2286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99" y="3639708"/>
            <a:ext cx="228600" cy="2286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56" y="4473137"/>
            <a:ext cx="228600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597699" y="1570036"/>
            <a:ext cx="61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36720" y="1563416"/>
            <a:ext cx="68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 Due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20427" y="1557167"/>
            <a:ext cx="71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179915" y="1564856"/>
            <a:ext cx="717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Upcoming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8686800" y="2453876"/>
            <a:ext cx="2307476" cy="212843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stCxn id="64" idx="3"/>
          </p:cNvCxnSpPr>
          <p:nvPr/>
        </p:nvCxnSpPr>
        <p:spPr>
          <a:xfrm>
            <a:off x="7688985" y="2087150"/>
            <a:ext cx="1174503" cy="4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759936" y="4299681"/>
            <a:ext cx="94776" cy="73815"/>
            <a:chOff x="1524000" y="2995570"/>
            <a:chExt cx="288430" cy="193133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ounded Rectangle 110"/>
          <p:cNvSpPr/>
          <p:nvPr/>
        </p:nvSpPr>
        <p:spPr>
          <a:xfrm>
            <a:off x="8904982" y="4175832"/>
            <a:ext cx="1044718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2.5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792010" y="3963753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Cloth Length in meters</a:t>
            </a:r>
            <a:endParaRPr lang="en-US" sz="8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422" y="2577679"/>
            <a:ext cx="228600" cy="22860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8792597" y="3322034"/>
            <a:ext cx="4780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Status</a:t>
            </a:r>
            <a:endParaRPr lang="en-US" sz="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8883804" y="3551971"/>
            <a:ext cx="1944218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Isosceles Triangle 115"/>
          <p:cNvSpPr/>
          <p:nvPr/>
        </p:nvSpPr>
        <p:spPr>
          <a:xfrm rot="10800000">
            <a:off x="10676194" y="3650946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452568" y="2541406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ID: 123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441919" y="3338087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ID: 123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80741" y="4199467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ID: 123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51319" y="499393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ID: 123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4620210" y="1769692"/>
            <a:ext cx="4607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785398" y="2818428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Tailor</a:t>
            </a:r>
            <a:endParaRPr lang="en-US" sz="800" dirty="0"/>
          </a:p>
        </p:txBody>
      </p:sp>
      <p:sp>
        <p:nvSpPr>
          <p:cNvPr id="93" name="Rounded Rectangle 92"/>
          <p:cNvSpPr/>
          <p:nvPr/>
        </p:nvSpPr>
        <p:spPr>
          <a:xfrm>
            <a:off x="8876605" y="3024241"/>
            <a:ext cx="1951417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Isosceles Triangle 93"/>
          <p:cNvSpPr/>
          <p:nvPr/>
        </p:nvSpPr>
        <p:spPr>
          <a:xfrm rot="10800000">
            <a:off x="10669253" y="3116803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75" name="Oval 74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Merge 85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5" name="Straight Connector 164"/>
          <p:cNvCxnSpPr/>
          <p:nvPr/>
        </p:nvCxnSpPr>
        <p:spPr>
          <a:xfrm flipV="1">
            <a:off x="4533900" y="5395663"/>
            <a:ext cx="3276600" cy="514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99" y="2270006"/>
            <a:ext cx="769539" cy="5741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99" y="3060552"/>
            <a:ext cx="757465" cy="6353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59" y="3905837"/>
            <a:ext cx="727545" cy="61560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4496535" y="2126136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96535" y="2951636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4587417" y="2201484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51315" y="2128220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</a:t>
            </a:r>
            <a:r>
              <a:rPr lang="en-US" sz="800" u="sng" dirty="0" err="1" smtClean="0"/>
              <a:t>Tarun</a:t>
            </a:r>
            <a:r>
              <a:rPr lang="en-US" sz="800" u="sng" dirty="0" smtClean="0"/>
              <a:t> </a:t>
            </a:r>
            <a:r>
              <a:rPr lang="en-US" sz="800" u="sng" dirty="0" err="1" smtClean="0"/>
              <a:t>Makhija</a:t>
            </a:r>
            <a:endParaRPr lang="en-US" sz="800" u="sng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453429" y="2382491"/>
            <a:ext cx="242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Items: Shirt 2, Pant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51314" y="2518381"/>
            <a:ext cx="1450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51315" y="2636974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51315" y="2762723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Order Complete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1" y="2753822"/>
            <a:ext cx="109767" cy="10976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45670" y="2253514"/>
            <a:ext cx="145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Contact No: </a:t>
            </a:r>
            <a:r>
              <a:rPr lang="en-US" sz="800" u="sng" dirty="0" smtClean="0"/>
              <a:t>9711020635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0" y="2670952"/>
            <a:ext cx="274845" cy="2748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70" y="2713419"/>
            <a:ext cx="179426" cy="189413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4496535" y="3777135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/>
          <p:cNvSpPr/>
          <p:nvPr/>
        </p:nvSpPr>
        <p:spPr>
          <a:xfrm>
            <a:off x="4587417" y="3026983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451315" y="2953719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</a:t>
            </a:r>
            <a:r>
              <a:rPr lang="en-US" sz="800" u="sng" dirty="0" err="1" smtClean="0"/>
              <a:t>Shreyansh</a:t>
            </a:r>
            <a:r>
              <a:rPr lang="en-US" sz="800" u="sng" dirty="0" smtClean="0"/>
              <a:t> Gupta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453429" y="3207990"/>
            <a:ext cx="242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Items: Kurta 1, </a:t>
            </a:r>
            <a:r>
              <a:rPr lang="en-US" sz="800" dirty="0" err="1" smtClean="0"/>
              <a:t>Payjama</a:t>
            </a:r>
            <a:r>
              <a:rPr lang="en-US" sz="800" dirty="0" smtClean="0"/>
              <a:t> 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51314" y="3343880"/>
            <a:ext cx="1450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51315" y="3462473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451315" y="3588222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Order Complete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1" y="3579321"/>
            <a:ext cx="109767" cy="109767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5445670" y="3079013"/>
            <a:ext cx="145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Contact No: </a:t>
            </a:r>
            <a:r>
              <a:rPr lang="en-US" sz="800" u="sng" dirty="0" smtClean="0"/>
              <a:t>9711020635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0" y="3496451"/>
            <a:ext cx="274845" cy="27484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70" y="3538918"/>
            <a:ext cx="179426" cy="189413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4496535" y="4602634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Process 141"/>
          <p:cNvSpPr/>
          <p:nvPr/>
        </p:nvSpPr>
        <p:spPr>
          <a:xfrm>
            <a:off x="4587417" y="3852482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5451315" y="3779218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</a:t>
            </a:r>
            <a:r>
              <a:rPr lang="en-US" sz="800" u="sng" dirty="0" smtClean="0"/>
              <a:t>Amit Jain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453429" y="4033489"/>
            <a:ext cx="242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Items: </a:t>
            </a:r>
            <a:r>
              <a:rPr lang="en-US" sz="800" dirty="0" err="1" smtClean="0"/>
              <a:t>Jawahar</a:t>
            </a:r>
            <a:r>
              <a:rPr lang="en-US" sz="800" dirty="0" smtClean="0"/>
              <a:t> Jacket 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451314" y="4169379"/>
            <a:ext cx="1450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451315" y="4287972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451315" y="4413721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Pending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1" y="4404820"/>
            <a:ext cx="109767" cy="109767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5445670" y="3904512"/>
            <a:ext cx="145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Contact No: </a:t>
            </a:r>
            <a:r>
              <a:rPr lang="en-US" sz="800" u="sng" dirty="0" smtClean="0"/>
              <a:t>9711020635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0" y="4321950"/>
            <a:ext cx="274845" cy="274845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70" y="4364417"/>
            <a:ext cx="179426" cy="189413"/>
          </a:xfrm>
          <a:prstGeom prst="rect">
            <a:avLst/>
          </a:prstGeom>
        </p:spPr>
      </p:pic>
      <p:sp>
        <p:nvSpPr>
          <p:cNvPr id="166" name="Flowchart: Process 165"/>
          <p:cNvSpPr/>
          <p:nvPr/>
        </p:nvSpPr>
        <p:spPr>
          <a:xfrm>
            <a:off x="4587417" y="4651349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451315" y="4578085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Name: </a:t>
            </a:r>
            <a:r>
              <a:rPr lang="en-US" sz="800" u="sng" dirty="0" smtClean="0"/>
              <a:t>Gaurav Jain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453429" y="4832356"/>
            <a:ext cx="242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Items: Suit 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451314" y="4968246"/>
            <a:ext cx="1450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Date: July 12, 2019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51315" y="5086839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Expected Delivery:  Aug 15, 2019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451315" y="5212588"/>
            <a:ext cx="18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Status: New</a:t>
            </a: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1" y="5203687"/>
            <a:ext cx="109767" cy="109767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5445670" y="4710999"/>
            <a:ext cx="145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Contact No: </a:t>
            </a:r>
            <a:r>
              <a:rPr lang="en-US" sz="800" u="sng" dirty="0" smtClean="0"/>
              <a:t>9711020635</a:t>
            </a: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0" y="5120817"/>
            <a:ext cx="274845" cy="274845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70" y="5163284"/>
            <a:ext cx="179426" cy="189413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10" y="4674479"/>
            <a:ext cx="524938" cy="661422"/>
          </a:xfrm>
          <a:prstGeom prst="rect">
            <a:avLst/>
          </a:prstGeom>
        </p:spPr>
      </p:pic>
      <p:sp>
        <p:nvSpPr>
          <p:cNvPr id="186" name="TextBox 185"/>
          <p:cNvSpPr txBox="1"/>
          <p:nvPr/>
        </p:nvSpPr>
        <p:spPr>
          <a:xfrm>
            <a:off x="5670558" y="569770"/>
            <a:ext cx="16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Order List</a:t>
            </a:r>
            <a:endParaRPr lang="en-US" sz="1400" b="1" u="sng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94" y="1241863"/>
            <a:ext cx="3313966" cy="422834"/>
          </a:xfrm>
          <a:prstGeom prst="rect">
            <a:avLst/>
          </a:prstGeom>
        </p:spPr>
      </p:pic>
      <p:sp>
        <p:nvSpPr>
          <p:cNvPr id="190" name="Rectangle 189"/>
          <p:cNvSpPr/>
          <p:nvPr/>
        </p:nvSpPr>
        <p:spPr>
          <a:xfrm>
            <a:off x="4655258" y="991757"/>
            <a:ext cx="2987602" cy="23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10" y="1038465"/>
            <a:ext cx="133596" cy="133596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29" y="5582320"/>
            <a:ext cx="308010" cy="35251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597699" y="1663340"/>
            <a:ext cx="61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951" y="1664217"/>
            <a:ext cx="68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 Due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20427" y="1650471"/>
            <a:ext cx="71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21728" y="1658328"/>
            <a:ext cx="888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Payment Due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93" y="5579240"/>
            <a:ext cx="363687" cy="36368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620210" y="1871292"/>
            <a:ext cx="4607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94633" y="782293"/>
            <a:ext cx="19175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Welcome </a:t>
            </a:r>
            <a:r>
              <a:rPr lang="en-US" sz="1000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Firstname</a:t>
            </a:r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Lastname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8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28" name="Oval 27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Merge 29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94893" y="49495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87416" y="1199366"/>
            <a:ext cx="3116960" cy="23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96535" y="24231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96533" y="15849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64573" y="590307"/>
            <a:ext cx="16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Customers</a:t>
            </a:r>
            <a:endParaRPr lang="en-US" sz="1400" b="1" u="sng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62" y="1255259"/>
            <a:ext cx="133596" cy="13359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379792" y="1590041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Pavan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9792" y="1800287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29" y="5582320"/>
            <a:ext cx="308010" cy="35251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394208" y="1986648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Address: Shakti Nagar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24" y="1690470"/>
            <a:ext cx="764065" cy="617695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4570742" y="1649041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6" y="2201379"/>
            <a:ext cx="109767" cy="10976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8" y="2174097"/>
            <a:ext cx="228600" cy="1835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9" y="2124774"/>
            <a:ext cx="274845" cy="2748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95" y="2167132"/>
            <a:ext cx="179426" cy="18941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69536" y="1187444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7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51" name="Oval 50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Merge 54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86981" y="3982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9497" y="1283054"/>
            <a:ext cx="94776" cy="73815"/>
            <a:chOff x="1524000" y="2995570"/>
            <a:chExt cx="288430" cy="19313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/>
          <p:cNvSpPr/>
          <p:nvPr/>
        </p:nvSpPr>
        <p:spPr>
          <a:xfrm>
            <a:off x="4671129" y="1191874"/>
            <a:ext cx="2273957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Pavan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Yadav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03353" y="989257"/>
            <a:ext cx="4587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Name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693743" y="586376"/>
            <a:ext cx="111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Customer</a:t>
            </a:r>
            <a:endParaRPr lang="en-US" sz="1400" b="1" u="sng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605020" y="1528991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Contact Number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7438785" y="1820492"/>
            <a:ext cx="94776" cy="73815"/>
            <a:chOff x="1524000" y="2995570"/>
            <a:chExt cx="288430" cy="193133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4696228" y="1732213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9966332212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05021" y="206705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Email</a:t>
            </a:r>
            <a:endParaRPr lang="en-US" sz="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438785" y="2355889"/>
            <a:ext cx="94776" cy="73815"/>
            <a:chOff x="1524000" y="2995570"/>
            <a:chExt cx="288430" cy="19313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4696228" y="2244689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test@test.com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268741" y="5673128"/>
            <a:ext cx="801581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605021" y="2606974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Address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4696228" y="2812787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05021" y="3149835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City</a:t>
            </a:r>
            <a:endParaRPr lang="en-US" sz="800" dirty="0"/>
          </a:p>
        </p:txBody>
      </p:sp>
      <p:sp>
        <p:nvSpPr>
          <p:cNvPr id="73" name="Rounded Rectangle 72"/>
          <p:cNvSpPr/>
          <p:nvPr/>
        </p:nvSpPr>
        <p:spPr>
          <a:xfrm>
            <a:off x="4696228" y="3355648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05021" y="3646557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4696228" y="3852370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 rot="10800000">
            <a:off x="7445180" y="3451854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7445180" y="3944932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17" y="965464"/>
            <a:ext cx="669050" cy="6690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605021" y="4143093"/>
            <a:ext cx="5293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Gender</a:t>
            </a:r>
            <a:endParaRPr lang="en-US" sz="800" dirty="0"/>
          </a:p>
        </p:txBody>
      </p:sp>
      <p:sp>
        <p:nvSpPr>
          <p:cNvPr id="47" name="Rounded Rectangle 46"/>
          <p:cNvSpPr/>
          <p:nvPr/>
        </p:nvSpPr>
        <p:spPr>
          <a:xfrm>
            <a:off x="4696228" y="4357219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7445180" y="4441468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369580" y="5673128"/>
            <a:ext cx="801581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574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9" name="Oval 8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76281" y="704239"/>
            <a:ext cx="168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Measurement Type</a:t>
            </a:r>
            <a:endParaRPr lang="en-US" sz="1400" b="1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751002"/>
            <a:ext cx="228600" cy="228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1" y="743827"/>
            <a:ext cx="228600" cy="228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10512" y="942278"/>
            <a:ext cx="9412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Pavan</a:t>
            </a:r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Yadav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4883858" y="1882833"/>
            <a:ext cx="1301412" cy="1153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0" y="2051264"/>
            <a:ext cx="720108" cy="72010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253567" y="1882833"/>
            <a:ext cx="1301412" cy="1153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885165" y="3080866"/>
            <a:ext cx="1301412" cy="1153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39954" y="3077278"/>
            <a:ext cx="1301412" cy="1153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50" y="2007129"/>
            <a:ext cx="918971" cy="7175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7" y="3188007"/>
            <a:ext cx="776898" cy="7397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2" y="3256520"/>
            <a:ext cx="616960" cy="61696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296651" y="2779778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Shirt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6600989" y="2687323"/>
            <a:ext cx="625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Trouser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5310785" y="389976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Kurta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6707989" y="3954038"/>
            <a:ext cx="40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Suit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20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15" name="Oval 14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erge 16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69919" y="704239"/>
            <a:ext cx="150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Paridhan</a:t>
            </a:r>
            <a:r>
              <a:rPr lang="en-US" sz="1400" b="1" u="sng" dirty="0" smtClean="0"/>
              <a:t> Design</a:t>
            </a:r>
            <a:endParaRPr lang="en-US" sz="1400" b="1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751002"/>
            <a:ext cx="228600" cy="228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1" y="743827"/>
            <a:ext cx="228600" cy="2286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883858" y="1882833"/>
            <a:ext cx="1301412" cy="1153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53567" y="1882833"/>
            <a:ext cx="1301412" cy="1153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885165" y="3080866"/>
            <a:ext cx="1301412" cy="11531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43484" y="2698390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Sign Up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710343" y="2683849"/>
            <a:ext cx="4956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Login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5143484" y="3876642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Your Orders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51" y="2109049"/>
            <a:ext cx="586179" cy="586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54" y="2082663"/>
            <a:ext cx="603438" cy="603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50" y="3255148"/>
            <a:ext cx="641499" cy="6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131" name="Oval 130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Merge 132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4496535" y="1187886"/>
            <a:ext cx="3350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96535" y="1406940"/>
            <a:ext cx="3350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885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7992" y="1180787"/>
            <a:ext cx="217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8784" y="1172144"/>
            <a:ext cx="217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en-US" sz="1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4124" y="1180786"/>
            <a:ext cx="217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0251" y="1178315"/>
            <a:ext cx="338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6894" y="1183828"/>
            <a:ext cx="37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4XL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6003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37121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98239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59357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20475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62555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62605" y="1187886"/>
            <a:ext cx="0" cy="219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99799" y="1185280"/>
            <a:ext cx="37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7667" y="1187885"/>
            <a:ext cx="386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2XL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4432" y="1177612"/>
            <a:ext cx="32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5220" y="1174302"/>
            <a:ext cx="411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6281" y="704239"/>
            <a:ext cx="168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Shirt Measurement</a:t>
            </a:r>
            <a:endParaRPr lang="en-US" sz="1400" b="1" u="sng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751002"/>
            <a:ext cx="228600" cy="228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1" y="743827"/>
            <a:ext cx="228600" cy="228600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958028" y="2247900"/>
            <a:ext cx="24670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8028" y="2857500"/>
            <a:ext cx="24670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8028" y="3467100"/>
            <a:ext cx="24670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8028" y="4076700"/>
            <a:ext cx="24670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8028" y="4686300"/>
            <a:ext cx="246700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11145" y="2315979"/>
            <a:ext cx="588952" cy="4759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00558" y="2926482"/>
            <a:ext cx="588952" cy="4759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89971" y="3536985"/>
            <a:ext cx="588952" cy="4759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79384" y="4147488"/>
            <a:ext cx="588952" cy="4759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09" y="1473834"/>
            <a:ext cx="669050" cy="6690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15" y="1467785"/>
            <a:ext cx="669050" cy="66905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90251" y="2581381"/>
            <a:ext cx="445829" cy="18654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68" y="2608517"/>
            <a:ext cx="139847" cy="13984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0" y="2620125"/>
            <a:ext cx="140460" cy="14046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74" y="1460830"/>
            <a:ext cx="669050" cy="66905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4652028" y="4723759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Description</a:t>
            </a:r>
            <a:endParaRPr lang="en-US" sz="800" dirty="0"/>
          </a:p>
        </p:txBody>
      </p:sp>
      <p:sp>
        <p:nvSpPr>
          <p:cNvPr id="65" name="Rounded Rectangle 64"/>
          <p:cNvSpPr/>
          <p:nvPr/>
        </p:nvSpPr>
        <p:spPr>
          <a:xfrm>
            <a:off x="4743236" y="4929573"/>
            <a:ext cx="2026587" cy="646248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Description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8792" y="2285924"/>
            <a:ext cx="64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Waist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44324" y="2555329"/>
            <a:ext cx="35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710" y="2942717"/>
            <a:ext cx="432626" cy="45303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8658" y="2340645"/>
            <a:ext cx="371577" cy="4218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4416" y="3549504"/>
            <a:ext cx="393684" cy="455844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6290251" y="3163460"/>
            <a:ext cx="445829" cy="18654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68" y="3190596"/>
            <a:ext cx="139847" cy="13984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0" y="3202204"/>
            <a:ext cx="140460" cy="14046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200853" y="2864839"/>
            <a:ext cx="64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Armhole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44324" y="3137408"/>
            <a:ext cx="35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90251" y="3761010"/>
            <a:ext cx="445829" cy="18654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68" y="3788146"/>
            <a:ext cx="139847" cy="13984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0" y="3799754"/>
            <a:ext cx="140460" cy="14046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082827" y="3474439"/>
            <a:ext cx="101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Sleeve Length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44324" y="3734958"/>
            <a:ext cx="35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90251" y="4358560"/>
            <a:ext cx="445829" cy="18654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68" y="4385696"/>
            <a:ext cx="139847" cy="13984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0" y="4397304"/>
            <a:ext cx="140460" cy="14046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147429" y="4094520"/>
            <a:ext cx="868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 Neck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44324" y="4332508"/>
            <a:ext cx="35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1183" y="4161492"/>
            <a:ext cx="465112" cy="442534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710512" y="942278"/>
            <a:ext cx="9412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Pavan</a:t>
            </a:r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Yadav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7431553" y="5033227"/>
            <a:ext cx="94776" cy="73815"/>
            <a:chOff x="1524000" y="2995570"/>
            <a:chExt cx="288430" cy="193133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ounded Rectangle 123"/>
          <p:cNvSpPr/>
          <p:nvPr/>
        </p:nvSpPr>
        <p:spPr>
          <a:xfrm>
            <a:off x="6841616" y="4940146"/>
            <a:ext cx="73244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769823" y="4734896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Quantity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029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99" name="Oval 98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Merge 100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89750" y="675398"/>
            <a:ext cx="168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Item List</a:t>
            </a:r>
            <a:endParaRPr lang="en-US" sz="1400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751002"/>
            <a:ext cx="22860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1" y="743827"/>
            <a:ext cx="228600" cy="228600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4496535" y="24231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96533" y="328422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/>
          <p:cNvSpPr/>
          <p:nvPr/>
        </p:nvSpPr>
        <p:spPr>
          <a:xfrm>
            <a:off x="4587417" y="1749830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85187" y="1714422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Trouser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4587417" y="2550852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74" y="2583767"/>
            <a:ext cx="790515" cy="514578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4496533" y="15849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15" y="1777103"/>
            <a:ext cx="775624" cy="52556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03" y="2228526"/>
            <a:ext cx="109767" cy="10976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93" y="3016326"/>
            <a:ext cx="109767" cy="109767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476667" y="1841032"/>
            <a:ext cx="933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Tailor: Hameed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496533" y="41376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/>
          <p:cNvSpPr/>
          <p:nvPr/>
        </p:nvSpPr>
        <p:spPr>
          <a:xfrm>
            <a:off x="4611486" y="3404711"/>
            <a:ext cx="829942" cy="5778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38" y="3437735"/>
            <a:ext cx="764891" cy="50992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19" y="3876387"/>
            <a:ext cx="109767" cy="109767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85" y="1618286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54" y="2453876"/>
            <a:ext cx="228600" cy="2286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3" y="3289466"/>
            <a:ext cx="228600" cy="228600"/>
          </a:xfrm>
          <a:prstGeom prst="rect">
            <a:avLst/>
          </a:prstGeom>
        </p:spPr>
      </p:pic>
      <p:sp>
        <p:nvSpPr>
          <p:cNvPr id="143" name="Flowchart: Alternate Process 142"/>
          <p:cNvSpPr/>
          <p:nvPr/>
        </p:nvSpPr>
        <p:spPr>
          <a:xfrm>
            <a:off x="8686800" y="2453876"/>
            <a:ext cx="3256384" cy="305538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785398" y="2818428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Tailor</a:t>
            </a:r>
            <a:endParaRPr lang="en-US" sz="800" dirty="0"/>
          </a:p>
        </p:txBody>
      </p:sp>
      <p:sp>
        <p:nvSpPr>
          <p:cNvPr id="145" name="Rounded Rectangle 144"/>
          <p:cNvSpPr/>
          <p:nvPr/>
        </p:nvSpPr>
        <p:spPr>
          <a:xfrm>
            <a:off x="8876605" y="3024241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Isosceles Triangle 145"/>
          <p:cNvSpPr/>
          <p:nvPr/>
        </p:nvSpPr>
        <p:spPr>
          <a:xfrm rot="10800000">
            <a:off x="11625557" y="3120447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9723719" y="4242868"/>
            <a:ext cx="94776" cy="73815"/>
            <a:chOff x="1524000" y="2995570"/>
            <a:chExt cx="288430" cy="193133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ounded Rectangle 149"/>
          <p:cNvSpPr/>
          <p:nvPr/>
        </p:nvSpPr>
        <p:spPr>
          <a:xfrm>
            <a:off x="8876606" y="4137660"/>
            <a:ext cx="1031600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763634" y="3925581"/>
            <a:ext cx="10021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Cloth Price in INR</a:t>
            </a:r>
            <a:endParaRPr lang="en-US" sz="800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11577699" y="4230538"/>
            <a:ext cx="94776" cy="73815"/>
            <a:chOff x="1524000" y="2995570"/>
            <a:chExt cx="288430" cy="193133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ounded Rectangle 154"/>
          <p:cNvSpPr/>
          <p:nvPr/>
        </p:nvSpPr>
        <p:spPr>
          <a:xfrm>
            <a:off x="10722745" y="4132281"/>
            <a:ext cx="1044718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649377" y="3917593"/>
            <a:ext cx="11576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Stitching Price in INR</a:t>
            </a:r>
            <a:endParaRPr lang="en-US" sz="8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894" y="2550852"/>
            <a:ext cx="228600" cy="2286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5481631" y="1981733"/>
            <a:ext cx="1090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Price: 3000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9718443" y="3715877"/>
            <a:ext cx="94776" cy="73815"/>
            <a:chOff x="1524000" y="2995570"/>
            <a:chExt cx="288430" cy="193133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ounded Rectangle 163"/>
          <p:cNvSpPr/>
          <p:nvPr/>
        </p:nvSpPr>
        <p:spPr>
          <a:xfrm>
            <a:off x="8863489" y="3592028"/>
            <a:ext cx="1044718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2.5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750517" y="3379949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Cloth Length in meters</a:t>
            </a:r>
            <a:endParaRPr lang="en-US" sz="800" dirty="0"/>
          </a:p>
        </p:txBody>
      </p:sp>
      <p:cxnSp>
        <p:nvCxnSpPr>
          <p:cNvPr id="167" name="Straight Arrow Connector 166"/>
          <p:cNvCxnSpPr>
            <a:stCxn id="139" idx="3"/>
          </p:cNvCxnSpPr>
          <p:nvPr/>
        </p:nvCxnSpPr>
        <p:spPr>
          <a:xfrm>
            <a:off x="7688985" y="1732586"/>
            <a:ext cx="1174503" cy="81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11617302" y="3702110"/>
            <a:ext cx="94776" cy="73815"/>
            <a:chOff x="1524000" y="2995570"/>
            <a:chExt cx="288430" cy="193133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ounded Rectangle 170"/>
          <p:cNvSpPr/>
          <p:nvPr/>
        </p:nvSpPr>
        <p:spPr>
          <a:xfrm>
            <a:off x="10762348" y="3578261"/>
            <a:ext cx="1044718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0649376" y="3366182"/>
            <a:ext cx="8996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Cloth Unit Price</a:t>
            </a:r>
            <a:endParaRPr 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499924" y="2521277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Nicker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491404" y="2647887"/>
            <a:ext cx="933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Tailor: Hameed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496368" y="2788588"/>
            <a:ext cx="1090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Price: 3000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518262" y="3347020"/>
            <a:ext cx="127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Item: Shirt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509742" y="3473630"/>
            <a:ext cx="933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Tailor: ??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514706" y="3614331"/>
            <a:ext cx="1090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Price: ??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7417" y="4362630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Discount</a:t>
            </a:r>
            <a:endParaRPr lang="en-US" sz="800" dirty="0"/>
          </a:p>
        </p:txBody>
      </p:sp>
      <p:sp>
        <p:nvSpPr>
          <p:cNvPr id="66" name="Rounded Rectangle 65"/>
          <p:cNvSpPr/>
          <p:nvPr/>
        </p:nvSpPr>
        <p:spPr>
          <a:xfrm>
            <a:off x="4658868" y="4564539"/>
            <a:ext cx="961147" cy="29519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Description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70322" y="4361930"/>
            <a:ext cx="6767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Total Price</a:t>
            </a:r>
            <a:endParaRPr lang="en-US" sz="800" dirty="0"/>
          </a:p>
        </p:txBody>
      </p:sp>
      <p:sp>
        <p:nvSpPr>
          <p:cNvPr id="68" name="Rounded Rectangle 67"/>
          <p:cNvSpPr/>
          <p:nvPr/>
        </p:nvSpPr>
        <p:spPr>
          <a:xfrm>
            <a:off x="6167355" y="4564539"/>
            <a:ext cx="961147" cy="29519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Description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84918" y="4972842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Amount Paid</a:t>
            </a:r>
            <a:endParaRPr lang="en-US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4656369" y="5174751"/>
            <a:ext cx="961147" cy="29519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Description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5904" y="4986377"/>
            <a:ext cx="7585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Amount Due</a:t>
            </a:r>
            <a:endParaRPr lang="en-US" sz="800" dirty="0"/>
          </a:p>
        </p:txBody>
      </p:sp>
      <p:sp>
        <p:nvSpPr>
          <p:cNvPr id="72" name="Rounded Rectangle 71"/>
          <p:cNvSpPr/>
          <p:nvPr/>
        </p:nvSpPr>
        <p:spPr>
          <a:xfrm>
            <a:off x="6167355" y="5188286"/>
            <a:ext cx="961147" cy="29519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Description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01" y="5237679"/>
            <a:ext cx="330724" cy="330724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5625262" y="951192"/>
            <a:ext cx="9412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Pavan</a:t>
            </a:r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Yadav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711515" y="5704014"/>
            <a:ext cx="827163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667603" y="5706749"/>
            <a:ext cx="798000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Item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4814272" y="5704469"/>
            <a:ext cx="77097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</a:t>
            </a:r>
            <a:endParaRPr lang="en-US" sz="1200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8" y="2174097"/>
            <a:ext cx="228600" cy="18350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86" y="3062938"/>
            <a:ext cx="228600" cy="18350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91" y="3897102"/>
            <a:ext cx="228600" cy="183505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4643638" y="1300700"/>
            <a:ext cx="9573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</a:rPr>
              <a:t>Order ID: 123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8785398" y="4471816"/>
            <a:ext cx="4780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Status</a:t>
            </a:r>
            <a:endParaRPr lang="en-US" sz="800" dirty="0"/>
          </a:p>
        </p:txBody>
      </p:sp>
      <p:sp>
        <p:nvSpPr>
          <p:cNvPr id="89" name="Rounded Rectangle 88"/>
          <p:cNvSpPr/>
          <p:nvPr/>
        </p:nvSpPr>
        <p:spPr>
          <a:xfrm>
            <a:off x="8876605" y="4701753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10800000">
            <a:off x="11625557" y="4794315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8906813" y="5176763"/>
            <a:ext cx="46896" cy="505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>
            <a:off x="8876605" y="5149876"/>
            <a:ext cx="106134" cy="10389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964721" y="5097196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Stitching</a:t>
            </a:r>
            <a:endParaRPr lang="en-US" sz="800" dirty="0"/>
          </a:p>
        </p:txBody>
      </p:sp>
      <p:sp>
        <p:nvSpPr>
          <p:cNvPr id="97" name="Flowchart: Connector 96"/>
          <p:cNvSpPr/>
          <p:nvPr/>
        </p:nvSpPr>
        <p:spPr>
          <a:xfrm>
            <a:off x="10723606" y="5149876"/>
            <a:ext cx="106134" cy="10389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811722" y="5097196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Alteration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752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8400449" y="1131577"/>
            <a:ext cx="2929879" cy="18754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00449" y="1474235"/>
            <a:ext cx="2929879" cy="15327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616836" y="2319259"/>
            <a:ext cx="1186464" cy="522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60" name="Oval 59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Merge 61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89750" y="675398"/>
            <a:ext cx="168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Reports</a:t>
            </a:r>
            <a:endParaRPr lang="en-US" sz="1400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751002"/>
            <a:ext cx="22860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1" y="743827"/>
            <a:ext cx="228600" cy="228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06935" y="1131578"/>
            <a:ext cx="2929879" cy="18754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6935" y="1474236"/>
            <a:ext cx="2929879" cy="15327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3858" y="1670180"/>
            <a:ext cx="1186464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0722" y="1680055"/>
            <a:ext cx="1186464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3858" y="2310613"/>
            <a:ext cx="1186464" cy="522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80722" y="2323861"/>
            <a:ext cx="1186464" cy="522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23618" y="1190469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2">
                    <a:lumMod val="50000"/>
                  </a:schemeClr>
                </a:solidFill>
              </a:rPr>
              <a:t>Today’s Performance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  |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5088" y="1685216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Total Sale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243" y="1872993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10,000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3745" y="1715539"/>
            <a:ext cx="118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Payment Received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4011" y="1906311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6,000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8670" y="2351845"/>
            <a:ext cx="104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Orders received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5650" y="2539784"/>
            <a:ext cx="359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2813" y="2392659"/>
            <a:ext cx="118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Orders Delivered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9793" y="2580598"/>
            <a:ext cx="359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06935" y="3126228"/>
            <a:ext cx="2929879" cy="13118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06935" y="3468887"/>
            <a:ext cx="2929879" cy="969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83858" y="3664830"/>
            <a:ext cx="1186464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80722" y="3674705"/>
            <a:ext cx="1186464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23618" y="3185119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Today’s Order Due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9056" y="3671052"/>
            <a:ext cx="100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Order Past Due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0866" y="3868059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58962" y="3672130"/>
            <a:ext cx="118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Orders Due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2364" y="3873192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40039" y="1183166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Month’s Performance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75099" y="4534299"/>
            <a:ext cx="2929879" cy="13118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5099" y="4876958"/>
            <a:ext cx="2929879" cy="969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716663" y="4564379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Months Daily Orders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883858" y="4975860"/>
            <a:ext cx="0" cy="67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83270" y="5646420"/>
            <a:ext cx="254686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4359100" y="5145193"/>
            <a:ext cx="75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# of Orders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31706" y="5603508"/>
            <a:ext cx="218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4708944" y="5423916"/>
            <a:ext cx="263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708400" y="5247159"/>
            <a:ext cx="263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4708401" y="5081263"/>
            <a:ext cx="263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30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711322" y="4901896"/>
            <a:ext cx="263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57758" y="5616623"/>
            <a:ext cx="264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97329" y="5603295"/>
            <a:ext cx="280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30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01815" y="5612868"/>
            <a:ext cx="2676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25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18001" y="5616623"/>
            <a:ext cx="281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20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89580" y="5612868"/>
            <a:ext cx="2937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1029" y="5612868"/>
            <a:ext cx="218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4973580" y="5305520"/>
            <a:ext cx="91508" cy="2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062423" y="5305520"/>
            <a:ext cx="127767" cy="22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190190" y="5305520"/>
            <a:ext cx="47764" cy="22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237954" y="5305520"/>
            <a:ext cx="57696" cy="18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295502" y="5260384"/>
            <a:ext cx="668535" cy="21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64037" y="5260631"/>
            <a:ext cx="255914" cy="23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498700" y="1190469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Tailors Performance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17369" y="1670180"/>
            <a:ext cx="1186464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98352" y="1685216"/>
            <a:ext cx="888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Total Orders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12208" y="1867197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900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0781" y="1667029"/>
            <a:ext cx="1186464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057486" y="1680055"/>
            <a:ext cx="118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Future Pending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41858" y="1885111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15259" y="2334377"/>
            <a:ext cx="888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Delayed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40949" y="2515769"/>
            <a:ext cx="73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900781" y="2319341"/>
            <a:ext cx="1186464" cy="522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974255" y="2343562"/>
            <a:ext cx="118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Today’s Delivery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49852" y="2576078"/>
            <a:ext cx="359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50059" y="2809900"/>
            <a:ext cx="86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u="sng" dirty="0" smtClean="0">
                <a:solidFill>
                  <a:schemeClr val="bg2">
                    <a:lumMod val="25000"/>
                  </a:schemeClr>
                </a:solidFill>
              </a:rPr>
              <a:t>View Details</a:t>
            </a:r>
            <a:endParaRPr lang="en-US" sz="800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1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40" name="Oval 39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erge 41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Bevel 3"/>
          <p:cNvSpPr/>
          <p:nvPr/>
        </p:nvSpPr>
        <p:spPr>
          <a:xfrm>
            <a:off x="4883858" y="1907859"/>
            <a:ext cx="1301412" cy="1163857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Up    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Bevel 7"/>
          <p:cNvSpPr/>
          <p:nvPr/>
        </p:nvSpPr>
        <p:spPr>
          <a:xfrm>
            <a:off x="4883858" y="2745172"/>
            <a:ext cx="1301412" cy="1174566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Orders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Bevel 4"/>
          <p:cNvSpPr/>
          <p:nvPr/>
        </p:nvSpPr>
        <p:spPr>
          <a:xfrm>
            <a:off x="6185270" y="1907859"/>
            <a:ext cx="1274621" cy="1163857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 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664869" y="826294"/>
            <a:ext cx="18415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69919" y="704239"/>
            <a:ext cx="150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Paridhan</a:t>
            </a:r>
            <a:r>
              <a:rPr lang="en-US" sz="1400" b="1" u="sng" dirty="0" smtClean="0"/>
              <a:t> Design</a:t>
            </a:r>
            <a:endParaRPr lang="en-US" sz="1400" b="1" u="sn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664869" y="868706"/>
            <a:ext cx="18415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4869" y="914629"/>
            <a:ext cx="18415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Process 1"/>
          <p:cNvSpPr/>
          <p:nvPr/>
        </p:nvSpPr>
        <p:spPr>
          <a:xfrm>
            <a:off x="4594819" y="769373"/>
            <a:ext cx="2406254" cy="49456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67326" y="850861"/>
            <a:ext cx="170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7326" y="1040553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75000"/>
                  </a:schemeClr>
                </a:solidFill>
              </a:rPr>
              <a:t>test@test.com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7682" y="1775766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Upgrade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49019" y="2100099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Account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18287" y="3395346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Settings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0918" y="3731337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 Us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40918" y="4094478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 Out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826388" y="2416811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Manage Employees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22" y="3399640"/>
            <a:ext cx="228600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26" y="1786487"/>
            <a:ext cx="228600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22" y="2109577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21" y="3766676"/>
            <a:ext cx="228600" cy="228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21" y="4105973"/>
            <a:ext cx="228600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96" y="945160"/>
            <a:ext cx="228600" cy="228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22" y="2437615"/>
            <a:ext cx="228600" cy="2286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496535" y="1478280"/>
            <a:ext cx="24734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91" y="743827"/>
            <a:ext cx="228600" cy="228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14496" y="2731349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Manage Customer</a:t>
            </a:r>
            <a:endParaRPr lang="en-US" sz="1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0" y="2752153"/>
            <a:ext cx="228600" cy="2286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814496" y="3060164"/>
            <a:ext cx="170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Tailors Orders</a:t>
            </a:r>
            <a:endParaRPr lang="en-US" sz="1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0" y="308096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372854" y="158700"/>
            <a:ext cx="3682538" cy="6577215"/>
            <a:chOff x="4330931" y="174567"/>
            <a:chExt cx="3682538" cy="6442364"/>
          </a:xfrm>
        </p:grpSpPr>
        <p:sp>
          <p:nvSpPr>
            <p:cNvPr id="88" name="Oval 87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Merge 96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43687" y="174567"/>
            <a:ext cx="3682538" cy="6577215"/>
            <a:chOff x="4330931" y="174567"/>
            <a:chExt cx="3682538" cy="6442364"/>
          </a:xfrm>
        </p:grpSpPr>
        <p:sp>
          <p:nvSpPr>
            <p:cNvPr id="57" name="Oval 56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Merge 58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9737" y="3982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9874" y="1219676"/>
            <a:ext cx="94776" cy="73815"/>
            <a:chOff x="1524000" y="2995570"/>
            <a:chExt cx="288430" cy="19313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689833" y="3929312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99995" y="4143698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Free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6899114" y="4453384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Small and Mid Size Organization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910496" y="4767336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Prime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049066" y="4293747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30 days free trial.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7049066" y="4620686"/>
            <a:ext cx="1697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Pay </a:t>
            </a:r>
            <a:r>
              <a:rPr lang="en-US" sz="800" dirty="0" err="1" smtClean="0"/>
              <a:t>Rs</a:t>
            </a:r>
            <a:r>
              <a:rPr lang="en-US" sz="800" dirty="0" smtClean="0"/>
              <a:t> 2000 </a:t>
            </a:r>
            <a:r>
              <a:rPr lang="en-US" sz="800" dirty="0" smtClean="0"/>
              <a:t>for 365 days</a:t>
            </a:r>
            <a:r>
              <a:rPr lang="en-US" sz="800" dirty="0" smtClean="0"/>
              <a:t> </a:t>
            </a:r>
            <a:r>
              <a:rPr lang="en-US" sz="800" dirty="0" smtClean="0"/>
              <a:t>up to 5 GB.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7049066" y="4920472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Pay </a:t>
            </a:r>
            <a:r>
              <a:rPr lang="en-US" sz="800" dirty="0" err="1" smtClean="0"/>
              <a:t>Rs</a:t>
            </a:r>
            <a:r>
              <a:rPr lang="en-US" sz="800" dirty="0" smtClean="0"/>
              <a:t> 5000 per year. Unlimited data. </a:t>
            </a:r>
            <a:endParaRPr lang="en-US" sz="800" dirty="0"/>
          </a:p>
        </p:txBody>
      </p:sp>
      <p:sp>
        <p:nvSpPr>
          <p:cNvPr id="51" name="Flowchart: Connector 50"/>
          <p:cNvSpPr/>
          <p:nvPr/>
        </p:nvSpPr>
        <p:spPr>
          <a:xfrm>
            <a:off x="6840679" y="4245293"/>
            <a:ext cx="46896" cy="505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6810471" y="4218406"/>
            <a:ext cx="106134" cy="10389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6804816" y="4529613"/>
            <a:ext cx="105680" cy="10344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6799160" y="4840820"/>
            <a:ext cx="111335" cy="10898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907317" y="1131397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Nayan Jain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16110" y="928788"/>
            <a:ext cx="4587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Name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2819103" y="1454887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Contact Number</a:t>
            </a:r>
            <a:endParaRPr lang="en-US" sz="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5649874" y="1729721"/>
            <a:ext cx="94776" cy="73815"/>
            <a:chOff x="1524000" y="2995570"/>
            <a:chExt cx="288430" cy="193133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ounded Rectangle 95"/>
          <p:cNvSpPr/>
          <p:nvPr/>
        </p:nvSpPr>
        <p:spPr>
          <a:xfrm>
            <a:off x="2907317" y="1641442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9710540123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6110" y="1976286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Email</a:t>
            </a:r>
            <a:endParaRPr lang="en-US" sz="8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649874" y="2265118"/>
            <a:ext cx="94776" cy="73815"/>
            <a:chOff x="1524000" y="2995570"/>
            <a:chExt cx="288430" cy="193133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ounded Rectangle 105"/>
          <p:cNvSpPr/>
          <p:nvPr/>
        </p:nvSpPr>
        <p:spPr>
          <a:xfrm>
            <a:off x="2907317" y="2153918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test@test.com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89833" y="915853"/>
            <a:ext cx="1072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Organization Name</a:t>
            </a:r>
            <a:endParaRPr lang="en-US" sz="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6781040" y="1121666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Rajdhani emporium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543482" y="1241224"/>
            <a:ext cx="94776" cy="73815"/>
            <a:chOff x="1524000" y="2995570"/>
            <a:chExt cx="288430" cy="19313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840193" y="600511"/>
            <a:ext cx="79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Account</a:t>
            </a:r>
            <a:endParaRPr lang="en-US" sz="1400" b="1" u="sng" dirty="0"/>
          </a:p>
        </p:txBody>
      </p:sp>
      <p:sp>
        <p:nvSpPr>
          <p:cNvPr id="122" name="Rectangle 121"/>
          <p:cNvSpPr/>
          <p:nvPr/>
        </p:nvSpPr>
        <p:spPr>
          <a:xfrm>
            <a:off x="6689833" y="1388685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Address</a:t>
            </a:r>
            <a:endParaRPr lang="en-US" sz="800" dirty="0"/>
          </a:p>
        </p:txBody>
      </p:sp>
      <p:sp>
        <p:nvSpPr>
          <p:cNvPr id="123" name="Rounded Rectangle 122"/>
          <p:cNvSpPr/>
          <p:nvPr/>
        </p:nvSpPr>
        <p:spPr>
          <a:xfrm>
            <a:off x="6781040" y="1594498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89833" y="2351643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City</a:t>
            </a:r>
            <a:endParaRPr lang="en-US" sz="8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81040" y="2557456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89833" y="2824475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6781040" y="3030288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Isosceles Triangle 136"/>
          <p:cNvSpPr/>
          <p:nvPr/>
        </p:nvSpPr>
        <p:spPr>
          <a:xfrm rot="10800000">
            <a:off x="9529992" y="2653662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 rot="10800000">
            <a:off x="9529992" y="3122850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14" y="659562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32" y="654186"/>
            <a:ext cx="228600" cy="2286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3508436" y="5805436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Account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6677485" y="3365429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Zip Code</a:t>
            </a:r>
            <a:endParaRPr lang="en-US" sz="800" dirty="0"/>
          </a:p>
        </p:txBody>
      </p:sp>
      <p:sp>
        <p:nvSpPr>
          <p:cNvPr id="55" name="Rounded Rectangle 54"/>
          <p:cNvSpPr/>
          <p:nvPr/>
        </p:nvSpPr>
        <p:spPr>
          <a:xfrm>
            <a:off x="6768692" y="3571242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Zip code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89833" y="1863099"/>
            <a:ext cx="5453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Country</a:t>
            </a:r>
            <a:endParaRPr lang="en-US" sz="800" dirty="0"/>
          </a:p>
        </p:txBody>
      </p:sp>
      <p:sp>
        <p:nvSpPr>
          <p:cNvPr id="73" name="Rounded Rectangle 72"/>
          <p:cNvSpPr/>
          <p:nvPr/>
        </p:nvSpPr>
        <p:spPr>
          <a:xfrm>
            <a:off x="6781040" y="2068912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9526542" y="2176569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97" y="5708230"/>
            <a:ext cx="197997" cy="22660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816110" y="2480677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Address</a:t>
            </a:r>
            <a:endParaRPr lang="en-US" sz="800" dirty="0"/>
          </a:p>
        </p:txBody>
      </p:sp>
      <p:sp>
        <p:nvSpPr>
          <p:cNvPr id="63" name="Rounded Rectangle 62"/>
          <p:cNvSpPr/>
          <p:nvPr/>
        </p:nvSpPr>
        <p:spPr>
          <a:xfrm>
            <a:off x="2907317" y="2686490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16110" y="3443635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City</a:t>
            </a:r>
            <a:endParaRPr lang="en-US" sz="800" dirty="0"/>
          </a:p>
        </p:txBody>
      </p:sp>
      <p:sp>
        <p:nvSpPr>
          <p:cNvPr id="65" name="Rounded Rectangle 64"/>
          <p:cNvSpPr/>
          <p:nvPr/>
        </p:nvSpPr>
        <p:spPr>
          <a:xfrm>
            <a:off x="2907317" y="3649448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16110" y="3916467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endParaRPr lang="en-US" sz="800" dirty="0"/>
          </a:p>
        </p:txBody>
      </p:sp>
      <p:sp>
        <p:nvSpPr>
          <p:cNvPr id="67" name="Rounded Rectangle 66"/>
          <p:cNvSpPr/>
          <p:nvPr/>
        </p:nvSpPr>
        <p:spPr>
          <a:xfrm>
            <a:off x="2907317" y="4122280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5656269" y="3745654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5656269" y="4214842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803762" y="4457421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Zip Code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2894969" y="4663234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Zip code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16110" y="2955091"/>
            <a:ext cx="5453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Country</a:t>
            </a:r>
            <a:endParaRPr lang="en-US" sz="800" dirty="0"/>
          </a:p>
        </p:txBody>
      </p:sp>
      <p:sp>
        <p:nvSpPr>
          <p:cNvPr id="77" name="Rounded Rectangle 76"/>
          <p:cNvSpPr/>
          <p:nvPr/>
        </p:nvSpPr>
        <p:spPr>
          <a:xfrm>
            <a:off x="2907317" y="3160904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Isosceles Triangle 77"/>
          <p:cNvSpPr/>
          <p:nvPr/>
        </p:nvSpPr>
        <p:spPr>
          <a:xfrm rot="10800000">
            <a:off x="5652819" y="3268561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274539" y="5473935"/>
            <a:ext cx="90290" cy="809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75835" y="5473935"/>
            <a:ext cx="90290" cy="80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400417" y="5493331"/>
            <a:ext cx="90290" cy="809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186074" y="5493331"/>
            <a:ext cx="90290" cy="80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09500" y="174567"/>
            <a:ext cx="3682538" cy="6442364"/>
            <a:chOff x="4330931" y="174567"/>
            <a:chExt cx="3682538" cy="6442364"/>
          </a:xfrm>
        </p:grpSpPr>
        <p:sp>
          <p:nvSpPr>
            <p:cNvPr id="29" name="Oval 28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erge 46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95300" y="3714632"/>
            <a:ext cx="94776" cy="73815"/>
            <a:chOff x="1524000" y="2995570"/>
            <a:chExt cx="288430" cy="19313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29" y="1128224"/>
            <a:ext cx="1283830" cy="33183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626628" y="1162684"/>
            <a:ext cx="1004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 securely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19628" y="1872024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Card Holder Name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699459" y="2441761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Credit Card Number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719627" y="3628986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99459" y="4200735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CVV Code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719627" y="3017032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Expiration Date (MM/YY)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27436" y="600511"/>
            <a:ext cx="91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Payment</a:t>
            </a:r>
            <a:endParaRPr lang="en-US" sz="1400" b="1" u="sng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5268741" y="5673128"/>
            <a:ext cx="163553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 Payment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626628" y="1649391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Card Holder Name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4624889" y="2220751"/>
            <a:ext cx="1104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Credit Card Number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4624205" y="2792081"/>
            <a:ext cx="13227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Expiration Date (MM/YY)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4606656" y="3416907"/>
            <a:ext cx="8547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Amount in INR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4606656" y="3983852"/>
            <a:ext cx="6719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CVV Code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809151" y="460071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Auto Renew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4699459" y="4657599"/>
            <a:ext cx="132448" cy="1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719627" y="4726204"/>
            <a:ext cx="19890" cy="3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739517" y="4673882"/>
            <a:ext cx="67553" cy="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0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57" name="Oval 56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Merge 58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94893" y="49495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87416" y="1199366"/>
            <a:ext cx="3116960" cy="23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96535" y="24231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6533" y="328422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6533" y="41376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96533" y="15849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81293" y="4930219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64573" y="590307"/>
            <a:ext cx="16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Employees</a:t>
            </a:r>
            <a:endParaRPr lang="en-US" sz="1400" b="1" u="sng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62" y="1255259"/>
            <a:ext cx="133596" cy="13359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396371" y="1627693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Pawan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6371" y="1815191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8" y="2174097"/>
            <a:ext cx="228600" cy="18350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29" y="5582320"/>
            <a:ext cx="308010" cy="35251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401175" y="2001552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Role: Sales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9" y="2124774"/>
            <a:ext cx="274845" cy="27484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24" y="1690470"/>
            <a:ext cx="764065" cy="617695"/>
          </a:xfrm>
          <a:prstGeom prst="rect">
            <a:avLst/>
          </a:prstGeom>
        </p:spPr>
      </p:pic>
      <p:sp>
        <p:nvSpPr>
          <p:cNvPr id="116" name="Flowchart: Process 115"/>
          <p:cNvSpPr/>
          <p:nvPr/>
        </p:nvSpPr>
        <p:spPr>
          <a:xfrm>
            <a:off x="4570742" y="1649041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6" y="2201379"/>
            <a:ext cx="109767" cy="109767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5396371" y="2488644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Dimple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24" y="2551421"/>
            <a:ext cx="764065" cy="617695"/>
          </a:xfrm>
          <a:prstGeom prst="rect">
            <a:avLst/>
          </a:prstGeom>
        </p:spPr>
      </p:pic>
      <p:sp>
        <p:nvSpPr>
          <p:cNvPr id="120" name="Flowchart: Process 119"/>
          <p:cNvSpPr/>
          <p:nvPr/>
        </p:nvSpPr>
        <p:spPr>
          <a:xfrm>
            <a:off x="4570742" y="2509992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6" y="3062330"/>
            <a:ext cx="109767" cy="109767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5396371" y="3349595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Mulayam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24" y="3412372"/>
            <a:ext cx="764065" cy="617695"/>
          </a:xfrm>
          <a:prstGeom prst="rect">
            <a:avLst/>
          </a:prstGeom>
        </p:spPr>
      </p:pic>
      <p:sp>
        <p:nvSpPr>
          <p:cNvPr id="124" name="Flowchart: Process 123"/>
          <p:cNvSpPr/>
          <p:nvPr/>
        </p:nvSpPr>
        <p:spPr>
          <a:xfrm>
            <a:off x="4570742" y="3370943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6" y="3923281"/>
            <a:ext cx="109767" cy="109767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5415926" y="4152904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Akhilesh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24" y="4227603"/>
            <a:ext cx="764065" cy="617695"/>
          </a:xfrm>
          <a:prstGeom prst="rect">
            <a:avLst/>
          </a:prstGeom>
        </p:spPr>
      </p:pic>
      <p:sp>
        <p:nvSpPr>
          <p:cNvPr id="128" name="Flowchart: Process 127"/>
          <p:cNvSpPr/>
          <p:nvPr/>
        </p:nvSpPr>
        <p:spPr>
          <a:xfrm>
            <a:off x="4570742" y="4186174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6" y="4738512"/>
            <a:ext cx="109767" cy="109767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5405624" y="2692957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10428" y="2879318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Role: Sales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385929" y="3525090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90733" y="3711451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Role: Sales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15926" y="4326409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09513" y="4497808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Role: Sales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95" y="2167132"/>
            <a:ext cx="179426" cy="189413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8" y="3020580"/>
            <a:ext cx="228600" cy="1835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9" y="2971257"/>
            <a:ext cx="274845" cy="27484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95" y="3013615"/>
            <a:ext cx="179426" cy="189413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8" y="3867071"/>
            <a:ext cx="228600" cy="1835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9" y="3817748"/>
            <a:ext cx="274845" cy="274845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95" y="3860106"/>
            <a:ext cx="179426" cy="189413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47" y="4698984"/>
            <a:ext cx="228600" cy="183505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08" y="4649661"/>
            <a:ext cx="274845" cy="274845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924" y="4692019"/>
            <a:ext cx="179426" cy="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50" name="Oval 49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erge 53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86981" y="3982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7354" y="1345270"/>
            <a:ext cx="94776" cy="73815"/>
            <a:chOff x="1524000" y="2995570"/>
            <a:chExt cx="288430" cy="19313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/>
          <p:cNvSpPr/>
          <p:nvPr/>
        </p:nvSpPr>
        <p:spPr>
          <a:xfrm>
            <a:off x="4688418" y="1248289"/>
            <a:ext cx="2215855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Pawan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Yadav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15002" y="1022196"/>
            <a:ext cx="4587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Name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693743" y="586376"/>
            <a:ext cx="111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Employee</a:t>
            </a:r>
            <a:endParaRPr lang="en-US" sz="1400" b="1" u="sng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606347" y="15943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Contact Number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7437118" y="1869209"/>
            <a:ext cx="94776" cy="73815"/>
            <a:chOff x="1524000" y="2995570"/>
            <a:chExt cx="288430" cy="193133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4694561" y="1780930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9966332212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03354" y="2115774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Email</a:t>
            </a:r>
            <a:endParaRPr lang="en-US" sz="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437118" y="2404606"/>
            <a:ext cx="94776" cy="73815"/>
            <a:chOff x="1524000" y="2995570"/>
            <a:chExt cx="288430" cy="19313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4694561" y="2293406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test@test.com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03355" y="2648272"/>
            <a:ext cx="396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Role</a:t>
            </a:r>
            <a:endParaRPr lang="en-US" sz="800" dirty="0"/>
          </a:p>
        </p:txBody>
      </p:sp>
      <p:sp>
        <p:nvSpPr>
          <p:cNvPr id="67" name="Rounded Rectangle 66"/>
          <p:cNvSpPr/>
          <p:nvPr/>
        </p:nvSpPr>
        <p:spPr>
          <a:xfrm>
            <a:off x="4694561" y="2884062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7490837" y="2980268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268741" y="5738445"/>
            <a:ext cx="870802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603354" y="3216691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Address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4694561" y="3422504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03354" y="3759552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City</a:t>
            </a:r>
            <a:endParaRPr lang="en-US" sz="800" dirty="0"/>
          </a:p>
        </p:txBody>
      </p:sp>
      <p:sp>
        <p:nvSpPr>
          <p:cNvPr id="73" name="Rounded Rectangle 72"/>
          <p:cNvSpPr/>
          <p:nvPr/>
        </p:nvSpPr>
        <p:spPr>
          <a:xfrm>
            <a:off x="4694561" y="3965365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03354" y="4256274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4694561" y="4462087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 rot="10800000">
            <a:off x="7443513" y="4061571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7443513" y="4554649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66" y="936371"/>
            <a:ext cx="669050" cy="669050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6284673" y="5738444"/>
            <a:ext cx="881237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910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69" name="Oval 68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Merge 74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94893" y="49495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87416" y="1199366"/>
            <a:ext cx="3116960" cy="23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96535" y="24231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6533" y="328422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6533" y="41376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96533" y="1584960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81293" y="4930219"/>
            <a:ext cx="335068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64573" y="590307"/>
            <a:ext cx="16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Customers</a:t>
            </a:r>
            <a:endParaRPr lang="en-US" sz="1400" b="1" u="sng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62" y="1255259"/>
            <a:ext cx="133596" cy="13359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379792" y="1590041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Pawan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9792" y="1800287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29" y="5582320"/>
            <a:ext cx="308010" cy="35251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394208" y="1986648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Address: Shakti Nagar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95275" y="2443480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Ishu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Sharma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95275" y="2653726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9933112212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09691" y="2840087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Address: Pahari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Dheeraj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10758" y="3296919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Human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10758" y="3507165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7666332212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25174" y="3693526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Address: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Saraswati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Vihar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26241" y="4150358"/>
            <a:ext cx="166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Name: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Bajrangi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Yadav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26241" y="4360604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Phone Number: 93546332212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40657" y="4546965"/>
            <a:ext cx="2107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Address: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Mangol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</a:rPr>
              <a:t>Puri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24" y="1690470"/>
            <a:ext cx="764065" cy="617695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4570742" y="1649041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6" y="2201379"/>
            <a:ext cx="109767" cy="1097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56" y="2551529"/>
            <a:ext cx="764065" cy="617695"/>
          </a:xfrm>
          <a:prstGeom prst="rect">
            <a:avLst/>
          </a:prstGeom>
        </p:spPr>
      </p:pic>
      <p:sp>
        <p:nvSpPr>
          <p:cNvPr id="45" name="Flowchart: Process 44"/>
          <p:cNvSpPr/>
          <p:nvPr/>
        </p:nvSpPr>
        <p:spPr>
          <a:xfrm>
            <a:off x="4563074" y="2510100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8" y="3062438"/>
            <a:ext cx="109767" cy="10976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88" y="3412588"/>
            <a:ext cx="764065" cy="617695"/>
          </a:xfrm>
          <a:prstGeom prst="rect">
            <a:avLst/>
          </a:prstGeom>
        </p:spPr>
      </p:pic>
      <p:sp>
        <p:nvSpPr>
          <p:cNvPr id="48" name="Flowchart: Process 47"/>
          <p:cNvSpPr/>
          <p:nvPr/>
        </p:nvSpPr>
        <p:spPr>
          <a:xfrm>
            <a:off x="4555406" y="3371159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10" y="3923497"/>
            <a:ext cx="109767" cy="10976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88" y="4234362"/>
            <a:ext cx="764065" cy="617695"/>
          </a:xfrm>
          <a:prstGeom prst="rect">
            <a:avLst/>
          </a:prstGeom>
        </p:spPr>
      </p:pic>
      <p:sp>
        <p:nvSpPr>
          <p:cNvPr id="52" name="Flowchart: Process 51"/>
          <p:cNvSpPr/>
          <p:nvPr/>
        </p:nvSpPr>
        <p:spPr>
          <a:xfrm>
            <a:off x="4555406" y="4192933"/>
            <a:ext cx="829942" cy="701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10" y="4745271"/>
            <a:ext cx="109767" cy="10976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8" y="2174097"/>
            <a:ext cx="228600" cy="1835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9" y="2124774"/>
            <a:ext cx="274845" cy="2748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95" y="2167132"/>
            <a:ext cx="179426" cy="18941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52" y="3057968"/>
            <a:ext cx="228600" cy="18350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413" y="3008645"/>
            <a:ext cx="274845" cy="27484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29" y="3051003"/>
            <a:ext cx="179426" cy="18941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48" y="3896973"/>
            <a:ext cx="228600" cy="1835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09" y="3847650"/>
            <a:ext cx="274845" cy="2748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25" y="3890008"/>
            <a:ext cx="179426" cy="18941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61" y="4682006"/>
            <a:ext cx="228600" cy="1835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2" y="4632683"/>
            <a:ext cx="274845" cy="2748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38" y="4675041"/>
            <a:ext cx="179426" cy="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330931" y="174567"/>
            <a:ext cx="3682538" cy="6442364"/>
            <a:chOff x="4330931" y="174567"/>
            <a:chExt cx="3682538" cy="6442364"/>
          </a:xfrm>
        </p:grpSpPr>
        <p:sp>
          <p:nvSpPr>
            <p:cNvPr id="39" name="Oval 38"/>
            <p:cNvSpPr/>
            <p:nvPr/>
          </p:nvSpPr>
          <p:spPr>
            <a:xfrm>
              <a:off x="6070322" y="6177630"/>
              <a:ext cx="299258" cy="3241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22544" y="6223886"/>
              <a:ext cx="266007" cy="241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erge 44"/>
            <p:cNvSpPr/>
            <p:nvPr/>
          </p:nvSpPr>
          <p:spPr>
            <a:xfrm rot="5222110">
              <a:off x="5072042" y="6176813"/>
              <a:ext cx="338362" cy="335216"/>
            </a:xfrm>
            <a:prstGeom prst="flowChartMer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330931" y="174567"/>
              <a:ext cx="3682538" cy="6442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496535" y="423950"/>
              <a:ext cx="3350680" cy="5647960"/>
            </a:xfrm>
            <a:prstGeom prst="roundRect">
              <a:avLst/>
            </a:prstGeom>
            <a:solidFill>
              <a:srgbClr val="F2F5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86981" y="3982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9497" y="1283054"/>
            <a:ext cx="94776" cy="73815"/>
            <a:chOff x="1524000" y="2995570"/>
            <a:chExt cx="288430" cy="19313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/>
          <p:cNvSpPr/>
          <p:nvPr/>
        </p:nvSpPr>
        <p:spPr>
          <a:xfrm>
            <a:off x="4671129" y="1191874"/>
            <a:ext cx="2273957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Pawan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Yadav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03353" y="989257"/>
            <a:ext cx="4587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Name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693743" y="586376"/>
            <a:ext cx="111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Customer</a:t>
            </a:r>
            <a:endParaRPr lang="en-US" sz="1400" b="1" u="sng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8" y="659562"/>
            <a:ext cx="228600" cy="2286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76" y="654186"/>
            <a:ext cx="228600" cy="228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605020" y="1528991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Contact Number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7438785" y="1820492"/>
            <a:ext cx="94776" cy="73815"/>
            <a:chOff x="1524000" y="2995570"/>
            <a:chExt cx="288430" cy="193133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4696228" y="1732213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9966332212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05021" y="206705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Email</a:t>
            </a:r>
            <a:endParaRPr lang="en-US" sz="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438785" y="2355889"/>
            <a:ext cx="94776" cy="73815"/>
            <a:chOff x="1524000" y="2995570"/>
            <a:chExt cx="288430" cy="19313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524000" y="3067050"/>
              <a:ext cx="117649" cy="1216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619193" y="2995570"/>
              <a:ext cx="193237" cy="1751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4696228" y="2244689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test@test.com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268741" y="5673128"/>
            <a:ext cx="801581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605021" y="2606974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Address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4696228" y="2812787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05021" y="3149835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City</a:t>
            </a:r>
            <a:endParaRPr lang="en-US" sz="800" dirty="0"/>
          </a:p>
        </p:txBody>
      </p:sp>
      <p:sp>
        <p:nvSpPr>
          <p:cNvPr id="73" name="Rounded Rectangle 72"/>
          <p:cNvSpPr/>
          <p:nvPr/>
        </p:nvSpPr>
        <p:spPr>
          <a:xfrm>
            <a:off x="4696228" y="3355648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05021" y="3646557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4696228" y="3852370"/>
            <a:ext cx="2944831" cy="259979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Select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 rot="10800000">
            <a:off x="7445180" y="3451854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7445180" y="3944932"/>
            <a:ext cx="88937" cy="74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17" y="965464"/>
            <a:ext cx="669050" cy="669050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353966" y="5673127"/>
            <a:ext cx="801581" cy="2419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92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945</Words>
  <Application>Microsoft Office PowerPoint</Application>
  <PresentationFormat>Widescreen</PresentationFormat>
  <Paragraphs>397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Jain</dc:creator>
  <cp:lastModifiedBy>Anubhav Jain</cp:lastModifiedBy>
  <cp:revision>261</cp:revision>
  <dcterms:created xsi:type="dcterms:W3CDTF">2019-01-14T13:13:43Z</dcterms:created>
  <dcterms:modified xsi:type="dcterms:W3CDTF">2019-12-19T10:31:29Z</dcterms:modified>
</cp:coreProperties>
</file>