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trictFirstAndLastChars="0" autoCompressPictures="0">
  <p:sldMasterIdLst>
    <p:sldMasterId id="2147483660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Comments="0">
  <p:normalViewPr snapVertSplitter="1">
    <p:restoredLeft sz="12579"/>
    <p:restoredTop sz="9000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1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presProps" Target="presProps.xml"  /><Relationship Id="rId13" Type="http://schemas.openxmlformats.org/officeDocument/2006/relationships/viewProps" Target="viewProps.xml"  /><Relationship Id="rId14" Type="http://schemas.openxmlformats.org/officeDocument/2006/relationships/theme" Target="theme/theme1.xml"  /><Relationship Id="rId15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c6d4bf57c5_0_6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c6d4bf57c5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c6d4bf57c5_0_6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c6d4bf57c5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c6d4bf57c5_0_7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c6d4bf57c5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c6d4bf57c5_0_8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c6d4bf57c5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d132bc24d1_1_1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d132bc24d1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d132bc24d1_1_2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d132bc24d1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d132bc24d1_1_3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d132bc24d1_1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d132bc24d1_1_4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d132bc24d1_1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.xml"  /><Relationship Id="rId3" Type="http://schemas.openxmlformats.org/officeDocument/2006/relationships/image" Target="../media/image1.png"  /><Relationship Id="rId4" Type="http://schemas.openxmlformats.org/officeDocument/2006/relationships/image" Target="../media/image2.png"  /><Relationship Id="rId5" Type="http://schemas.openxmlformats.org/officeDocument/2006/relationships/image" Target="../media/image3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2.xml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Relationship Id="rId5" Type="http://schemas.openxmlformats.org/officeDocument/2006/relationships/image" Target="../media/image6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3.xml"  /><Relationship Id="rId3" Type="http://schemas.openxmlformats.org/officeDocument/2006/relationships/image" Target="../media/image7.png"  /><Relationship Id="rId4" Type="http://schemas.openxmlformats.org/officeDocument/2006/relationships/image" Target="../media/image8.png"  /><Relationship Id="rId5" Type="http://schemas.openxmlformats.org/officeDocument/2006/relationships/image" Target="../media/image9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4.xml"  /><Relationship Id="rId3" Type="http://schemas.openxmlformats.org/officeDocument/2006/relationships/image" Target="../media/image10.png"  /><Relationship Id="rId4" Type="http://schemas.openxmlformats.org/officeDocument/2006/relationships/image" Target="../media/image11.png"  /><Relationship Id="rId5" Type="http://schemas.openxmlformats.org/officeDocument/2006/relationships/image" Target="../media/image12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5.xml"  /><Relationship Id="rId3" Type="http://schemas.openxmlformats.org/officeDocument/2006/relationships/image" Target="../media/image13.png"  /><Relationship Id="rId4" Type="http://schemas.openxmlformats.org/officeDocument/2006/relationships/image" Target="../media/image14.png"  /><Relationship Id="rId5" Type="http://schemas.openxmlformats.org/officeDocument/2006/relationships/image" Target="../media/image15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6.xml"  /><Relationship Id="rId3" Type="http://schemas.openxmlformats.org/officeDocument/2006/relationships/image" Target="../media/image16.png"  /><Relationship Id="rId4" Type="http://schemas.openxmlformats.org/officeDocument/2006/relationships/image" Target="../media/image17.png"  /><Relationship Id="rId5" Type="http://schemas.openxmlformats.org/officeDocument/2006/relationships/image" Target="../media/image18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9.png"  /><Relationship Id="rId4" Type="http://schemas.openxmlformats.org/officeDocument/2006/relationships/image" Target="../media/image20.png"  /><Relationship Id="rId5" Type="http://schemas.openxmlformats.org/officeDocument/2006/relationships/image" Target="../media/image21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22.png"  /><Relationship Id="rId4" Type="http://schemas.openxmlformats.org/officeDocument/2006/relationships/image" Target="../media/image23.png"  /><Relationship Id="rId5" Type="http://schemas.openxmlformats.org/officeDocument/2006/relationships/image" Target="../media/image24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9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25.png"  /><Relationship Id="rId4" Type="http://schemas.openxmlformats.org/officeDocument/2006/relationships/image" Target="../media/image26.png"  /><Relationship Id="rId5" Type="http://schemas.openxmlformats.org/officeDocument/2006/relationships/image" Target="../media/image27.png"  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0" y="0"/>
            <a:ext cx="492300" cy="2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chemeClr val="dk2"/>
                </a:solidFill>
              </a:rPr>
              <a:t>기능</a:t>
            </a:r>
            <a:endParaRPr b="1" sz="900">
              <a:solidFill>
                <a:schemeClr val="dk2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0" y="2571750"/>
            <a:ext cx="668100" cy="2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chemeClr val="dk2"/>
                </a:solidFill>
              </a:rPr>
              <a:t>소스코드</a:t>
            </a:r>
            <a:endParaRPr b="1" sz="900">
              <a:solidFill>
                <a:schemeClr val="dk2"/>
              </a:solidFill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4672800" y="43600"/>
            <a:ext cx="4471200" cy="8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" name="Google Shape;57;p13"/>
          <p:cNvCxnSpPr/>
          <p:nvPr/>
        </p:nvCxnSpPr>
        <p:spPr>
          <a:xfrm>
            <a:off x="0" y="2606000"/>
            <a:ext cx="4471200" cy="8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" name="Google Shape;58;p13"/>
          <p:cNvSpPr txBox="1"/>
          <p:nvPr/>
        </p:nvSpPr>
        <p:spPr>
          <a:xfrm>
            <a:off x="4672800" y="63600"/>
            <a:ext cx="607200" cy="2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chemeClr val="dk2"/>
                </a:solidFill>
              </a:rPr>
              <a:t>순서도</a:t>
            </a:r>
            <a:endParaRPr b="1" sz="900">
              <a:solidFill>
                <a:schemeClr val="dk2"/>
              </a:solidFill>
            </a:endParaRPr>
          </a:p>
        </p:txBody>
      </p:sp>
      <p:cxnSp>
        <p:nvCxnSpPr>
          <p:cNvPr id="59" name="Google Shape;59;p13"/>
          <p:cNvCxnSpPr/>
          <p:nvPr/>
        </p:nvCxnSpPr>
        <p:spPr>
          <a:xfrm>
            <a:off x="-26125" y="35500"/>
            <a:ext cx="4471200" cy="8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" name="Google Shape;60;p13"/>
          <p:cNvCxnSpPr/>
          <p:nvPr/>
        </p:nvCxnSpPr>
        <p:spPr>
          <a:xfrm>
            <a:off x="4572000" y="104425"/>
            <a:ext cx="0" cy="4701600"/>
          </a:xfrm>
          <a:prstGeom prst="straightConnector1">
            <a:avLst/>
          </a:prstGeom>
          <a:noFill/>
          <a:ln cap="flat" cmpd="sng" w="38100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63" y="334163"/>
            <a:ext cx="4317874" cy="1981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350" y="2904675"/>
            <a:ext cx="4394526" cy="207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33100" y="366900"/>
            <a:ext cx="1550600" cy="465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/>
        </p:nvSpPr>
        <p:spPr>
          <a:xfrm>
            <a:off x="0" y="0"/>
            <a:ext cx="492300" cy="2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chemeClr val="dk2"/>
                </a:solidFill>
              </a:rPr>
              <a:t>기능</a:t>
            </a:r>
            <a:endParaRPr b="1" sz="900">
              <a:solidFill>
                <a:schemeClr val="dk2"/>
              </a:solidFill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0" y="2571750"/>
            <a:ext cx="668100" cy="2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chemeClr val="dk2"/>
                </a:solidFill>
              </a:rPr>
              <a:t>소스코드</a:t>
            </a:r>
            <a:endParaRPr b="1" sz="900">
              <a:solidFill>
                <a:schemeClr val="dk2"/>
              </a:solidFill>
            </a:endParaRPr>
          </a:p>
        </p:txBody>
      </p:sp>
      <p:cxnSp>
        <p:nvCxnSpPr>
          <p:cNvPr id="70" name="Google Shape;70;p14"/>
          <p:cNvCxnSpPr/>
          <p:nvPr/>
        </p:nvCxnSpPr>
        <p:spPr>
          <a:xfrm>
            <a:off x="4672800" y="43600"/>
            <a:ext cx="4471200" cy="8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" name="Google Shape;71;p14"/>
          <p:cNvCxnSpPr/>
          <p:nvPr/>
        </p:nvCxnSpPr>
        <p:spPr>
          <a:xfrm>
            <a:off x="0" y="2606000"/>
            <a:ext cx="4471200" cy="8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" name="Google Shape;72;p14"/>
          <p:cNvSpPr txBox="1"/>
          <p:nvPr/>
        </p:nvSpPr>
        <p:spPr>
          <a:xfrm>
            <a:off x="4672800" y="63600"/>
            <a:ext cx="607200" cy="2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chemeClr val="dk2"/>
                </a:solidFill>
              </a:rPr>
              <a:t>순서도</a:t>
            </a:r>
            <a:endParaRPr b="1" sz="900">
              <a:solidFill>
                <a:schemeClr val="dk2"/>
              </a:solidFill>
            </a:endParaRPr>
          </a:p>
        </p:txBody>
      </p:sp>
      <p:cxnSp>
        <p:nvCxnSpPr>
          <p:cNvPr id="73" name="Google Shape;73;p14"/>
          <p:cNvCxnSpPr/>
          <p:nvPr/>
        </p:nvCxnSpPr>
        <p:spPr>
          <a:xfrm>
            <a:off x="-26125" y="35500"/>
            <a:ext cx="4471200" cy="8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" name="Google Shape;74;p14"/>
          <p:cNvCxnSpPr/>
          <p:nvPr/>
        </p:nvCxnSpPr>
        <p:spPr>
          <a:xfrm>
            <a:off x="4572000" y="104425"/>
            <a:ext cx="0" cy="4701600"/>
          </a:xfrm>
          <a:prstGeom prst="straightConnector1">
            <a:avLst/>
          </a:prstGeom>
          <a:noFill/>
          <a:ln cap="flat" cmpd="sng" w="38100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" name="Google Shape;75;p14"/>
          <p:cNvCxnSpPr/>
          <p:nvPr/>
        </p:nvCxnSpPr>
        <p:spPr>
          <a:xfrm>
            <a:off x="4572000" y="104425"/>
            <a:ext cx="0" cy="4701600"/>
          </a:xfrm>
          <a:prstGeom prst="straightConnector1">
            <a:avLst/>
          </a:prstGeom>
          <a:noFill/>
          <a:ln cap="flat" cmpd="sng" w="38100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6" name="Google Shape;7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50" y="409175"/>
            <a:ext cx="4378699" cy="1995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6475" y="104425"/>
            <a:ext cx="1568600" cy="50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03550" y="2770250"/>
            <a:ext cx="2411850" cy="2310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/>
        </p:nvSpPr>
        <p:spPr>
          <a:xfrm>
            <a:off x="0" y="0"/>
            <a:ext cx="492300" cy="2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chemeClr val="dk2"/>
                </a:solidFill>
              </a:rPr>
              <a:t>기능</a:t>
            </a:r>
            <a:endParaRPr b="1" sz="900">
              <a:solidFill>
                <a:schemeClr val="dk2"/>
              </a:solidFill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0" y="2571750"/>
            <a:ext cx="668100" cy="2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chemeClr val="dk2"/>
                </a:solidFill>
              </a:rPr>
              <a:t>소스코드</a:t>
            </a:r>
            <a:endParaRPr b="1" sz="900">
              <a:solidFill>
                <a:schemeClr val="dk2"/>
              </a:solidFill>
            </a:endParaRPr>
          </a:p>
        </p:txBody>
      </p:sp>
      <p:cxnSp>
        <p:nvCxnSpPr>
          <p:cNvPr id="85" name="Google Shape;85;p15"/>
          <p:cNvCxnSpPr/>
          <p:nvPr/>
        </p:nvCxnSpPr>
        <p:spPr>
          <a:xfrm>
            <a:off x="4672800" y="43600"/>
            <a:ext cx="4471200" cy="8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" name="Google Shape;86;p15"/>
          <p:cNvCxnSpPr/>
          <p:nvPr/>
        </p:nvCxnSpPr>
        <p:spPr>
          <a:xfrm>
            <a:off x="0" y="2606000"/>
            <a:ext cx="4471200" cy="8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" name="Google Shape;87;p15"/>
          <p:cNvSpPr txBox="1"/>
          <p:nvPr/>
        </p:nvSpPr>
        <p:spPr>
          <a:xfrm>
            <a:off x="4672800" y="63600"/>
            <a:ext cx="607200" cy="2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chemeClr val="dk2"/>
                </a:solidFill>
              </a:rPr>
              <a:t>순서도</a:t>
            </a:r>
            <a:endParaRPr b="1" sz="900">
              <a:solidFill>
                <a:schemeClr val="dk2"/>
              </a:solidFill>
            </a:endParaRPr>
          </a:p>
        </p:txBody>
      </p:sp>
      <p:cxnSp>
        <p:nvCxnSpPr>
          <p:cNvPr id="88" name="Google Shape;88;p15"/>
          <p:cNvCxnSpPr/>
          <p:nvPr/>
        </p:nvCxnSpPr>
        <p:spPr>
          <a:xfrm>
            <a:off x="-26125" y="35500"/>
            <a:ext cx="4471200" cy="8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" name="Google Shape;89;p15"/>
          <p:cNvCxnSpPr/>
          <p:nvPr/>
        </p:nvCxnSpPr>
        <p:spPr>
          <a:xfrm>
            <a:off x="4572000" y="104425"/>
            <a:ext cx="0" cy="4701600"/>
          </a:xfrm>
          <a:prstGeom prst="straightConnector1">
            <a:avLst/>
          </a:prstGeom>
          <a:noFill/>
          <a:ln cap="flat" cmpd="sng" w="38100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90" name="Google Shape;9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25" y="402888"/>
            <a:ext cx="4471200" cy="2042314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8925" y="411000"/>
            <a:ext cx="3718950" cy="456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3006750"/>
            <a:ext cx="4471199" cy="1876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/>
          <p:nvPr/>
        </p:nvSpPr>
        <p:spPr>
          <a:xfrm>
            <a:off x="0" y="0"/>
            <a:ext cx="492300" cy="2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chemeClr val="dk2"/>
                </a:solidFill>
              </a:rPr>
              <a:t>기능</a:t>
            </a:r>
            <a:endParaRPr b="1" sz="900">
              <a:solidFill>
                <a:schemeClr val="dk2"/>
              </a:solidFill>
            </a:endParaRPr>
          </a:p>
        </p:txBody>
      </p:sp>
      <p:sp>
        <p:nvSpPr>
          <p:cNvPr id="98" name="Google Shape;98;p16"/>
          <p:cNvSpPr txBox="1"/>
          <p:nvPr/>
        </p:nvSpPr>
        <p:spPr>
          <a:xfrm>
            <a:off x="0" y="2571750"/>
            <a:ext cx="668100" cy="2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chemeClr val="dk2"/>
                </a:solidFill>
              </a:rPr>
              <a:t>소스코드</a:t>
            </a:r>
            <a:endParaRPr b="1" sz="900">
              <a:solidFill>
                <a:schemeClr val="dk2"/>
              </a:solidFill>
            </a:endParaRPr>
          </a:p>
        </p:txBody>
      </p:sp>
      <p:cxnSp>
        <p:nvCxnSpPr>
          <p:cNvPr id="99" name="Google Shape;99;p16"/>
          <p:cNvCxnSpPr/>
          <p:nvPr/>
        </p:nvCxnSpPr>
        <p:spPr>
          <a:xfrm>
            <a:off x="4672800" y="43600"/>
            <a:ext cx="4471200" cy="8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" name="Google Shape;100;p16"/>
          <p:cNvCxnSpPr/>
          <p:nvPr/>
        </p:nvCxnSpPr>
        <p:spPr>
          <a:xfrm>
            <a:off x="0" y="2606000"/>
            <a:ext cx="4471200" cy="8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1" name="Google Shape;101;p16"/>
          <p:cNvSpPr txBox="1"/>
          <p:nvPr/>
        </p:nvSpPr>
        <p:spPr>
          <a:xfrm>
            <a:off x="4672800" y="63600"/>
            <a:ext cx="607200" cy="2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chemeClr val="dk2"/>
                </a:solidFill>
              </a:rPr>
              <a:t>순서도</a:t>
            </a:r>
            <a:endParaRPr b="1" sz="900">
              <a:solidFill>
                <a:schemeClr val="dk2"/>
              </a:solidFill>
            </a:endParaRPr>
          </a:p>
        </p:txBody>
      </p:sp>
      <p:cxnSp>
        <p:nvCxnSpPr>
          <p:cNvPr id="102" name="Google Shape;102;p16"/>
          <p:cNvCxnSpPr/>
          <p:nvPr/>
        </p:nvCxnSpPr>
        <p:spPr>
          <a:xfrm>
            <a:off x="-26125" y="35500"/>
            <a:ext cx="4471200" cy="8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" name="Google Shape;103;p16"/>
          <p:cNvCxnSpPr/>
          <p:nvPr/>
        </p:nvCxnSpPr>
        <p:spPr>
          <a:xfrm>
            <a:off x="4572000" y="104425"/>
            <a:ext cx="0" cy="4701600"/>
          </a:xfrm>
          <a:prstGeom prst="straightConnector1">
            <a:avLst/>
          </a:prstGeom>
          <a:noFill/>
          <a:ln cap="flat" cmpd="sng" w="38100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04" name="Google Shape;10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625" y="2914700"/>
            <a:ext cx="4346574" cy="212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75288" y="259250"/>
            <a:ext cx="1666226" cy="470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5950" y="327050"/>
            <a:ext cx="4303929" cy="1995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/>
        </p:nvSpPr>
        <p:spPr>
          <a:xfrm>
            <a:off x="0" y="0"/>
            <a:ext cx="492300" cy="2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chemeClr val="dk2"/>
                </a:solidFill>
              </a:rPr>
              <a:t>기능</a:t>
            </a:r>
            <a:endParaRPr b="1" sz="900">
              <a:solidFill>
                <a:schemeClr val="dk2"/>
              </a:solidFill>
            </a:endParaRPr>
          </a:p>
        </p:txBody>
      </p:sp>
      <p:sp>
        <p:nvSpPr>
          <p:cNvPr id="112" name="Google Shape;112;p17"/>
          <p:cNvSpPr txBox="1"/>
          <p:nvPr/>
        </p:nvSpPr>
        <p:spPr>
          <a:xfrm>
            <a:off x="0" y="2571750"/>
            <a:ext cx="668100" cy="2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chemeClr val="dk2"/>
                </a:solidFill>
              </a:rPr>
              <a:t>소스코드</a:t>
            </a:r>
            <a:endParaRPr b="1" sz="900">
              <a:solidFill>
                <a:schemeClr val="dk2"/>
              </a:solidFill>
            </a:endParaRPr>
          </a:p>
        </p:txBody>
      </p:sp>
      <p:cxnSp>
        <p:nvCxnSpPr>
          <p:cNvPr id="113" name="Google Shape;113;p17"/>
          <p:cNvCxnSpPr/>
          <p:nvPr/>
        </p:nvCxnSpPr>
        <p:spPr>
          <a:xfrm>
            <a:off x="4672800" y="43600"/>
            <a:ext cx="4471200" cy="8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" name="Google Shape;114;p17"/>
          <p:cNvCxnSpPr/>
          <p:nvPr/>
        </p:nvCxnSpPr>
        <p:spPr>
          <a:xfrm>
            <a:off x="0" y="2606000"/>
            <a:ext cx="4471200" cy="8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5" name="Google Shape;115;p17"/>
          <p:cNvSpPr txBox="1"/>
          <p:nvPr/>
        </p:nvSpPr>
        <p:spPr>
          <a:xfrm>
            <a:off x="4672800" y="63600"/>
            <a:ext cx="607200" cy="2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chemeClr val="dk2"/>
                </a:solidFill>
              </a:rPr>
              <a:t>순서도</a:t>
            </a:r>
            <a:endParaRPr b="1" sz="900">
              <a:solidFill>
                <a:schemeClr val="dk2"/>
              </a:solidFill>
            </a:endParaRPr>
          </a:p>
        </p:txBody>
      </p:sp>
      <p:cxnSp>
        <p:nvCxnSpPr>
          <p:cNvPr id="116" name="Google Shape;116;p17"/>
          <p:cNvCxnSpPr/>
          <p:nvPr/>
        </p:nvCxnSpPr>
        <p:spPr>
          <a:xfrm>
            <a:off x="-26125" y="35500"/>
            <a:ext cx="4471200" cy="8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" name="Google Shape;117;p17"/>
          <p:cNvCxnSpPr/>
          <p:nvPr/>
        </p:nvCxnSpPr>
        <p:spPr>
          <a:xfrm>
            <a:off x="4572000" y="104425"/>
            <a:ext cx="0" cy="4701600"/>
          </a:xfrm>
          <a:prstGeom prst="straightConnector1">
            <a:avLst/>
          </a:prstGeom>
          <a:noFill/>
          <a:ln cap="flat" cmpd="sng" w="38100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18" name="Google Shape;11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2662" y="403250"/>
            <a:ext cx="1651475" cy="457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275" y="2905725"/>
            <a:ext cx="4292676" cy="207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213" y="409175"/>
            <a:ext cx="4296781" cy="19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/>
        </p:nvSpPr>
        <p:spPr>
          <a:xfrm>
            <a:off x="0" y="0"/>
            <a:ext cx="492300" cy="2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chemeClr val="dk2"/>
                </a:solidFill>
              </a:rPr>
              <a:t>기능</a:t>
            </a:r>
            <a:endParaRPr b="1" sz="900">
              <a:solidFill>
                <a:schemeClr val="dk2"/>
              </a:solidFill>
            </a:endParaRPr>
          </a:p>
        </p:txBody>
      </p:sp>
      <p:sp>
        <p:nvSpPr>
          <p:cNvPr id="126" name="Google Shape;126;p18"/>
          <p:cNvSpPr txBox="1"/>
          <p:nvPr/>
        </p:nvSpPr>
        <p:spPr>
          <a:xfrm>
            <a:off x="0" y="2571750"/>
            <a:ext cx="668100" cy="2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chemeClr val="dk2"/>
                </a:solidFill>
              </a:rPr>
              <a:t>소스코드</a:t>
            </a:r>
            <a:endParaRPr b="1" sz="900">
              <a:solidFill>
                <a:schemeClr val="dk2"/>
              </a:solidFill>
            </a:endParaRPr>
          </a:p>
        </p:txBody>
      </p:sp>
      <p:cxnSp>
        <p:nvCxnSpPr>
          <p:cNvPr id="127" name="Google Shape;127;p18"/>
          <p:cNvCxnSpPr/>
          <p:nvPr/>
        </p:nvCxnSpPr>
        <p:spPr>
          <a:xfrm>
            <a:off x="4672800" y="43600"/>
            <a:ext cx="4471200" cy="8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" name="Google Shape;128;p18"/>
          <p:cNvCxnSpPr/>
          <p:nvPr/>
        </p:nvCxnSpPr>
        <p:spPr>
          <a:xfrm>
            <a:off x="0" y="2606000"/>
            <a:ext cx="4471200" cy="8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9" name="Google Shape;129;p18"/>
          <p:cNvSpPr txBox="1"/>
          <p:nvPr/>
        </p:nvSpPr>
        <p:spPr>
          <a:xfrm>
            <a:off x="4672800" y="63600"/>
            <a:ext cx="607200" cy="2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chemeClr val="dk2"/>
                </a:solidFill>
              </a:rPr>
              <a:t>순서도</a:t>
            </a:r>
            <a:endParaRPr b="1" sz="900">
              <a:solidFill>
                <a:schemeClr val="dk2"/>
              </a:solidFill>
            </a:endParaRPr>
          </a:p>
        </p:txBody>
      </p:sp>
      <p:cxnSp>
        <p:nvCxnSpPr>
          <p:cNvPr id="130" name="Google Shape;130;p18"/>
          <p:cNvCxnSpPr/>
          <p:nvPr/>
        </p:nvCxnSpPr>
        <p:spPr>
          <a:xfrm>
            <a:off x="-26125" y="35500"/>
            <a:ext cx="4471200" cy="8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" name="Google Shape;131;p18"/>
          <p:cNvCxnSpPr/>
          <p:nvPr/>
        </p:nvCxnSpPr>
        <p:spPr>
          <a:xfrm>
            <a:off x="4572000" y="104425"/>
            <a:ext cx="0" cy="4701600"/>
          </a:xfrm>
          <a:prstGeom prst="straightConnector1">
            <a:avLst/>
          </a:prstGeom>
          <a:noFill/>
          <a:ln cap="flat" cmpd="sng" w="38100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32" name="Google Shape;13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25" y="294625"/>
            <a:ext cx="4417176" cy="2224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5925" y="242100"/>
            <a:ext cx="2384962" cy="478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1200" y="2866375"/>
            <a:ext cx="4216551" cy="208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/>
          <p:nvPr/>
        </p:nvSpPr>
        <p:spPr>
          <a:xfrm>
            <a:off x="0" y="0"/>
            <a:ext cx="492300" cy="24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900" b="1">
                <a:solidFill>
                  <a:schemeClr val="dk2"/>
                </a:solidFill>
              </a:rPr>
              <a:t>기능</a:t>
            </a:r>
            <a:endParaRPr sz="900" b="1">
              <a:solidFill>
                <a:schemeClr val="dk2"/>
              </a:solidFill>
            </a:endParaRPr>
          </a:p>
        </p:txBody>
      </p:sp>
      <p:sp>
        <p:nvSpPr>
          <p:cNvPr id="140" name="Google Shape;140;p19"/>
          <p:cNvSpPr txBox="1"/>
          <p:nvPr/>
        </p:nvSpPr>
        <p:spPr>
          <a:xfrm>
            <a:off x="0" y="2571750"/>
            <a:ext cx="668100" cy="24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900" b="1">
                <a:solidFill>
                  <a:schemeClr val="dk2"/>
                </a:solidFill>
              </a:rPr>
              <a:t>소스코드</a:t>
            </a:r>
            <a:endParaRPr sz="900" b="1">
              <a:solidFill>
                <a:schemeClr val="dk2"/>
              </a:solidFill>
            </a:endParaRPr>
          </a:p>
        </p:txBody>
      </p:sp>
      <p:cxnSp>
        <p:nvCxnSpPr>
          <p:cNvPr id="141" name="Google Shape;141;p19"/>
          <p:cNvCxnSpPr/>
          <p:nvPr/>
        </p:nvCxnSpPr>
        <p:spPr>
          <a:xfrm>
            <a:off x="4672800" y="43600"/>
            <a:ext cx="4471200" cy="81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142" name="Google Shape;142;p19"/>
          <p:cNvCxnSpPr/>
          <p:nvPr/>
        </p:nvCxnSpPr>
        <p:spPr>
          <a:xfrm>
            <a:off x="0" y="2606000"/>
            <a:ext cx="4471200" cy="81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143" name="Google Shape;143;p19"/>
          <p:cNvSpPr txBox="1"/>
          <p:nvPr/>
        </p:nvSpPr>
        <p:spPr>
          <a:xfrm>
            <a:off x="4672800" y="63600"/>
            <a:ext cx="607200" cy="24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900" b="1">
                <a:solidFill>
                  <a:schemeClr val="dk2"/>
                </a:solidFill>
              </a:rPr>
              <a:t>순서도</a:t>
            </a:r>
            <a:endParaRPr sz="900" b="1">
              <a:solidFill>
                <a:schemeClr val="dk2"/>
              </a:solidFill>
            </a:endParaRPr>
          </a:p>
        </p:txBody>
      </p:sp>
      <p:cxnSp>
        <p:nvCxnSpPr>
          <p:cNvPr id="144" name="Google Shape;144;p19"/>
          <p:cNvCxnSpPr/>
          <p:nvPr/>
        </p:nvCxnSpPr>
        <p:spPr>
          <a:xfrm>
            <a:off x="-26125" y="35500"/>
            <a:ext cx="4471200" cy="81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145" name="Google Shape;145;p19"/>
          <p:cNvCxnSpPr/>
          <p:nvPr/>
        </p:nvCxnSpPr>
        <p:spPr>
          <a:xfrm>
            <a:off x="4572000" y="104425"/>
            <a:ext cx="0" cy="4701600"/>
          </a:xfrm>
          <a:prstGeom prst="straightConnector1">
            <a:avLst/>
          </a:prstGeom>
          <a:noFill/>
          <a:ln w="38100" cap="flat" cmpd="sng">
            <a:solidFill>
              <a:srgbClr val="efefef"/>
            </a:solidFill>
            <a:prstDash val="solid"/>
            <a:round/>
            <a:headEnd w="med" len="med"/>
            <a:tailEnd w="med" len="med"/>
          </a:ln>
        </p:spPr>
      </p:cxnSp>
      <p:pic>
        <p:nvPicPr>
          <p:cNvPr id="146" name="Google Shape;146;p19"/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>
            <a:off x="257850" y="2813850"/>
            <a:ext cx="4117288" cy="222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9"/>
          <p:cNvPicPr/>
          <p:nvPr/>
        </p:nvPicPr>
        <p:blipFill rotWithShape="1">
          <a:blip r:embed="rId4">
            <a:alphaModFix/>
          </a:blip>
          <a:stretch>
            <a:fillRect/>
          </a:stretch>
        </p:blipFill>
        <p:spPr>
          <a:xfrm>
            <a:off x="5997600" y="216550"/>
            <a:ext cx="1821602" cy="4787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97692" y="324582"/>
            <a:ext cx="4330528" cy="224716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 txBox="1"/>
          <p:nvPr/>
        </p:nvSpPr>
        <p:spPr>
          <a:xfrm>
            <a:off x="0" y="0"/>
            <a:ext cx="492300" cy="24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900" b="1">
                <a:solidFill>
                  <a:schemeClr val="dk2"/>
                </a:solidFill>
              </a:rPr>
              <a:t>기능</a:t>
            </a:r>
            <a:endParaRPr sz="900" b="1">
              <a:solidFill>
                <a:schemeClr val="dk2"/>
              </a:solidFill>
            </a:endParaRPr>
          </a:p>
        </p:txBody>
      </p:sp>
      <p:sp>
        <p:nvSpPr>
          <p:cNvPr id="154" name="Google Shape;154;p20"/>
          <p:cNvSpPr txBox="1"/>
          <p:nvPr/>
        </p:nvSpPr>
        <p:spPr>
          <a:xfrm>
            <a:off x="0" y="2571750"/>
            <a:ext cx="668100" cy="24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900" b="1">
                <a:solidFill>
                  <a:schemeClr val="dk2"/>
                </a:solidFill>
              </a:rPr>
              <a:t>소스코드</a:t>
            </a:r>
            <a:endParaRPr sz="900" b="1">
              <a:solidFill>
                <a:schemeClr val="dk2"/>
              </a:solidFill>
            </a:endParaRPr>
          </a:p>
        </p:txBody>
      </p:sp>
      <p:cxnSp>
        <p:nvCxnSpPr>
          <p:cNvPr id="155" name="Google Shape;155;p20"/>
          <p:cNvCxnSpPr/>
          <p:nvPr/>
        </p:nvCxnSpPr>
        <p:spPr>
          <a:xfrm>
            <a:off x="4672800" y="43600"/>
            <a:ext cx="4471200" cy="81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156" name="Google Shape;156;p20"/>
          <p:cNvCxnSpPr/>
          <p:nvPr/>
        </p:nvCxnSpPr>
        <p:spPr>
          <a:xfrm>
            <a:off x="0" y="2606000"/>
            <a:ext cx="4471200" cy="81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157" name="Google Shape;157;p20"/>
          <p:cNvSpPr txBox="1"/>
          <p:nvPr/>
        </p:nvSpPr>
        <p:spPr>
          <a:xfrm>
            <a:off x="4672800" y="63600"/>
            <a:ext cx="607200" cy="24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900" b="1">
                <a:solidFill>
                  <a:schemeClr val="dk2"/>
                </a:solidFill>
              </a:rPr>
              <a:t>순서도</a:t>
            </a:r>
            <a:endParaRPr sz="900" b="1">
              <a:solidFill>
                <a:schemeClr val="dk2"/>
              </a:solidFill>
            </a:endParaRPr>
          </a:p>
        </p:txBody>
      </p:sp>
      <p:cxnSp>
        <p:nvCxnSpPr>
          <p:cNvPr id="158" name="Google Shape;158;p20"/>
          <p:cNvCxnSpPr/>
          <p:nvPr/>
        </p:nvCxnSpPr>
        <p:spPr>
          <a:xfrm>
            <a:off x="-26125" y="35500"/>
            <a:ext cx="4471200" cy="81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159" name="Google Shape;159;p20"/>
          <p:cNvCxnSpPr/>
          <p:nvPr/>
        </p:nvCxnSpPr>
        <p:spPr>
          <a:xfrm>
            <a:off x="4572000" y="104425"/>
            <a:ext cx="0" cy="4701600"/>
          </a:xfrm>
          <a:prstGeom prst="straightConnector1">
            <a:avLst/>
          </a:prstGeom>
          <a:noFill/>
          <a:ln w="38100" cap="flat" cmpd="sng">
            <a:solidFill>
              <a:srgbClr val="efefef"/>
            </a:solidFill>
            <a:prstDash val="solid"/>
            <a:round/>
            <a:headEnd w="med" len="med"/>
            <a:tailEnd w="med" len="med"/>
          </a:ln>
        </p:spPr>
      </p:cxnSp>
      <p:pic>
        <p:nvPicPr>
          <p:cNvPr id="160" name="Google Shape;160;p20"/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>
            <a:off x="94375" y="2815425"/>
            <a:ext cx="4363750" cy="2224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0"/>
          <p:cNvPicPr/>
          <p:nvPr/>
        </p:nvPicPr>
        <p:blipFill rotWithShape="1">
          <a:blip r:embed="rId4">
            <a:alphaModFix/>
          </a:blip>
          <a:stretch>
            <a:fillRect/>
          </a:stretch>
        </p:blipFill>
        <p:spPr>
          <a:xfrm>
            <a:off x="5452281" y="299300"/>
            <a:ext cx="2912243" cy="47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0" y="278544"/>
            <a:ext cx="4472306" cy="214763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1"/>
          <p:cNvSpPr txBox="1"/>
          <p:nvPr/>
        </p:nvSpPr>
        <p:spPr>
          <a:xfrm>
            <a:off x="0" y="0"/>
            <a:ext cx="492300" cy="2421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900" b="1">
                <a:solidFill>
                  <a:schemeClr val="dk2"/>
                </a:solidFill>
              </a:rPr>
              <a:t>기능</a:t>
            </a:r>
            <a:endParaRPr sz="900" b="1">
              <a:solidFill>
                <a:schemeClr val="dk2"/>
              </a:solidFill>
            </a:endParaRPr>
          </a:p>
        </p:txBody>
      </p:sp>
      <p:sp>
        <p:nvSpPr>
          <p:cNvPr id="168" name="Google Shape;168;p21"/>
          <p:cNvSpPr txBox="1"/>
          <p:nvPr/>
        </p:nvSpPr>
        <p:spPr>
          <a:xfrm>
            <a:off x="0" y="2571750"/>
            <a:ext cx="668100" cy="2421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900" b="1">
                <a:solidFill>
                  <a:schemeClr val="dk2"/>
                </a:solidFill>
              </a:rPr>
              <a:t>소스코드</a:t>
            </a:r>
            <a:endParaRPr sz="900" b="1">
              <a:solidFill>
                <a:schemeClr val="dk2"/>
              </a:solidFill>
            </a:endParaRPr>
          </a:p>
        </p:txBody>
      </p:sp>
      <p:cxnSp>
        <p:nvCxnSpPr>
          <p:cNvPr id="169" name="Google Shape;169;p21"/>
          <p:cNvCxnSpPr/>
          <p:nvPr/>
        </p:nvCxnSpPr>
        <p:spPr>
          <a:xfrm>
            <a:off x="4672800" y="43600"/>
            <a:ext cx="4471200" cy="81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170" name="Google Shape;170;p21"/>
          <p:cNvCxnSpPr/>
          <p:nvPr/>
        </p:nvCxnSpPr>
        <p:spPr>
          <a:xfrm>
            <a:off x="0" y="2606000"/>
            <a:ext cx="4471200" cy="81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171" name="Google Shape;171;p21"/>
          <p:cNvSpPr txBox="1"/>
          <p:nvPr/>
        </p:nvSpPr>
        <p:spPr>
          <a:xfrm>
            <a:off x="4672800" y="63600"/>
            <a:ext cx="607200" cy="2421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900" b="1">
                <a:solidFill>
                  <a:schemeClr val="dk2"/>
                </a:solidFill>
              </a:rPr>
              <a:t>순서도</a:t>
            </a:r>
            <a:endParaRPr sz="900" b="1">
              <a:solidFill>
                <a:schemeClr val="dk2"/>
              </a:solidFill>
            </a:endParaRPr>
          </a:p>
        </p:txBody>
      </p:sp>
      <p:cxnSp>
        <p:nvCxnSpPr>
          <p:cNvPr id="172" name="Google Shape;172;p21"/>
          <p:cNvCxnSpPr/>
          <p:nvPr/>
        </p:nvCxnSpPr>
        <p:spPr>
          <a:xfrm>
            <a:off x="-26125" y="35500"/>
            <a:ext cx="4471200" cy="81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173" name="Google Shape;173;p21"/>
          <p:cNvCxnSpPr/>
          <p:nvPr/>
        </p:nvCxnSpPr>
        <p:spPr>
          <a:xfrm>
            <a:off x="4572000" y="104425"/>
            <a:ext cx="0" cy="4701600"/>
          </a:xfrm>
          <a:prstGeom prst="straightConnector1">
            <a:avLst/>
          </a:prstGeom>
          <a:noFill/>
          <a:ln w="38100" cap="flat" cmpd="sng">
            <a:solidFill>
              <a:srgbClr val="efefef"/>
            </a:solidFill>
            <a:prstDash val="solid"/>
            <a:round/>
            <a:headEnd w="med" len="med"/>
            <a:tailEnd w="med" len="med"/>
          </a:ln>
        </p:spPr>
      </p:cxnSp>
      <p:pic>
        <p:nvPicPr>
          <p:cNvPr id="174" name="Google Shape;174;p21"/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>
            <a:off x="170700" y="2813850"/>
            <a:ext cx="4077574" cy="224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1"/>
          <p:cNvPicPr/>
          <p:nvPr/>
        </p:nvPicPr>
        <p:blipFill rotWithShape="1">
          <a:blip r:embed="rId4">
            <a:alphaModFix/>
          </a:blip>
          <a:stretch>
            <a:fillRect/>
          </a:stretch>
        </p:blipFill>
        <p:spPr>
          <a:xfrm>
            <a:off x="5472250" y="318963"/>
            <a:ext cx="2872300" cy="474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89551" y="320634"/>
            <a:ext cx="4325362" cy="22511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27</ep:Words>
  <ep:PresentationFormat/>
  <ep:Paragraphs>27</ep:Paragraphs>
  <ep:Slides>9</ep:Slides>
  <ep:Notes>9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ep:HeadingPairs>
  <ep:TitlesOfParts>
    <vt:vector size="10" baseType="lpstr">
      <vt:lpstr>Simple Light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Ryunos</cp:lastModifiedBy>
  <dcterms:modified xsi:type="dcterms:W3CDTF">2024-05-08T05:12:33.607</dcterms:modified>
  <cp:revision>3</cp:revision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