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sldIdLst>
    <p:sldId id="256" r:id="rId2"/>
    <p:sldId id="257" r:id="rId3"/>
    <p:sldId id="265" r:id="rId4"/>
    <p:sldId id="264" r:id="rId5"/>
    <p:sldId id="259" r:id="rId6"/>
    <p:sldId id="260" r:id="rId7"/>
    <p:sldId id="258" r:id="rId8"/>
    <p:sldId id="263" r:id="rId9"/>
    <p:sldId id="261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BE441B-0246-46C2-B016-082E11B874FF}" type="doc">
      <dgm:prSet loTypeId="urn:microsoft.com/office/officeart/2008/layout/HalfCircleOrganizationChart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A60F368-F3F1-4B43-9C01-7383E4D13A9E}">
      <dgm:prSet phldrT="[Texte]"/>
      <dgm:spPr/>
      <dgm:t>
        <a:bodyPr/>
        <a:lstStyle/>
        <a:p>
          <a:r>
            <a:rPr lang="fr-FR" dirty="0" smtClean="0"/>
            <a:t>Valéry </a:t>
          </a:r>
          <a:r>
            <a:rPr lang="fr-FR" dirty="0" err="1" smtClean="0"/>
            <a:t>Farcy</a:t>
          </a:r>
          <a:endParaRPr lang="fr-FR" dirty="0"/>
        </a:p>
      </dgm:t>
    </dgm:pt>
    <dgm:pt modelId="{5B56EE13-DE6D-49F6-A509-799FA6167DD5}" type="parTrans" cxnId="{6B5C5B74-8055-4020-B207-2530CE728D89}">
      <dgm:prSet/>
      <dgm:spPr/>
      <dgm:t>
        <a:bodyPr/>
        <a:lstStyle/>
        <a:p>
          <a:endParaRPr lang="fr-FR"/>
        </a:p>
      </dgm:t>
    </dgm:pt>
    <dgm:pt modelId="{807B1EE6-67D5-473D-9131-ABD2726640BA}" type="sibTrans" cxnId="{6B5C5B74-8055-4020-B207-2530CE728D89}">
      <dgm:prSet/>
      <dgm:spPr/>
      <dgm:t>
        <a:bodyPr/>
        <a:lstStyle/>
        <a:p>
          <a:endParaRPr lang="fr-FR"/>
        </a:p>
      </dgm:t>
    </dgm:pt>
    <dgm:pt modelId="{2AE91A93-5861-4168-B684-2C673C14069C}">
      <dgm:prSet phldrT="[Texte]"/>
      <dgm:spPr/>
      <dgm:t>
        <a:bodyPr/>
        <a:lstStyle/>
        <a:p>
          <a:r>
            <a:rPr lang="fr-FR" dirty="0" smtClean="0"/>
            <a:t>Bessalel Cohen</a:t>
          </a:r>
          <a:endParaRPr lang="fr-FR" dirty="0"/>
        </a:p>
      </dgm:t>
    </dgm:pt>
    <dgm:pt modelId="{B4C4349C-DE9A-4166-A766-37F13401977F}" type="parTrans" cxnId="{204DE7A2-7504-4E36-9B22-69634289E3C0}">
      <dgm:prSet/>
      <dgm:spPr/>
      <dgm:t>
        <a:bodyPr/>
        <a:lstStyle/>
        <a:p>
          <a:endParaRPr lang="fr-FR"/>
        </a:p>
      </dgm:t>
    </dgm:pt>
    <dgm:pt modelId="{BCE906EC-A081-4D53-AE62-9551439EED27}" type="sibTrans" cxnId="{204DE7A2-7504-4E36-9B22-69634289E3C0}">
      <dgm:prSet custT="1"/>
      <dgm:spPr/>
      <dgm:t>
        <a:bodyPr/>
        <a:lstStyle/>
        <a:p>
          <a:endParaRPr lang="fr-FR"/>
        </a:p>
      </dgm:t>
    </dgm:pt>
    <dgm:pt modelId="{440F7F62-0101-4182-929E-96EF9C593A39}">
      <dgm:prSet phldrT="[Texte]"/>
      <dgm:spPr/>
      <dgm:t>
        <a:bodyPr/>
        <a:lstStyle/>
        <a:p>
          <a:r>
            <a:rPr lang="fr-FR" dirty="0" smtClean="0"/>
            <a:t>Julien Bernard</a:t>
          </a:r>
          <a:endParaRPr lang="fr-FR" dirty="0"/>
        </a:p>
      </dgm:t>
    </dgm:pt>
    <dgm:pt modelId="{5A1F1F46-CE81-4275-93DB-3A673CA38722}" type="parTrans" cxnId="{9B3FF581-C3FC-440E-9A8E-BF0AEFDFC241}">
      <dgm:prSet/>
      <dgm:spPr/>
      <dgm:t>
        <a:bodyPr/>
        <a:lstStyle/>
        <a:p>
          <a:endParaRPr lang="fr-FR"/>
        </a:p>
      </dgm:t>
    </dgm:pt>
    <dgm:pt modelId="{F0E8851E-6B23-4888-B6B6-63674A64FD03}" type="sibTrans" cxnId="{9B3FF581-C3FC-440E-9A8E-BF0AEFDFC241}">
      <dgm:prSet/>
      <dgm:spPr/>
      <dgm:t>
        <a:bodyPr/>
        <a:lstStyle/>
        <a:p>
          <a:endParaRPr lang="fr-FR"/>
        </a:p>
      </dgm:t>
    </dgm:pt>
    <dgm:pt modelId="{6A2E0A16-0FDA-4BE4-98E3-C545A7BC04D5}">
      <dgm:prSet phldrT="[Texte]"/>
      <dgm:spPr/>
      <dgm:t>
        <a:bodyPr/>
        <a:lstStyle/>
        <a:p>
          <a:r>
            <a:rPr lang="fr-FR" dirty="0"/>
            <a:t>Olivier </a:t>
          </a:r>
          <a:r>
            <a:rPr lang="fr-FR" dirty="0" err="1" smtClean="0"/>
            <a:t>Spinelli</a:t>
          </a:r>
          <a:endParaRPr lang="fr-FR" dirty="0"/>
        </a:p>
      </dgm:t>
    </dgm:pt>
    <dgm:pt modelId="{A88527DA-85B2-4A84-A882-43D85C4DDBC2}" type="parTrans" cxnId="{31387F93-17C8-4151-B2F5-DE8D888F07A7}">
      <dgm:prSet/>
      <dgm:spPr/>
      <dgm:t>
        <a:bodyPr/>
        <a:lstStyle/>
        <a:p>
          <a:endParaRPr lang="fr-FR"/>
        </a:p>
      </dgm:t>
    </dgm:pt>
    <dgm:pt modelId="{7F2C8E92-06B4-4C76-857A-7066BE38E32D}" type="sibTrans" cxnId="{31387F93-17C8-4151-B2F5-DE8D888F07A7}">
      <dgm:prSet/>
      <dgm:spPr/>
      <dgm:t>
        <a:bodyPr/>
        <a:lstStyle/>
        <a:p>
          <a:endParaRPr lang="fr-FR"/>
        </a:p>
      </dgm:t>
    </dgm:pt>
    <dgm:pt modelId="{78E999E5-5795-4B2A-909E-62C4C7E159EA}">
      <dgm:prSet phldrT="[Texte]"/>
      <dgm:spPr/>
      <dgm:t>
        <a:bodyPr/>
        <a:lstStyle/>
        <a:p>
          <a:r>
            <a:rPr lang="fr-FR" dirty="0" smtClean="0"/>
            <a:t>Vincent Ricard</a:t>
          </a:r>
          <a:endParaRPr lang="fr-FR" dirty="0"/>
        </a:p>
      </dgm:t>
    </dgm:pt>
    <dgm:pt modelId="{4F4A61D6-C6A6-4434-9A04-8E244F21CBAF}" type="parTrans" cxnId="{656F41D7-12C4-4670-8A29-3721536528B9}">
      <dgm:prSet/>
      <dgm:spPr/>
      <dgm:t>
        <a:bodyPr/>
        <a:lstStyle/>
        <a:p>
          <a:endParaRPr lang="fr-FR"/>
        </a:p>
      </dgm:t>
    </dgm:pt>
    <dgm:pt modelId="{BB842378-7867-4A6C-A9BD-D3BC1648B629}" type="sibTrans" cxnId="{656F41D7-12C4-4670-8A29-3721536528B9}">
      <dgm:prSet/>
      <dgm:spPr/>
      <dgm:t>
        <a:bodyPr/>
        <a:lstStyle/>
        <a:p>
          <a:endParaRPr lang="fr-FR"/>
        </a:p>
      </dgm:t>
    </dgm:pt>
    <dgm:pt modelId="{D9344735-C249-4378-A710-36E5E5C49B18}" type="pres">
      <dgm:prSet presAssocID="{F2BE441B-0246-46C2-B016-082E11B874F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6F22B48A-B730-447A-8F4C-54A9D2929173}" type="pres">
      <dgm:prSet presAssocID="{9A60F368-F3F1-4B43-9C01-7383E4D13A9E}" presName="hierRoot1" presStyleCnt="0">
        <dgm:presLayoutVars>
          <dgm:hierBranch val="init"/>
        </dgm:presLayoutVars>
      </dgm:prSet>
      <dgm:spPr/>
    </dgm:pt>
    <dgm:pt modelId="{CA00952A-8BA1-470D-83D4-8EFE717CF844}" type="pres">
      <dgm:prSet presAssocID="{9A60F368-F3F1-4B43-9C01-7383E4D13A9E}" presName="rootComposite1" presStyleCnt="0"/>
      <dgm:spPr/>
    </dgm:pt>
    <dgm:pt modelId="{37E60906-DDD2-460F-B505-7E45F4F5D76E}" type="pres">
      <dgm:prSet presAssocID="{9A60F368-F3F1-4B43-9C01-7383E4D13A9E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0B0A823-B7CA-4492-AF1F-DB3236FD7CDF}" type="pres">
      <dgm:prSet presAssocID="{9A60F368-F3F1-4B43-9C01-7383E4D13A9E}" presName="topArc1" presStyleLbl="parChTrans1D1" presStyleIdx="0" presStyleCnt="10"/>
      <dgm:spPr/>
    </dgm:pt>
    <dgm:pt modelId="{6E454637-D664-48CE-BD8C-C2FC068B3D28}" type="pres">
      <dgm:prSet presAssocID="{9A60F368-F3F1-4B43-9C01-7383E4D13A9E}" presName="bottomArc1" presStyleLbl="parChTrans1D1" presStyleIdx="1" presStyleCnt="10"/>
      <dgm:spPr/>
    </dgm:pt>
    <dgm:pt modelId="{A4AC1C11-AFB3-412A-BD7D-49FD7CE6B64A}" type="pres">
      <dgm:prSet presAssocID="{9A60F368-F3F1-4B43-9C01-7383E4D13A9E}" presName="topConnNode1" presStyleLbl="node1" presStyleIdx="0" presStyleCnt="0"/>
      <dgm:spPr/>
      <dgm:t>
        <a:bodyPr/>
        <a:lstStyle/>
        <a:p>
          <a:endParaRPr lang="fr-FR"/>
        </a:p>
      </dgm:t>
    </dgm:pt>
    <dgm:pt modelId="{7B7A3299-6F65-4C8C-BC38-FC47ED4A1208}" type="pres">
      <dgm:prSet presAssocID="{9A60F368-F3F1-4B43-9C01-7383E4D13A9E}" presName="hierChild2" presStyleCnt="0"/>
      <dgm:spPr/>
    </dgm:pt>
    <dgm:pt modelId="{9D45AB65-CEAB-4902-B154-A6F2C0B4FE5C}" type="pres">
      <dgm:prSet presAssocID="{9A60F368-F3F1-4B43-9C01-7383E4D13A9E}" presName="hierChild3" presStyleCnt="0"/>
      <dgm:spPr/>
    </dgm:pt>
    <dgm:pt modelId="{1D145D92-6448-4F73-B4F0-C1A3AEBB052D}" type="pres">
      <dgm:prSet presAssocID="{6A2E0A16-0FDA-4BE4-98E3-C545A7BC04D5}" presName="hierRoot1" presStyleCnt="0">
        <dgm:presLayoutVars>
          <dgm:hierBranch val="init"/>
        </dgm:presLayoutVars>
      </dgm:prSet>
      <dgm:spPr/>
    </dgm:pt>
    <dgm:pt modelId="{D68BE118-6BBD-4DCC-9171-2BE6F06E42BC}" type="pres">
      <dgm:prSet presAssocID="{6A2E0A16-0FDA-4BE4-98E3-C545A7BC04D5}" presName="rootComposite1" presStyleCnt="0"/>
      <dgm:spPr/>
    </dgm:pt>
    <dgm:pt modelId="{C556FC61-46BA-4BF1-A379-B041C5D54E2B}" type="pres">
      <dgm:prSet presAssocID="{6A2E0A16-0FDA-4BE4-98E3-C545A7BC04D5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3B50888-DA4C-49AE-9E72-7DD676C37DC3}" type="pres">
      <dgm:prSet presAssocID="{6A2E0A16-0FDA-4BE4-98E3-C545A7BC04D5}" presName="topArc1" presStyleLbl="parChTrans1D1" presStyleIdx="2" presStyleCnt="10"/>
      <dgm:spPr/>
    </dgm:pt>
    <dgm:pt modelId="{885B376D-8139-4666-9C4A-DF00499CF24A}" type="pres">
      <dgm:prSet presAssocID="{6A2E0A16-0FDA-4BE4-98E3-C545A7BC04D5}" presName="bottomArc1" presStyleLbl="parChTrans1D1" presStyleIdx="3" presStyleCnt="10"/>
      <dgm:spPr/>
    </dgm:pt>
    <dgm:pt modelId="{3529B448-A486-4CA1-9377-9960FA9C1B10}" type="pres">
      <dgm:prSet presAssocID="{6A2E0A16-0FDA-4BE4-98E3-C545A7BC04D5}" presName="topConnNode1" presStyleLbl="node1" presStyleIdx="0" presStyleCnt="0"/>
      <dgm:spPr/>
      <dgm:t>
        <a:bodyPr/>
        <a:lstStyle/>
        <a:p>
          <a:endParaRPr lang="fr-FR"/>
        </a:p>
      </dgm:t>
    </dgm:pt>
    <dgm:pt modelId="{DE1B6965-02C8-4C4B-8CBF-93E1331B9DAC}" type="pres">
      <dgm:prSet presAssocID="{6A2E0A16-0FDA-4BE4-98E3-C545A7BC04D5}" presName="hierChild2" presStyleCnt="0"/>
      <dgm:spPr/>
    </dgm:pt>
    <dgm:pt modelId="{E227AB5F-E2D7-4AB5-BEB5-1804CC7D4689}" type="pres">
      <dgm:prSet presAssocID="{B4C4349C-DE9A-4166-A766-37F13401977F}" presName="Name28" presStyleLbl="parChTrans1D2" presStyleIdx="0" presStyleCnt="1"/>
      <dgm:spPr/>
      <dgm:t>
        <a:bodyPr/>
        <a:lstStyle/>
        <a:p>
          <a:endParaRPr lang="fr-FR"/>
        </a:p>
      </dgm:t>
    </dgm:pt>
    <dgm:pt modelId="{C67C5640-4F1D-40F8-8CDF-C7AF030CE7B0}" type="pres">
      <dgm:prSet presAssocID="{2AE91A93-5861-4168-B684-2C673C14069C}" presName="hierRoot2" presStyleCnt="0">
        <dgm:presLayoutVars>
          <dgm:hierBranch val="init"/>
        </dgm:presLayoutVars>
      </dgm:prSet>
      <dgm:spPr/>
    </dgm:pt>
    <dgm:pt modelId="{5265BD52-96A2-491E-863A-16B9A64422CC}" type="pres">
      <dgm:prSet presAssocID="{2AE91A93-5861-4168-B684-2C673C14069C}" presName="rootComposite2" presStyleCnt="0"/>
      <dgm:spPr/>
    </dgm:pt>
    <dgm:pt modelId="{0130423C-BCD4-46C6-B6F9-ED7A04CD5888}" type="pres">
      <dgm:prSet presAssocID="{2AE91A93-5861-4168-B684-2C673C14069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038600F-BF36-4486-BB67-A63818AFC491}" type="pres">
      <dgm:prSet presAssocID="{2AE91A93-5861-4168-B684-2C673C14069C}" presName="topArc2" presStyleLbl="parChTrans1D1" presStyleIdx="4" presStyleCnt="10"/>
      <dgm:spPr/>
    </dgm:pt>
    <dgm:pt modelId="{E2355A5A-6C19-4908-AD90-36F16B414665}" type="pres">
      <dgm:prSet presAssocID="{2AE91A93-5861-4168-B684-2C673C14069C}" presName="bottomArc2" presStyleLbl="parChTrans1D1" presStyleIdx="5" presStyleCnt="10"/>
      <dgm:spPr/>
    </dgm:pt>
    <dgm:pt modelId="{3940B292-8C19-4D85-8EBC-F4DE32F8DA1D}" type="pres">
      <dgm:prSet presAssocID="{2AE91A93-5861-4168-B684-2C673C14069C}" presName="topConnNode2" presStyleLbl="node2" presStyleIdx="0" presStyleCnt="0"/>
      <dgm:spPr/>
      <dgm:t>
        <a:bodyPr/>
        <a:lstStyle/>
        <a:p>
          <a:endParaRPr lang="fr-FR"/>
        </a:p>
      </dgm:t>
    </dgm:pt>
    <dgm:pt modelId="{02856724-CAD0-4BDD-BE8A-9D6E46AB9909}" type="pres">
      <dgm:prSet presAssocID="{2AE91A93-5861-4168-B684-2C673C14069C}" presName="hierChild4" presStyleCnt="0"/>
      <dgm:spPr/>
    </dgm:pt>
    <dgm:pt modelId="{0F8C4B59-051B-4B42-9B1E-B766406A6444}" type="pres">
      <dgm:prSet presAssocID="{5A1F1F46-CE81-4275-93DB-3A673CA38722}" presName="Name28" presStyleLbl="parChTrans1D3" presStyleIdx="0" presStyleCnt="2"/>
      <dgm:spPr/>
      <dgm:t>
        <a:bodyPr/>
        <a:lstStyle/>
        <a:p>
          <a:endParaRPr lang="fr-FR"/>
        </a:p>
      </dgm:t>
    </dgm:pt>
    <dgm:pt modelId="{4076B42A-1AAB-4579-B370-0A7C2B569369}" type="pres">
      <dgm:prSet presAssocID="{440F7F62-0101-4182-929E-96EF9C593A39}" presName="hierRoot2" presStyleCnt="0">
        <dgm:presLayoutVars>
          <dgm:hierBranch val="init"/>
        </dgm:presLayoutVars>
      </dgm:prSet>
      <dgm:spPr/>
    </dgm:pt>
    <dgm:pt modelId="{78FA61DA-70E6-42DB-BD52-793E52F201A5}" type="pres">
      <dgm:prSet presAssocID="{440F7F62-0101-4182-929E-96EF9C593A39}" presName="rootComposite2" presStyleCnt="0"/>
      <dgm:spPr/>
    </dgm:pt>
    <dgm:pt modelId="{BF2BCC30-897B-4348-BFD7-669BF7DC2CC1}" type="pres">
      <dgm:prSet presAssocID="{440F7F62-0101-4182-929E-96EF9C593A3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51BA0BE-85C9-46E2-AFE9-5EA09E529D5F}" type="pres">
      <dgm:prSet presAssocID="{440F7F62-0101-4182-929E-96EF9C593A39}" presName="topArc2" presStyleLbl="parChTrans1D1" presStyleIdx="6" presStyleCnt="10"/>
      <dgm:spPr/>
    </dgm:pt>
    <dgm:pt modelId="{B8EAF213-F273-4BB7-B39B-424E28DFC2FB}" type="pres">
      <dgm:prSet presAssocID="{440F7F62-0101-4182-929E-96EF9C593A39}" presName="bottomArc2" presStyleLbl="parChTrans1D1" presStyleIdx="7" presStyleCnt="10"/>
      <dgm:spPr/>
    </dgm:pt>
    <dgm:pt modelId="{B4EFD5E9-94B1-4A48-A471-FCEF16996BE3}" type="pres">
      <dgm:prSet presAssocID="{440F7F62-0101-4182-929E-96EF9C593A39}" presName="topConnNode2" presStyleLbl="node3" presStyleIdx="0" presStyleCnt="0"/>
      <dgm:spPr/>
      <dgm:t>
        <a:bodyPr/>
        <a:lstStyle/>
        <a:p>
          <a:endParaRPr lang="fr-FR"/>
        </a:p>
      </dgm:t>
    </dgm:pt>
    <dgm:pt modelId="{70AC28C7-478B-40F1-B355-B4FFCE3BA1B4}" type="pres">
      <dgm:prSet presAssocID="{440F7F62-0101-4182-929E-96EF9C593A39}" presName="hierChild4" presStyleCnt="0"/>
      <dgm:spPr/>
    </dgm:pt>
    <dgm:pt modelId="{7387E443-65CD-4485-B814-9017D7C78074}" type="pres">
      <dgm:prSet presAssocID="{440F7F62-0101-4182-929E-96EF9C593A39}" presName="hierChild5" presStyleCnt="0"/>
      <dgm:spPr/>
    </dgm:pt>
    <dgm:pt modelId="{1EEF7F39-1474-4D44-8F91-258B32309D71}" type="pres">
      <dgm:prSet presAssocID="{4F4A61D6-C6A6-4434-9A04-8E244F21CBAF}" presName="Name28" presStyleLbl="parChTrans1D3" presStyleIdx="1" presStyleCnt="2"/>
      <dgm:spPr/>
      <dgm:t>
        <a:bodyPr/>
        <a:lstStyle/>
        <a:p>
          <a:endParaRPr lang="fr-FR"/>
        </a:p>
      </dgm:t>
    </dgm:pt>
    <dgm:pt modelId="{BFB2203D-0A89-431C-A9F7-5F1AFED4A472}" type="pres">
      <dgm:prSet presAssocID="{78E999E5-5795-4B2A-909E-62C4C7E159EA}" presName="hierRoot2" presStyleCnt="0">
        <dgm:presLayoutVars>
          <dgm:hierBranch val="init"/>
        </dgm:presLayoutVars>
      </dgm:prSet>
      <dgm:spPr/>
    </dgm:pt>
    <dgm:pt modelId="{D6DA6672-8AA8-4853-A716-CFF01DD1E98C}" type="pres">
      <dgm:prSet presAssocID="{78E999E5-5795-4B2A-909E-62C4C7E159EA}" presName="rootComposite2" presStyleCnt="0"/>
      <dgm:spPr/>
    </dgm:pt>
    <dgm:pt modelId="{79C28234-36E0-4873-B4D2-4493F9577507}" type="pres">
      <dgm:prSet presAssocID="{78E999E5-5795-4B2A-909E-62C4C7E159E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E2DFFFC-5E9A-4895-AB16-14D6CC0B10D4}" type="pres">
      <dgm:prSet presAssocID="{78E999E5-5795-4B2A-909E-62C4C7E159EA}" presName="topArc2" presStyleLbl="parChTrans1D1" presStyleIdx="8" presStyleCnt="10"/>
      <dgm:spPr/>
    </dgm:pt>
    <dgm:pt modelId="{1C58B160-3B80-49AE-B42B-8E90FF6DFC24}" type="pres">
      <dgm:prSet presAssocID="{78E999E5-5795-4B2A-909E-62C4C7E159EA}" presName="bottomArc2" presStyleLbl="parChTrans1D1" presStyleIdx="9" presStyleCnt="10"/>
      <dgm:spPr/>
    </dgm:pt>
    <dgm:pt modelId="{47E9A7BF-3088-4D9E-A202-F53881689818}" type="pres">
      <dgm:prSet presAssocID="{78E999E5-5795-4B2A-909E-62C4C7E159EA}" presName="topConnNode2" presStyleLbl="node3" presStyleIdx="0" presStyleCnt="0"/>
      <dgm:spPr/>
      <dgm:t>
        <a:bodyPr/>
        <a:lstStyle/>
        <a:p>
          <a:endParaRPr lang="fr-FR"/>
        </a:p>
      </dgm:t>
    </dgm:pt>
    <dgm:pt modelId="{85CBD62B-7BD2-4A4A-80C3-821367A5FD10}" type="pres">
      <dgm:prSet presAssocID="{78E999E5-5795-4B2A-909E-62C4C7E159EA}" presName="hierChild4" presStyleCnt="0"/>
      <dgm:spPr/>
    </dgm:pt>
    <dgm:pt modelId="{B94EC430-1D91-4D1E-9454-BA341C299D1E}" type="pres">
      <dgm:prSet presAssocID="{78E999E5-5795-4B2A-909E-62C4C7E159EA}" presName="hierChild5" presStyleCnt="0"/>
      <dgm:spPr/>
    </dgm:pt>
    <dgm:pt modelId="{9500BEA0-3879-4AAC-BC67-5A7450A6FC24}" type="pres">
      <dgm:prSet presAssocID="{2AE91A93-5861-4168-B684-2C673C14069C}" presName="hierChild5" presStyleCnt="0"/>
      <dgm:spPr/>
    </dgm:pt>
    <dgm:pt modelId="{1CB7EB2F-CB6A-4736-AFCC-DE1F4A722A0B}" type="pres">
      <dgm:prSet presAssocID="{6A2E0A16-0FDA-4BE4-98E3-C545A7BC04D5}" presName="hierChild3" presStyleCnt="0"/>
      <dgm:spPr/>
    </dgm:pt>
  </dgm:ptLst>
  <dgm:cxnLst>
    <dgm:cxn modelId="{AA52AACA-3B17-45FE-91FB-B4E32FFC4769}" type="presOf" srcId="{440F7F62-0101-4182-929E-96EF9C593A39}" destId="{B4EFD5E9-94B1-4A48-A471-FCEF16996BE3}" srcOrd="1" destOrd="0" presId="urn:microsoft.com/office/officeart/2008/layout/HalfCircleOrganizationChart"/>
    <dgm:cxn modelId="{60EB50EE-FD66-4AED-8010-B8A89CD1D903}" type="presOf" srcId="{6A2E0A16-0FDA-4BE4-98E3-C545A7BC04D5}" destId="{C556FC61-46BA-4BF1-A379-B041C5D54E2B}" srcOrd="0" destOrd="0" presId="urn:microsoft.com/office/officeart/2008/layout/HalfCircleOrganizationChart"/>
    <dgm:cxn modelId="{1AB9E5B7-B471-4116-A815-5E765D2165B6}" type="presOf" srcId="{5A1F1F46-CE81-4275-93DB-3A673CA38722}" destId="{0F8C4B59-051B-4B42-9B1E-B766406A6444}" srcOrd="0" destOrd="0" presId="urn:microsoft.com/office/officeart/2008/layout/HalfCircleOrganizationChart"/>
    <dgm:cxn modelId="{CC0FD8E3-E7D0-48D3-B14C-1C8404002287}" type="presOf" srcId="{440F7F62-0101-4182-929E-96EF9C593A39}" destId="{BF2BCC30-897B-4348-BFD7-669BF7DC2CC1}" srcOrd="0" destOrd="0" presId="urn:microsoft.com/office/officeart/2008/layout/HalfCircleOrganizationChart"/>
    <dgm:cxn modelId="{FD38FCC9-4906-4CF1-ABF5-55926367F06D}" type="presOf" srcId="{2AE91A93-5861-4168-B684-2C673C14069C}" destId="{0130423C-BCD4-46C6-B6F9-ED7A04CD5888}" srcOrd="0" destOrd="0" presId="urn:microsoft.com/office/officeart/2008/layout/HalfCircleOrganizationChart"/>
    <dgm:cxn modelId="{B370728B-149D-471C-805C-2379A9986047}" type="presOf" srcId="{78E999E5-5795-4B2A-909E-62C4C7E159EA}" destId="{79C28234-36E0-4873-B4D2-4493F9577507}" srcOrd="0" destOrd="0" presId="urn:microsoft.com/office/officeart/2008/layout/HalfCircleOrganizationChart"/>
    <dgm:cxn modelId="{1AD88DA2-3D5C-4FCD-AEAE-A8FA7A641200}" type="presOf" srcId="{2AE91A93-5861-4168-B684-2C673C14069C}" destId="{3940B292-8C19-4D85-8EBC-F4DE32F8DA1D}" srcOrd="1" destOrd="0" presId="urn:microsoft.com/office/officeart/2008/layout/HalfCircleOrganizationChart"/>
    <dgm:cxn modelId="{9FFBBEEC-3663-4DD3-B79E-9BBA844F282F}" type="presOf" srcId="{78E999E5-5795-4B2A-909E-62C4C7E159EA}" destId="{47E9A7BF-3088-4D9E-A202-F53881689818}" srcOrd="1" destOrd="0" presId="urn:microsoft.com/office/officeart/2008/layout/HalfCircleOrganizationChart"/>
    <dgm:cxn modelId="{30458BB4-F26D-4F7A-8ED1-E71F8A9D9202}" type="presOf" srcId="{9A60F368-F3F1-4B43-9C01-7383E4D13A9E}" destId="{37E60906-DDD2-460F-B505-7E45F4F5D76E}" srcOrd="0" destOrd="0" presId="urn:microsoft.com/office/officeart/2008/layout/HalfCircleOrganizationChart"/>
    <dgm:cxn modelId="{31387F93-17C8-4151-B2F5-DE8D888F07A7}" srcId="{F2BE441B-0246-46C2-B016-082E11B874FF}" destId="{6A2E0A16-0FDA-4BE4-98E3-C545A7BC04D5}" srcOrd="1" destOrd="0" parTransId="{A88527DA-85B2-4A84-A882-43D85C4DDBC2}" sibTransId="{7F2C8E92-06B4-4C76-857A-7066BE38E32D}"/>
    <dgm:cxn modelId="{656F41D7-12C4-4670-8A29-3721536528B9}" srcId="{2AE91A93-5861-4168-B684-2C673C14069C}" destId="{78E999E5-5795-4B2A-909E-62C4C7E159EA}" srcOrd="1" destOrd="0" parTransId="{4F4A61D6-C6A6-4434-9A04-8E244F21CBAF}" sibTransId="{BB842378-7867-4A6C-A9BD-D3BC1648B629}"/>
    <dgm:cxn modelId="{D08A79E1-0925-4B05-9B2C-959D2EF51A26}" type="presOf" srcId="{9A60F368-F3F1-4B43-9C01-7383E4D13A9E}" destId="{A4AC1C11-AFB3-412A-BD7D-49FD7CE6B64A}" srcOrd="1" destOrd="0" presId="urn:microsoft.com/office/officeart/2008/layout/HalfCircleOrganizationChart"/>
    <dgm:cxn modelId="{1618018A-B22C-41CC-8E0F-0F1C64E8BB49}" type="presOf" srcId="{4F4A61D6-C6A6-4434-9A04-8E244F21CBAF}" destId="{1EEF7F39-1474-4D44-8F91-258B32309D71}" srcOrd="0" destOrd="0" presId="urn:microsoft.com/office/officeart/2008/layout/HalfCircleOrganizationChart"/>
    <dgm:cxn modelId="{F589C401-1E89-4575-A46B-7C3CEFF454CF}" type="presOf" srcId="{6A2E0A16-0FDA-4BE4-98E3-C545A7BC04D5}" destId="{3529B448-A486-4CA1-9377-9960FA9C1B10}" srcOrd="1" destOrd="0" presId="urn:microsoft.com/office/officeart/2008/layout/HalfCircleOrganizationChart"/>
    <dgm:cxn modelId="{204DE7A2-7504-4E36-9B22-69634289E3C0}" srcId="{6A2E0A16-0FDA-4BE4-98E3-C545A7BC04D5}" destId="{2AE91A93-5861-4168-B684-2C673C14069C}" srcOrd="0" destOrd="0" parTransId="{B4C4349C-DE9A-4166-A766-37F13401977F}" sibTransId="{BCE906EC-A081-4D53-AE62-9551439EED27}"/>
    <dgm:cxn modelId="{6B5C5B74-8055-4020-B207-2530CE728D89}" srcId="{F2BE441B-0246-46C2-B016-082E11B874FF}" destId="{9A60F368-F3F1-4B43-9C01-7383E4D13A9E}" srcOrd="0" destOrd="0" parTransId="{5B56EE13-DE6D-49F6-A509-799FA6167DD5}" sibTransId="{807B1EE6-67D5-473D-9131-ABD2726640BA}"/>
    <dgm:cxn modelId="{16B3A017-419B-451B-ACD8-874263A540FF}" type="presOf" srcId="{F2BE441B-0246-46C2-B016-082E11B874FF}" destId="{D9344735-C249-4378-A710-36E5E5C49B18}" srcOrd="0" destOrd="0" presId="urn:microsoft.com/office/officeart/2008/layout/HalfCircleOrganizationChart"/>
    <dgm:cxn modelId="{761352AF-2453-443F-B618-0461A451DB42}" type="presOf" srcId="{B4C4349C-DE9A-4166-A766-37F13401977F}" destId="{E227AB5F-E2D7-4AB5-BEB5-1804CC7D4689}" srcOrd="0" destOrd="0" presId="urn:microsoft.com/office/officeart/2008/layout/HalfCircleOrganizationChart"/>
    <dgm:cxn modelId="{9B3FF581-C3FC-440E-9A8E-BF0AEFDFC241}" srcId="{2AE91A93-5861-4168-B684-2C673C14069C}" destId="{440F7F62-0101-4182-929E-96EF9C593A39}" srcOrd="0" destOrd="0" parTransId="{5A1F1F46-CE81-4275-93DB-3A673CA38722}" sibTransId="{F0E8851E-6B23-4888-B6B6-63674A64FD03}"/>
    <dgm:cxn modelId="{287B71D8-86FD-4F17-90F8-F1B423909AFC}" type="presParOf" srcId="{D9344735-C249-4378-A710-36E5E5C49B18}" destId="{6F22B48A-B730-447A-8F4C-54A9D2929173}" srcOrd="0" destOrd="0" presId="urn:microsoft.com/office/officeart/2008/layout/HalfCircleOrganizationChart"/>
    <dgm:cxn modelId="{EA49B447-DC29-4E0C-827C-6CBE148E5F4A}" type="presParOf" srcId="{6F22B48A-B730-447A-8F4C-54A9D2929173}" destId="{CA00952A-8BA1-470D-83D4-8EFE717CF844}" srcOrd="0" destOrd="0" presId="urn:microsoft.com/office/officeart/2008/layout/HalfCircleOrganizationChart"/>
    <dgm:cxn modelId="{99043D2B-69A0-41D6-AA15-C5A8E8F70382}" type="presParOf" srcId="{CA00952A-8BA1-470D-83D4-8EFE717CF844}" destId="{37E60906-DDD2-460F-B505-7E45F4F5D76E}" srcOrd="0" destOrd="0" presId="urn:microsoft.com/office/officeart/2008/layout/HalfCircleOrganizationChart"/>
    <dgm:cxn modelId="{2C95857E-F77B-4984-9CAA-5942D0E93F0E}" type="presParOf" srcId="{CA00952A-8BA1-470D-83D4-8EFE717CF844}" destId="{E0B0A823-B7CA-4492-AF1F-DB3236FD7CDF}" srcOrd="1" destOrd="0" presId="urn:microsoft.com/office/officeart/2008/layout/HalfCircleOrganizationChart"/>
    <dgm:cxn modelId="{4D1FFDEC-178D-4B1D-BF78-AD7D69CFEB05}" type="presParOf" srcId="{CA00952A-8BA1-470D-83D4-8EFE717CF844}" destId="{6E454637-D664-48CE-BD8C-C2FC068B3D28}" srcOrd="2" destOrd="0" presId="urn:microsoft.com/office/officeart/2008/layout/HalfCircleOrganizationChart"/>
    <dgm:cxn modelId="{AFF4D35B-13DC-445C-8C45-E49ADABCF336}" type="presParOf" srcId="{CA00952A-8BA1-470D-83D4-8EFE717CF844}" destId="{A4AC1C11-AFB3-412A-BD7D-49FD7CE6B64A}" srcOrd="3" destOrd="0" presId="urn:microsoft.com/office/officeart/2008/layout/HalfCircleOrganizationChart"/>
    <dgm:cxn modelId="{076A9FFD-D07B-4069-BBE7-186E903E5285}" type="presParOf" srcId="{6F22B48A-B730-447A-8F4C-54A9D2929173}" destId="{7B7A3299-6F65-4C8C-BC38-FC47ED4A1208}" srcOrd="1" destOrd="0" presId="urn:microsoft.com/office/officeart/2008/layout/HalfCircleOrganizationChart"/>
    <dgm:cxn modelId="{245EBC61-E86D-46A2-BED0-4DA5FD358994}" type="presParOf" srcId="{6F22B48A-B730-447A-8F4C-54A9D2929173}" destId="{9D45AB65-CEAB-4902-B154-A6F2C0B4FE5C}" srcOrd="2" destOrd="0" presId="urn:microsoft.com/office/officeart/2008/layout/HalfCircleOrganizationChart"/>
    <dgm:cxn modelId="{6BCA856A-11C0-43B9-82B0-AC401F425D07}" type="presParOf" srcId="{D9344735-C249-4378-A710-36E5E5C49B18}" destId="{1D145D92-6448-4F73-B4F0-C1A3AEBB052D}" srcOrd="1" destOrd="0" presId="urn:microsoft.com/office/officeart/2008/layout/HalfCircleOrganizationChart"/>
    <dgm:cxn modelId="{BC08C72A-E281-48E3-982C-9CB211661529}" type="presParOf" srcId="{1D145D92-6448-4F73-B4F0-C1A3AEBB052D}" destId="{D68BE118-6BBD-4DCC-9171-2BE6F06E42BC}" srcOrd="0" destOrd="0" presId="urn:microsoft.com/office/officeart/2008/layout/HalfCircleOrganizationChart"/>
    <dgm:cxn modelId="{4D79A0D0-A985-4577-97B4-BE131308EC4C}" type="presParOf" srcId="{D68BE118-6BBD-4DCC-9171-2BE6F06E42BC}" destId="{C556FC61-46BA-4BF1-A379-B041C5D54E2B}" srcOrd="0" destOrd="0" presId="urn:microsoft.com/office/officeart/2008/layout/HalfCircleOrganizationChart"/>
    <dgm:cxn modelId="{03EB9723-A243-4343-A794-F90D9CEEFCD3}" type="presParOf" srcId="{D68BE118-6BBD-4DCC-9171-2BE6F06E42BC}" destId="{23B50888-DA4C-49AE-9E72-7DD676C37DC3}" srcOrd="1" destOrd="0" presId="urn:microsoft.com/office/officeart/2008/layout/HalfCircleOrganizationChart"/>
    <dgm:cxn modelId="{0C29751E-6A52-46A2-897A-8C7FC6940363}" type="presParOf" srcId="{D68BE118-6BBD-4DCC-9171-2BE6F06E42BC}" destId="{885B376D-8139-4666-9C4A-DF00499CF24A}" srcOrd="2" destOrd="0" presId="urn:microsoft.com/office/officeart/2008/layout/HalfCircleOrganizationChart"/>
    <dgm:cxn modelId="{F6C151F1-E234-4F28-8242-DE078A22C97B}" type="presParOf" srcId="{D68BE118-6BBD-4DCC-9171-2BE6F06E42BC}" destId="{3529B448-A486-4CA1-9377-9960FA9C1B10}" srcOrd="3" destOrd="0" presId="urn:microsoft.com/office/officeart/2008/layout/HalfCircleOrganizationChart"/>
    <dgm:cxn modelId="{43798A1B-E716-4769-8F9F-8A0CBDF602A7}" type="presParOf" srcId="{1D145D92-6448-4F73-B4F0-C1A3AEBB052D}" destId="{DE1B6965-02C8-4C4B-8CBF-93E1331B9DAC}" srcOrd="1" destOrd="0" presId="urn:microsoft.com/office/officeart/2008/layout/HalfCircleOrganizationChart"/>
    <dgm:cxn modelId="{72FED405-DC76-4FB8-9A3E-B0491BDC7863}" type="presParOf" srcId="{DE1B6965-02C8-4C4B-8CBF-93E1331B9DAC}" destId="{E227AB5F-E2D7-4AB5-BEB5-1804CC7D4689}" srcOrd="0" destOrd="0" presId="urn:microsoft.com/office/officeart/2008/layout/HalfCircleOrganizationChart"/>
    <dgm:cxn modelId="{6CADF566-6230-4434-AEBA-3C5636C23C7F}" type="presParOf" srcId="{DE1B6965-02C8-4C4B-8CBF-93E1331B9DAC}" destId="{C67C5640-4F1D-40F8-8CDF-C7AF030CE7B0}" srcOrd="1" destOrd="0" presId="urn:microsoft.com/office/officeart/2008/layout/HalfCircleOrganizationChart"/>
    <dgm:cxn modelId="{108BE263-2920-43BA-BFEF-1516810C6742}" type="presParOf" srcId="{C67C5640-4F1D-40F8-8CDF-C7AF030CE7B0}" destId="{5265BD52-96A2-491E-863A-16B9A64422CC}" srcOrd="0" destOrd="0" presId="urn:microsoft.com/office/officeart/2008/layout/HalfCircleOrganizationChart"/>
    <dgm:cxn modelId="{752B1131-F815-4EF6-B4A2-6C5C1528A112}" type="presParOf" srcId="{5265BD52-96A2-491E-863A-16B9A64422CC}" destId="{0130423C-BCD4-46C6-B6F9-ED7A04CD5888}" srcOrd="0" destOrd="0" presId="urn:microsoft.com/office/officeart/2008/layout/HalfCircleOrganizationChart"/>
    <dgm:cxn modelId="{D5631C57-9B59-46BD-AD50-6218D63A0ECF}" type="presParOf" srcId="{5265BD52-96A2-491E-863A-16B9A64422CC}" destId="{F038600F-BF36-4486-BB67-A63818AFC491}" srcOrd="1" destOrd="0" presId="urn:microsoft.com/office/officeart/2008/layout/HalfCircleOrganizationChart"/>
    <dgm:cxn modelId="{66736B5E-7975-4F6A-9AA7-0BFAFE38C078}" type="presParOf" srcId="{5265BD52-96A2-491E-863A-16B9A64422CC}" destId="{E2355A5A-6C19-4908-AD90-36F16B414665}" srcOrd="2" destOrd="0" presId="urn:microsoft.com/office/officeart/2008/layout/HalfCircleOrganizationChart"/>
    <dgm:cxn modelId="{6966DB5F-530F-484B-8F97-8CC603898C6B}" type="presParOf" srcId="{5265BD52-96A2-491E-863A-16B9A64422CC}" destId="{3940B292-8C19-4D85-8EBC-F4DE32F8DA1D}" srcOrd="3" destOrd="0" presId="urn:microsoft.com/office/officeart/2008/layout/HalfCircleOrganizationChart"/>
    <dgm:cxn modelId="{B3A06BE6-E53C-47F9-BF71-4B098BFE77F4}" type="presParOf" srcId="{C67C5640-4F1D-40F8-8CDF-C7AF030CE7B0}" destId="{02856724-CAD0-4BDD-BE8A-9D6E46AB9909}" srcOrd="1" destOrd="0" presId="urn:microsoft.com/office/officeart/2008/layout/HalfCircleOrganizationChart"/>
    <dgm:cxn modelId="{F2EBA530-D8DB-42C9-8326-C448CB245F86}" type="presParOf" srcId="{02856724-CAD0-4BDD-BE8A-9D6E46AB9909}" destId="{0F8C4B59-051B-4B42-9B1E-B766406A6444}" srcOrd="0" destOrd="0" presId="urn:microsoft.com/office/officeart/2008/layout/HalfCircleOrganizationChart"/>
    <dgm:cxn modelId="{9FEDFAAC-7C72-42AF-8A12-0E1F421F8201}" type="presParOf" srcId="{02856724-CAD0-4BDD-BE8A-9D6E46AB9909}" destId="{4076B42A-1AAB-4579-B370-0A7C2B569369}" srcOrd="1" destOrd="0" presId="urn:microsoft.com/office/officeart/2008/layout/HalfCircleOrganizationChart"/>
    <dgm:cxn modelId="{FDA771D7-9D90-4CF1-BD9A-89570B3C4335}" type="presParOf" srcId="{4076B42A-1AAB-4579-B370-0A7C2B569369}" destId="{78FA61DA-70E6-42DB-BD52-793E52F201A5}" srcOrd="0" destOrd="0" presId="urn:microsoft.com/office/officeart/2008/layout/HalfCircleOrganizationChart"/>
    <dgm:cxn modelId="{412528BE-9ACB-43A1-B4F0-CF6963DD2644}" type="presParOf" srcId="{78FA61DA-70E6-42DB-BD52-793E52F201A5}" destId="{BF2BCC30-897B-4348-BFD7-669BF7DC2CC1}" srcOrd="0" destOrd="0" presId="urn:microsoft.com/office/officeart/2008/layout/HalfCircleOrganizationChart"/>
    <dgm:cxn modelId="{9948CCBD-E18D-46F3-AAC5-7A56AB188C04}" type="presParOf" srcId="{78FA61DA-70E6-42DB-BD52-793E52F201A5}" destId="{551BA0BE-85C9-46E2-AFE9-5EA09E529D5F}" srcOrd="1" destOrd="0" presId="urn:microsoft.com/office/officeart/2008/layout/HalfCircleOrganizationChart"/>
    <dgm:cxn modelId="{6065D2AE-FC69-4AA5-A029-0AB7E2825288}" type="presParOf" srcId="{78FA61DA-70E6-42DB-BD52-793E52F201A5}" destId="{B8EAF213-F273-4BB7-B39B-424E28DFC2FB}" srcOrd="2" destOrd="0" presId="urn:microsoft.com/office/officeart/2008/layout/HalfCircleOrganizationChart"/>
    <dgm:cxn modelId="{B2F66B9C-2703-4AD4-BD89-F9C8A05E10CF}" type="presParOf" srcId="{78FA61DA-70E6-42DB-BD52-793E52F201A5}" destId="{B4EFD5E9-94B1-4A48-A471-FCEF16996BE3}" srcOrd="3" destOrd="0" presId="urn:microsoft.com/office/officeart/2008/layout/HalfCircleOrganizationChart"/>
    <dgm:cxn modelId="{C677AB27-4E6A-4A2B-A438-798D2352DD31}" type="presParOf" srcId="{4076B42A-1AAB-4579-B370-0A7C2B569369}" destId="{70AC28C7-478B-40F1-B355-B4FFCE3BA1B4}" srcOrd="1" destOrd="0" presId="urn:microsoft.com/office/officeart/2008/layout/HalfCircleOrganizationChart"/>
    <dgm:cxn modelId="{E381EB80-E50E-4C2D-90CF-9B2D77914B6D}" type="presParOf" srcId="{4076B42A-1AAB-4579-B370-0A7C2B569369}" destId="{7387E443-65CD-4485-B814-9017D7C78074}" srcOrd="2" destOrd="0" presId="urn:microsoft.com/office/officeart/2008/layout/HalfCircleOrganizationChart"/>
    <dgm:cxn modelId="{E5B74E3F-BD6B-46AA-99ED-1FEB717D7613}" type="presParOf" srcId="{02856724-CAD0-4BDD-BE8A-9D6E46AB9909}" destId="{1EEF7F39-1474-4D44-8F91-258B32309D71}" srcOrd="2" destOrd="0" presId="urn:microsoft.com/office/officeart/2008/layout/HalfCircleOrganizationChart"/>
    <dgm:cxn modelId="{60EBF191-ABF2-450B-8A7D-741436E53CED}" type="presParOf" srcId="{02856724-CAD0-4BDD-BE8A-9D6E46AB9909}" destId="{BFB2203D-0A89-431C-A9F7-5F1AFED4A472}" srcOrd="3" destOrd="0" presId="urn:microsoft.com/office/officeart/2008/layout/HalfCircleOrganizationChart"/>
    <dgm:cxn modelId="{16C702C3-0B2E-4F11-B868-4390717E0646}" type="presParOf" srcId="{BFB2203D-0A89-431C-A9F7-5F1AFED4A472}" destId="{D6DA6672-8AA8-4853-A716-CFF01DD1E98C}" srcOrd="0" destOrd="0" presId="urn:microsoft.com/office/officeart/2008/layout/HalfCircleOrganizationChart"/>
    <dgm:cxn modelId="{580C406A-E8A3-46E0-A1C2-983AC9BDA71E}" type="presParOf" srcId="{D6DA6672-8AA8-4853-A716-CFF01DD1E98C}" destId="{79C28234-36E0-4873-B4D2-4493F9577507}" srcOrd="0" destOrd="0" presId="urn:microsoft.com/office/officeart/2008/layout/HalfCircleOrganizationChart"/>
    <dgm:cxn modelId="{85932DC1-D641-43BD-9552-441F413A0A7A}" type="presParOf" srcId="{D6DA6672-8AA8-4853-A716-CFF01DD1E98C}" destId="{7E2DFFFC-5E9A-4895-AB16-14D6CC0B10D4}" srcOrd="1" destOrd="0" presId="urn:microsoft.com/office/officeart/2008/layout/HalfCircleOrganizationChart"/>
    <dgm:cxn modelId="{7D3B963E-05DA-4135-AF91-A9BF184D66AD}" type="presParOf" srcId="{D6DA6672-8AA8-4853-A716-CFF01DD1E98C}" destId="{1C58B160-3B80-49AE-B42B-8E90FF6DFC24}" srcOrd="2" destOrd="0" presId="urn:microsoft.com/office/officeart/2008/layout/HalfCircleOrganizationChart"/>
    <dgm:cxn modelId="{F02DB82E-1333-4056-9B4D-09E300791178}" type="presParOf" srcId="{D6DA6672-8AA8-4853-A716-CFF01DD1E98C}" destId="{47E9A7BF-3088-4D9E-A202-F53881689818}" srcOrd="3" destOrd="0" presId="urn:microsoft.com/office/officeart/2008/layout/HalfCircleOrganizationChart"/>
    <dgm:cxn modelId="{E014017E-2C52-4432-A9EE-32C72A3FE6F2}" type="presParOf" srcId="{BFB2203D-0A89-431C-A9F7-5F1AFED4A472}" destId="{85CBD62B-7BD2-4A4A-80C3-821367A5FD10}" srcOrd="1" destOrd="0" presId="urn:microsoft.com/office/officeart/2008/layout/HalfCircleOrganizationChart"/>
    <dgm:cxn modelId="{CD93E163-828D-4424-91F4-3F4BFB67777C}" type="presParOf" srcId="{BFB2203D-0A89-431C-A9F7-5F1AFED4A472}" destId="{B94EC430-1D91-4D1E-9454-BA341C299D1E}" srcOrd="2" destOrd="0" presId="urn:microsoft.com/office/officeart/2008/layout/HalfCircleOrganizationChart"/>
    <dgm:cxn modelId="{4FB60DAD-F976-41EA-9655-1D3401504616}" type="presParOf" srcId="{C67C5640-4F1D-40F8-8CDF-C7AF030CE7B0}" destId="{9500BEA0-3879-4AAC-BC67-5A7450A6FC24}" srcOrd="2" destOrd="0" presId="urn:microsoft.com/office/officeart/2008/layout/HalfCircleOrganizationChart"/>
    <dgm:cxn modelId="{C42D8DA2-51B8-43E7-864B-D2E46381E969}" type="presParOf" srcId="{1D145D92-6448-4F73-B4F0-C1A3AEBB052D}" destId="{1CB7EB2F-CB6A-4736-AFCC-DE1F4A722A0B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F7F39-1474-4D44-8F91-258B32309D71}">
      <dsp:nvSpPr>
        <dsp:cNvPr id="0" name=""/>
        <dsp:cNvSpPr/>
      </dsp:nvSpPr>
      <dsp:spPr>
        <a:xfrm>
          <a:off x="4436754" y="1922577"/>
          <a:ext cx="729744" cy="16022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2264"/>
              </a:lnTo>
              <a:lnTo>
                <a:pt x="729744" y="160226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8C4B59-051B-4B42-9B1E-B766406A6444}">
      <dsp:nvSpPr>
        <dsp:cNvPr id="0" name=""/>
        <dsp:cNvSpPr/>
      </dsp:nvSpPr>
      <dsp:spPr>
        <a:xfrm>
          <a:off x="4436754" y="1922577"/>
          <a:ext cx="729744" cy="4759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5920"/>
              </a:lnTo>
              <a:lnTo>
                <a:pt x="729744" y="47592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27AB5F-E2D7-4AB5-BEB5-1804CC7D4689}">
      <dsp:nvSpPr>
        <dsp:cNvPr id="0" name=""/>
        <dsp:cNvSpPr/>
      </dsp:nvSpPr>
      <dsp:spPr>
        <a:xfrm>
          <a:off x="4391034" y="796233"/>
          <a:ext cx="91440" cy="3331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14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0A823-B7CA-4492-AF1F-DB3236FD7CDF}">
      <dsp:nvSpPr>
        <dsp:cNvPr id="0" name=""/>
        <dsp:cNvSpPr/>
      </dsp:nvSpPr>
      <dsp:spPr>
        <a:xfrm>
          <a:off x="2120609" y="3033"/>
          <a:ext cx="793200" cy="79320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54637-D664-48CE-BD8C-C2FC068B3D28}">
      <dsp:nvSpPr>
        <dsp:cNvPr id="0" name=""/>
        <dsp:cNvSpPr/>
      </dsp:nvSpPr>
      <dsp:spPr>
        <a:xfrm>
          <a:off x="2120609" y="3033"/>
          <a:ext cx="793200" cy="79320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E60906-DDD2-460F-B505-7E45F4F5D76E}">
      <dsp:nvSpPr>
        <dsp:cNvPr id="0" name=""/>
        <dsp:cNvSpPr/>
      </dsp:nvSpPr>
      <dsp:spPr>
        <a:xfrm>
          <a:off x="1724009" y="145809"/>
          <a:ext cx="1586400" cy="50764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Valéry </a:t>
          </a:r>
          <a:r>
            <a:rPr lang="fr-FR" sz="1900" kern="1200" dirty="0" err="1" smtClean="0"/>
            <a:t>Farcy</a:t>
          </a:r>
          <a:endParaRPr lang="fr-FR" sz="1900" kern="1200" dirty="0"/>
        </a:p>
      </dsp:txBody>
      <dsp:txXfrm>
        <a:off x="1724009" y="145809"/>
        <a:ext cx="1586400" cy="507648"/>
      </dsp:txXfrm>
    </dsp:sp>
    <dsp:sp modelId="{23B50888-DA4C-49AE-9E72-7DD676C37DC3}">
      <dsp:nvSpPr>
        <dsp:cNvPr id="0" name=""/>
        <dsp:cNvSpPr/>
      </dsp:nvSpPr>
      <dsp:spPr>
        <a:xfrm>
          <a:off x="4040154" y="3033"/>
          <a:ext cx="793200" cy="79320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B376D-8139-4666-9C4A-DF00499CF24A}">
      <dsp:nvSpPr>
        <dsp:cNvPr id="0" name=""/>
        <dsp:cNvSpPr/>
      </dsp:nvSpPr>
      <dsp:spPr>
        <a:xfrm>
          <a:off x="4040154" y="3033"/>
          <a:ext cx="793200" cy="79320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56FC61-46BA-4BF1-A379-B041C5D54E2B}">
      <dsp:nvSpPr>
        <dsp:cNvPr id="0" name=""/>
        <dsp:cNvSpPr/>
      </dsp:nvSpPr>
      <dsp:spPr>
        <a:xfrm>
          <a:off x="3643553" y="145809"/>
          <a:ext cx="1586400" cy="50764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/>
            <a:t>Olivier </a:t>
          </a:r>
          <a:r>
            <a:rPr lang="fr-FR" sz="1900" kern="1200" dirty="0" err="1" smtClean="0"/>
            <a:t>Spinelli</a:t>
          </a:r>
          <a:endParaRPr lang="fr-FR" sz="1900" kern="1200" dirty="0"/>
        </a:p>
      </dsp:txBody>
      <dsp:txXfrm>
        <a:off x="3643553" y="145809"/>
        <a:ext cx="1586400" cy="507648"/>
      </dsp:txXfrm>
    </dsp:sp>
    <dsp:sp modelId="{F038600F-BF36-4486-BB67-A63818AFC491}">
      <dsp:nvSpPr>
        <dsp:cNvPr id="0" name=""/>
        <dsp:cNvSpPr/>
      </dsp:nvSpPr>
      <dsp:spPr>
        <a:xfrm>
          <a:off x="4040154" y="1129377"/>
          <a:ext cx="793200" cy="79320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355A5A-6C19-4908-AD90-36F16B414665}">
      <dsp:nvSpPr>
        <dsp:cNvPr id="0" name=""/>
        <dsp:cNvSpPr/>
      </dsp:nvSpPr>
      <dsp:spPr>
        <a:xfrm>
          <a:off x="4040154" y="1129377"/>
          <a:ext cx="793200" cy="79320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0423C-BCD4-46C6-B6F9-ED7A04CD5888}">
      <dsp:nvSpPr>
        <dsp:cNvPr id="0" name=""/>
        <dsp:cNvSpPr/>
      </dsp:nvSpPr>
      <dsp:spPr>
        <a:xfrm>
          <a:off x="3643553" y="1272153"/>
          <a:ext cx="1586400" cy="50764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Bessalel Cohen</a:t>
          </a:r>
          <a:endParaRPr lang="fr-FR" sz="1900" kern="1200" dirty="0"/>
        </a:p>
      </dsp:txBody>
      <dsp:txXfrm>
        <a:off x="3643553" y="1272153"/>
        <a:ext cx="1586400" cy="507648"/>
      </dsp:txXfrm>
    </dsp:sp>
    <dsp:sp modelId="{551BA0BE-85C9-46E2-AFE9-5EA09E529D5F}">
      <dsp:nvSpPr>
        <dsp:cNvPr id="0" name=""/>
        <dsp:cNvSpPr/>
      </dsp:nvSpPr>
      <dsp:spPr>
        <a:xfrm>
          <a:off x="5071314" y="2255722"/>
          <a:ext cx="793200" cy="79320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AF213-F273-4BB7-B39B-424E28DFC2FB}">
      <dsp:nvSpPr>
        <dsp:cNvPr id="0" name=""/>
        <dsp:cNvSpPr/>
      </dsp:nvSpPr>
      <dsp:spPr>
        <a:xfrm>
          <a:off x="5071314" y="2255722"/>
          <a:ext cx="793200" cy="79320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2BCC30-897B-4348-BFD7-669BF7DC2CC1}">
      <dsp:nvSpPr>
        <dsp:cNvPr id="0" name=""/>
        <dsp:cNvSpPr/>
      </dsp:nvSpPr>
      <dsp:spPr>
        <a:xfrm>
          <a:off x="4674714" y="2398498"/>
          <a:ext cx="1586400" cy="50764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Julien Bernard</a:t>
          </a:r>
          <a:endParaRPr lang="fr-FR" sz="1900" kern="1200" dirty="0"/>
        </a:p>
      </dsp:txBody>
      <dsp:txXfrm>
        <a:off x="4674714" y="2398498"/>
        <a:ext cx="1586400" cy="507648"/>
      </dsp:txXfrm>
    </dsp:sp>
    <dsp:sp modelId="{7E2DFFFC-5E9A-4895-AB16-14D6CC0B10D4}">
      <dsp:nvSpPr>
        <dsp:cNvPr id="0" name=""/>
        <dsp:cNvSpPr/>
      </dsp:nvSpPr>
      <dsp:spPr>
        <a:xfrm>
          <a:off x="5071314" y="3382066"/>
          <a:ext cx="793200" cy="79320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58B160-3B80-49AE-B42B-8E90FF6DFC24}">
      <dsp:nvSpPr>
        <dsp:cNvPr id="0" name=""/>
        <dsp:cNvSpPr/>
      </dsp:nvSpPr>
      <dsp:spPr>
        <a:xfrm>
          <a:off x="5071314" y="3382066"/>
          <a:ext cx="793200" cy="79320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28234-36E0-4873-B4D2-4493F9577507}">
      <dsp:nvSpPr>
        <dsp:cNvPr id="0" name=""/>
        <dsp:cNvSpPr/>
      </dsp:nvSpPr>
      <dsp:spPr>
        <a:xfrm>
          <a:off x="4674714" y="3524842"/>
          <a:ext cx="1586400" cy="50764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Vincent Ricard</a:t>
          </a:r>
          <a:endParaRPr lang="fr-FR" sz="1900" kern="1200" dirty="0"/>
        </a:p>
      </dsp:txBody>
      <dsp:txXfrm>
        <a:off x="4674714" y="3524842"/>
        <a:ext cx="1586400" cy="507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10/04/2013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36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10/04/2013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98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10/04/2013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570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10/04/2013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267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10/04/2013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352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10/04/2013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218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10/04/2013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995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10/04/2013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371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10/04/2013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06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10/04/2013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50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10/04/2013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26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10/04/2013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17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10/04/2013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01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10/04/2013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8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10/04/2013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15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10/04/2013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81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10/04/2013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70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7CCF3B-3B77-4871-BB66-523B8D6FC2D0}" type="datetimeFigureOut">
              <a:rPr lang="fr-FR" smtClean="0"/>
              <a:t>10/04/2013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86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7536923" cy="2709334"/>
          </a:xfrm>
        </p:spPr>
        <p:txBody>
          <a:bodyPr>
            <a:normAutofit/>
          </a:bodyPr>
          <a:lstStyle/>
          <a:p>
            <a:endParaRPr lang="fr-FR" sz="2400" dirty="0" smtClean="0"/>
          </a:p>
          <a:p>
            <a:endParaRPr lang="fr-FR" sz="2400" dirty="0" smtClean="0"/>
          </a:p>
          <a:p>
            <a:endParaRPr lang="fr-FR" sz="2400" dirty="0"/>
          </a:p>
          <a:p>
            <a:r>
              <a:rPr lang="fr-FR" sz="3200" dirty="0" smtClean="0"/>
              <a:t>Réunion </a:t>
            </a:r>
            <a:r>
              <a:rPr lang="fr-FR" sz="3200" dirty="0"/>
              <a:t>de lancement</a:t>
            </a:r>
            <a:endParaRPr lang="fr-FR" sz="2800" dirty="0" smtClean="0"/>
          </a:p>
          <a:p>
            <a:r>
              <a:rPr lang="fr-FR" dirty="0" smtClean="0"/>
              <a:t>Le 11/04/12</a:t>
            </a:r>
            <a:endParaRPr lang="fr-FR" dirty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200" y="1138766"/>
            <a:ext cx="84328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98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Attributs de qualité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Simplicité </a:t>
            </a:r>
            <a:r>
              <a:rPr lang="fr-FR" dirty="0"/>
              <a:t>d’utilisation</a:t>
            </a:r>
          </a:p>
          <a:p>
            <a:pPr lvl="0"/>
            <a:r>
              <a:rPr lang="fr-FR" dirty="0" smtClean="0"/>
              <a:t>Design moderne et fonctionnel</a:t>
            </a:r>
            <a:endParaRPr lang="fr-FR" dirty="0"/>
          </a:p>
          <a:p>
            <a:pPr lvl="0"/>
            <a:r>
              <a:rPr lang="fr-FR" dirty="0"/>
              <a:t>Flexibilité </a:t>
            </a:r>
          </a:p>
          <a:p>
            <a:pPr lvl="0"/>
            <a:r>
              <a:rPr lang="fr-FR" dirty="0"/>
              <a:t>Portabilité </a:t>
            </a:r>
            <a:endParaRPr lang="fr-FR" dirty="0" smtClean="0"/>
          </a:p>
          <a:p>
            <a:pPr lvl="0"/>
            <a:r>
              <a:rPr lang="fr-FR" dirty="0" smtClean="0"/>
              <a:t>Réutilisabilité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47943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1611" y="571500"/>
            <a:ext cx="10018713" cy="1752599"/>
          </a:xfrm>
        </p:spPr>
        <p:txBody>
          <a:bodyPr/>
          <a:lstStyle/>
          <a:p>
            <a:r>
              <a:rPr lang="fr-FR" dirty="0" smtClean="0"/>
              <a:t>Faisabilité du projet 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923826"/>
              </p:ext>
            </p:extLst>
          </p:nvPr>
        </p:nvGraphicFramePr>
        <p:xfrm>
          <a:off x="2499517" y="2324099"/>
          <a:ext cx="7962900" cy="381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81450"/>
                <a:gridCol w="3981450"/>
              </a:tblGrid>
              <a:tr h="10760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RISQUE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ACTION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38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r>
                        <a:rPr lang="fr-FR" sz="1800" dirty="0" smtClean="0">
                          <a:effectLst/>
                        </a:rPr>
                        <a:t>Mauvaise</a:t>
                      </a:r>
                      <a:r>
                        <a:rPr lang="fr-FR" sz="1800" baseline="0" dirty="0" smtClean="0">
                          <a:effectLst/>
                        </a:rPr>
                        <a:t> configuration du serveur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Lecture</a:t>
                      </a:r>
                      <a:r>
                        <a:rPr lang="fr-FR" sz="1800" baseline="0" dirty="0" smtClean="0">
                          <a:effectLst/>
                        </a:rPr>
                        <a:t> des flux directement depuis l’application</a:t>
                      </a:r>
                      <a:endParaRPr lang="fr-FR" sz="1800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6731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r>
                        <a:rPr lang="fr-FR" sz="1800" dirty="0" smtClean="0">
                          <a:effectLst/>
                        </a:rPr>
                        <a:t>Problème lié au multiplateforme</a:t>
                      </a:r>
                      <a:endParaRPr lang="fr-FR" sz="18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Le</a:t>
                      </a:r>
                      <a:r>
                        <a:rPr lang="fr-FR" sz="1800" baseline="0" dirty="0" smtClean="0">
                          <a:effectLst/>
                        </a:rPr>
                        <a:t> langage utilisé (Java) est </a:t>
                      </a:r>
                      <a:r>
                        <a:rPr lang="fr-FR" sz="1800" baseline="0" dirty="0" smtClean="0">
                          <a:effectLst/>
                        </a:rPr>
                        <a:t>multiplateforme</a:t>
                      </a:r>
                      <a:endParaRPr lang="fr-FR" sz="1800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Complexité de l’environnement Android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Bonne documentation préalable</a:t>
                      </a:r>
                      <a:endParaRPr lang="fr-FR" sz="1800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7874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Diversité et complexité des API REST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Bonne documentation préalable,</a:t>
                      </a:r>
                      <a:r>
                        <a:rPr lang="fr-FR" sz="1800" baseline="0" dirty="0" smtClean="0">
                          <a:effectLst/>
                        </a:rPr>
                        <a:t> contact du support</a:t>
                      </a:r>
                      <a:endParaRPr lang="fr-FR" sz="1800" dirty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2446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1371600"/>
            <a:ext cx="10018713" cy="1752599"/>
          </a:xfrm>
        </p:spPr>
        <p:txBody>
          <a:bodyPr/>
          <a:lstStyle/>
          <a:p>
            <a:r>
              <a:rPr lang="fr-FR" dirty="0" smtClean="0"/>
              <a:t>Merci de votre participation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722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00211" y="190500"/>
            <a:ext cx="10018713" cy="1752599"/>
          </a:xfrm>
        </p:spPr>
        <p:txBody>
          <a:bodyPr/>
          <a:lstStyle/>
          <a:p>
            <a:r>
              <a:rPr lang="fr-FR" dirty="0" smtClean="0"/>
              <a:t>Organisation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299073"/>
              </p:ext>
            </p:extLst>
          </p:nvPr>
        </p:nvGraphicFramePr>
        <p:xfrm>
          <a:off x="2489200" y="1943099"/>
          <a:ext cx="7985124" cy="4178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56979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11311" y="2438399"/>
            <a:ext cx="10018713" cy="3771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Contexte :</a:t>
            </a:r>
            <a:endParaRPr lang="fr-FR" b="1" dirty="0"/>
          </a:p>
          <a:p>
            <a:pPr marL="0" indent="0">
              <a:buNone/>
            </a:pPr>
            <a:r>
              <a:rPr lang="fr-FR" dirty="0"/>
              <a:t>Le projet MySocialFeed est réalisé dans le cadre du Projet Industriel de semestre 4&amp;5 à IN'TECH INFO. Le langage de programmation utilisé est principalement Java. </a:t>
            </a:r>
          </a:p>
        </p:txBody>
      </p:sp>
    </p:spTree>
    <p:extLst>
      <p:ext uri="{BB962C8B-B14F-4D97-AF65-F5344CB8AC3E}">
        <p14:creationId xmlns:p14="http://schemas.microsoft.com/office/powerpoint/2010/main" val="1619944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11311" y="2438399"/>
            <a:ext cx="10018713" cy="3771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Pitch :</a:t>
            </a:r>
            <a:endParaRPr lang="fr-FR" b="1" dirty="0"/>
          </a:p>
          <a:p>
            <a:pPr marL="0" indent="0">
              <a:buNone/>
            </a:pPr>
            <a:r>
              <a:rPr lang="fr-FR" dirty="0" smtClean="0"/>
              <a:t>Sobre </a:t>
            </a:r>
            <a:r>
              <a:rPr lang="fr-FR" dirty="0"/>
              <a:t>et nomade, MSF réunit vos comptes sociaux avec une simplicité sans égale pour une lecture rapide sur une seule et même application. Partagez facile avec MySocialFeed </a:t>
            </a:r>
            <a:r>
              <a:rPr lang="fr-F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26901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mission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11311" y="2438399"/>
            <a:ext cx="10018713" cy="3771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x-none" dirty="0" smtClean="0"/>
              <a:t>Récupérer les flux </a:t>
            </a:r>
            <a:r>
              <a:rPr lang="x-none" dirty="0" smtClean="0"/>
              <a:t>provenant</a:t>
            </a:r>
            <a:r>
              <a:rPr lang="fr-FR" dirty="0" smtClean="0"/>
              <a:t>s</a:t>
            </a:r>
            <a:r>
              <a:rPr lang="x-none" dirty="0" smtClean="0"/>
              <a:t> </a:t>
            </a:r>
            <a:r>
              <a:rPr lang="x-none" dirty="0" smtClean="0"/>
              <a:t>de réseaux sociaux</a:t>
            </a:r>
            <a:r>
              <a:rPr lang="fr-FR" dirty="0" smtClean="0"/>
              <a:t> de l’utilisateur</a:t>
            </a:r>
            <a:r>
              <a:rPr lang="x-none" dirty="0" smtClean="0"/>
              <a:t> et les réunir en une seule et même application pour une visibilité claire et une gestion unifiée de </a:t>
            </a:r>
            <a:r>
              <a:rPr lang="fr-FR" dirty="0" smtClean="0"/>
              <a:t>sa</a:t>
            </a:r>
            <a:r>
              <a:rPr lang="x-none" dirty="0" smtClean="0"/>
              <a:t> vie sociale</a:t>
            </a:r>
            <a:r>
              <a:rPr lang="fr-FR" b="1" dirty="0" smtClean="0"/>
              <a:t>  </a:t>
            </a:r>
            <a:r>
              <a:rPr lang="x-none" dirty="0" smtClean="0"/>
              <a:t>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8444374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Créer un serveur gérant l’inscription et la connexion de membres et l’envoi des flux vers les </a:t>
            </a:r>
            <a:r>
              <a:rPr lang="fr-FR" dirty="0" smtClean="0"/>
              <a:t>applications </a:t>
            </a:r>
            <a:r>
              <a:rPr lang="fr-FR" sz="2000" dirty="0" smtClean="0"/>
              <a:t>avant le 27/05/13</a:t>
            </a:r>
            <a:r>
              <a:rPr lang="fr-FR" dirty="0" smtClean="0"/>
              <a:t>. </a:t>
            </a:r>
            <a:endParaRPr lang="fr-FR" dirty="0"/>
          </a:p>
          <a:p>
            <a:pPr lvl="0"/>
            <a:r>
              <a:rPr lang="fr-FR" dirty="0"/>
              <a:t>Créer une application Android permettant l’affichage des différents flux</a:t>
            </a:r>
            <a:r>
              <a:rPr lang="fr-FR" b="1" dirty="0"/>
              <a:t> </a:t>
            </a:r>
            <a:r>
              <a:rPr lang="fr-FR" dirty="0"/>
              <a:t> et </a:t>
            </a:r>
            <a:r>
              <a:rPr lang="fr-FR" dirty="0" smtClean="0"/>
              <a:t>l’interaction avec les réseaux sociaux </a:t>
            </a:r>
            <a:r>
              <a:rPr lang="fr-FR" sz="2000" dirty="0" smtClean="0"/>
              <a:t>avant le 21/06/13</a:t>
            </a:r>
            <a:r>
              <a:rPr lang="fr-FR" dirty="0" smtClean="0"/>
              <a:t>.</a:t>
            </a:r>
            <a:endParaRPr lang="fr-FR" dirty="0"/>
          </a:p>
          <a:p>
            <a:pPr lvl="0"/>
            <a:r>
              <a:rPr lang="fr-FR" dirty="0"/>
              <a:t>Permettre à l’utilisateur de se connecter à un ou plusieurs réseaux </a:t>
            </a:r>
            <a:r>
              <a:rPr lang="fr-FR" dirty="0" smtClean="0"/>
              <a:t>sociaux </a:t>
            </a:r>
            <a:r>
              <a:rPr lang="fr-FR" sz="2000" dirty="0" smtClean="0"/>
              <a:t>avant le 21/06/13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66909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87510" y="2438399"/>
            <a:ext cx="10018713" cy="3797301"/>
          </a:xfrm>
        </p:spPr>
        <p:txBody>
          <a:bodyPr/>
          <a:lstStyle/>
          <a:p>
            <a:r>
              <a:rPr lang="fr-FR" dirty="0" smtClean="0"/>
              <a:t>Utilisation du système de </a:t>
            </a:r>
            <a:r>
              <a:rPr lang="fr-FR" dirty="0" err="1" smtClean="0"/>
              <a:t>versioning</a:t>
            </a:r>
            <a:r>
              <a:rPr lang="fr-FR" dirty="0" smtClean="0"/>
              <a:t> Git, dépôt sur </a:t>
            </a:r>
            <a:r>
              <a:rPr lang="fr-FR" dirty="0" err="1" smtClean="0"/>
              <a:t>GitHub</a:t>
            </a:r>
            <a:endParaRPr lang="fr-FR" dirty="0" smtClean="0"/>
          </a:p>
          <a:p>
            <a:r>
              <a:rPr lang="fr-FR" dirty="0" smtClean="0"/>
              <a:t>Les documents du projet sont disponibles sur </a:t>
            </a:r>
            <a:r>
              <a:rPr lang="fr-FR" dirty="0" err="1" smtClean="0"/>
              <a:t>GitHub</a:t>
            </a:r>
            <a:r>
              <a:rPr lang="fr-FR" dirty="0" smtClean="0"/>
              <a:t> branche Project</a:t>
            </a:r>
          </a:p>
          <a:p>
            <a:pPr lvl="0"/>
            <a:r>
              <a:rPr lang="fr-FR" dirty="0" smtClean="0"/>
              <a:t>La page </a:t>
            </a:r>
            <a:r>
              <a:rPr lang="fr-FR" dirty="0" err="1" smtClean="0"/>
              <a:t>Itipedia</a:t>
            </a:r>
            <a:r>
              <a:rPr lang="fr-FR" dirty="0" smtClean="0"/>
              <a:t> </a:t>
            </a:r>
            <a:r>
              <a:rPr lang="fr-FR" dirty="0"/>
              <a:t>du </a:t>
            </a:r>
            <a:r>
              <a:rPr lang="fr-FR" dirty="0" smtClean="0"/>
              <a:t>projet</a:t>
            </a:r>
            <a:r>
              <a:rPr lang="fr-FR" dirty="0"/>
              <a:t> </a:t>
            </a:r>
            <a:r>
              <a:rPr lang="fr-FR" dirty="0" smtClean="0"/>
              <a:t>sera tenue à jour</a:t>
            </a:r>
          </a:p>
          <a:p>
            <a:pPr lvl="0"/>
            <a:r>
              <a:rPr lang="fr-FR" dirty="0" smtClean="0"/>
              <a:t>Le planning est disponible sur </a:t>
            </a:r>
            <a:r>
              <a:rPr lang="fr-FR" dirty="0" err="1" smtClean="0"/>
              <a:t>Gantter</a:t>
            </a:r>
            <a:endParaRPr lang="fr-FR" dirty="0" smtClean="0"/>
          </a:p>
          <a:p>
            <a:r>
              <a:rPr lang="fr-FR" dirty="0" smtClean="0"/>
              <a:t>Utilisation de la méthodologie classique</a:t>
            </a:r>
          </a:p>
          <a:p>
            <a:r>
              <a:rPr lang="fr-FR" dirty="0" smtClean="0"/>
              <a:t>Langage de programmation : Java/J2EE/Java for Android</a:t>
            </a:r>
          </a:p>
          <a:p>
            <a:r>
              <a:rPr lang="fr-FR" dirty="0" smtClean="0"/>
              <a:t>Utilisation de </a:t>
            </a:r>
            <a:r>
              <a:rPr lang="fr-FR" dirty="0" err="1" smtClean="0"/>
              <a:t>Holo</a:t>
            </a:r>
            <a:r>
              <a:rPr lang="fr-FR" dirty="0" smtClean="0"/>
              <a:t> pour Android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79247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Allons voir le planning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96830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Maquette et </a:t>
            </a:r>
            <a:r>
              <a:rPr lang="fr-FR" dirty="0" err="1" smtClean="0"/>
              <a:t>features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336" y="1904612"/>
            <a:ext cx="3268662" cy="4623576"/>
          </a:xfrm>
        </p:spPr>
      </p:pic>
    </p:spTree>
    <p:extLst>
      <p:ext uri="{BB962C8B-B14F-4D97-AF65-F5344CB8AC3E}">
        <p14:creationId xmlns:p14="http://schemas.microsoft.com/office/powerpoint/2010/main" val="4017799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TC103457496[[fn=Parallaxe]]</Template>
  <TotalTime>959</TotalTime>
  <Words>258</Words>
  <Application>Microsoft Office PowerPoint</Application>
  <PresentationFormat>Grand écran</PresentationFormat>
  <Paragraphs>55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Times New Roman</vt:lpstr>
      <vt:lpstr>Parallaxe</vt:lpstr>
      <vt:lpstr>Présentation PowerPoint</vt:lpstr>
      <vt:lpstr>Organisation</vt:lpstr>
      <vt:lpstr>Le projet</vt:lpstr>
      <vt:lpstr>Le projet</vt:lpstr>
      <vt:lpstr>La mission</vt:lpstr>
      <vt:lpstr>Les objectifs</vt:lpstr>
      <vt:lpstr>Organisation</vt:lpstr>
      <vt:lpstr>Allons voir le planning !</vt:lpstr>
      <vt:lpstr>Maquette et features</vt:lpstr>
      <vt:lpstr>Attributs de qualité</vt:lpstr>
      <vt:lpstr>Faisabilité du projet </vt:lpstr>
      <vt:lpstr>Merci de votre participation !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Reunion de lancement MySocialFeed</dc:title>
  <dc:creator>Bessalel Cohen</dc:creator>
  <cp:lastModifiedBy>Bessalel Cohen</cp:lastModifiedBy>
  <cp:revision>18</cp:revision>
  <dcterms:created xsi:type="dcterms:W3CDTF">2013-04-10T12:34:22Z</dcterms:created>
  <dcterms:modified xsi:type="dcterms:W3CDTF">2013-04-11T09:38:48Z</dcterms:modified>
</cp:coreProperties>
</file>