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24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9000">
              <a:srgbClr val="0A128C"/>
            </a:gs>
            <a:gs pos="32000">
              <a:srgbClr val="181CC7"/>
            </a:gs>
            <a:gs pos="60000">
              <a:srgbClr val="7005D4"/>
            </a:gs>
            <a:gs pos="100000">
              <a:srgbClr val="8C3D9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75496" y="1052736"/>
            <a:ext cx="70028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Project-A-copy-</a:t>
            </a:r>
            <a:r>
              <a:rPr lang="en-GB" sz="5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Totm</a:t>
            </a:r>
            <a:endParaRPr lang="ru-RU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40065" y="2276872"/>
            <a:ext cx="6229975" cy="33855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Тема проекта</a:t>
            </a:r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:</a:t>
            </a:r>
          </a:p>
          <a:p>
            <a:pPr algn="ctr"/>
            <a:r>
              <a:rPr lang="ru-RU" sz="4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Копировать чужие игры</a:t>
            </a:r>
            <a:endParaRPr lang="en-US" sz="40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r>
              <a:rPr lang="ru-RU" sz="4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С добавлением своего</a:t>
            </a:r>
          </a:p>
          <a:p>
            <a:pPr algn="ctr"/>
            <a:r>
              <a:rPr lang="ru-RU" sz="4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Морально или нет</a:t>
            </a:r>
            <a:r>
              <a:rPr lang="en-US" sz="4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?</a:t>
            </a:r>
            <a:r>
              <a:rPr lang="ru-RU" sz="4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™</a:t>
            </a:r>
          </a:p>
          <a:p>
            <a:pPr algn="ctr"/>
            <a:endParaRPr lang="ru-RU" sz="4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618307" y="5157192"/>
            <a:ext cx="6449880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Копировали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</a:t>
            </a:r>
          </a:p>
          <a:p>
            <a:pPr algn="r"/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Бессараб Константин Алексеевич</a:t>
            </a:r>
          </a:p>
          <a:p>
            <a:pPr algn="r"/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В качестве </a:t>
            </a:r>
            <a:r>
              <a:rPr lang="ru-RU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Тимлида</a:t>
            </a:r>
            <a:endParaRPr lang="ru-RU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r"/>
            <a: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Тельнова Светлана Андреевна</a:t>
            </a:r>
            <a:endParaRPr lang="ru-RU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r"/>
            <a:r>
              <a:rPr lang="ru-RU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Недосейко</a:t>
            </a:r>
            <a: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Анастасия Борисовна</a:t>
            </a:r>
          </a:p>
        </p:txBody>
      </p:sp>
    </p:spTree>
    <p:extLst>
      <p:ext uri="{BB962C8B-B14F-4D97-AF65-F5344CB8AC3E}">
        <p14:creationId xmlns:p14="http://schemas.microsoft.com/office/powerpoint/2010/main" val="309014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95882" y="332656"/>
            <a:ext cx="3327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Введение</a:t>
            </a:r>
            <a:endParaRPr lang="ru-RU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5656" y="1772816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Цель проекта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</a:t>
            </a:r>
          </a:p>
          <a:p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Создать и реализовать простенькую игру на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pygame</a:t>
            </a:r>
            <a:endParaRPr lang="ru-RU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Чем то похожую на игрушку </a:t>
            </a:r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Totm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</a:t>
            </a:r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но со своими модификациями</a:t>
            </a:r>
          </a:p>
          <a:p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А именно создать возможность играть двумя игроками</a:t>
            </a:r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66652" y="3269734"/>
            <a:ext cx="309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Зачем и для чего был создан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60128" y="3758912"/>
            <a:ext cx="66247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Создать свою и понятную пользователям тривиальную игру</a:t>
            </a:r>
          </a:p>
          <a:p>
            <a:pPr marL="342900" indent="-342900">
              <a:buFont typeface="+mj-lt"/>
              <a:buAutoNum type="arabicPeriod"/>
            </a:pPr>
            <a:endParaRPr lang="ru-RU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Научиться и закрепить навыки работы с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pygame</a:t>
            </a:r>
            <a:endParaRPr lang="ru-RU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endParaRPr lang="ru-RU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Научиться работать в команде и с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Git</a:t>
            </a:r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-ом</a:t>
            </a:r>
          </a:p>
          <a:p>
            <a:pPr marL="342900" indent="-342900">
              <a:buFont typeface="+mj-lt"/>
              <a:buAutoNum type="arabicPeriod"/>
            </a:pPr>
            <a:endParaRPr lang="ru-RU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Попробовать работать с отдельными модулями и большими объёмами кода</a:t>
            </a:r>
          </a:p>
        </p:txBody>
      </p:sp>
    </p:spTree>
    <p:extLst>
      <p:ext uri="{BB962C8B-B14F-4D97-AF65-F5344CB8AC3E}">
        <p14:creationId xmlns:p14="http://schemas.microsoft.com/office/powerpoint/2010/main" val="14650044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63204" y="404664"/>
            <a:ext cx="42521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Реализация</a:t>
            </a:r>
            <a:endParaRPr lang="ru-RU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826907"/>
            <a:ext cx="2340686" cy="1781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23940" y="144965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Меню</a:t>
            </a:r>
            <a:endParaRPr lang="ru-RU" sz="3600" dirty="0"/>
          </a:p>
        </p:txBody>
      </p:sp>
      <p:sp>
        <p:nvSpPr>
          <p:cNvPr id="4" name="Стрелка вниз 3"/>
          <p:cNvSpPr/>
          <p:nvPr/>
        </p:nvSpPr>
        <p:spPr>
          <a:xfrm>
            <a:off x="4120531" y="2023682"/>
            <a:ext cx="516951" cy="966327"/>
          </a:xfrm>
          <a:prstGeom prst="downArrow">
            <a:avLst>
              <a:gd name="adj1" fmla="val 46165"/>
              <a:gd name="adj2" fmla="val 89008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640289" y="3032177"/>
            <a:ext cx="3503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Выбор уровня</a:t>
            </a:r>
            <a:endParaRPr lang="ru-RU" sz="3600" dirty="0"/>
          </a:p>
        </p:txBody>
      </p:sp>
      <p:sp>
        <p:nvSpPr>
          <p:cNvPr id="8" name="Стрелка вниз 7"/>
          <p:cNvSpPr/>
          <p:nvPr/>
        </p:nvSpPr>
        <p:spPr>
          <a:xfrm rot="19953287">
            <a:off x="5823198" y="3562136"/>
            <a:ext cx="516951" cy="705185"/>
          </a:xfrm>
          <a:prstGeom prst="downArrow">
            <a:avLst>
              <a:gd name="adj1" fmla="val 46165"/>
              <a:gd name="adj2" fmla="val 71482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471592" y="4221087"/>
            <a:ext cx="3672408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Редактор уровня</a:t>
            </a:r>
            <a:endParaRPr lang="ru-RU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42169" y="4221088"/>
            <a:ext cx="28261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Цикл игры</a:t>
            </a:r>
            <a:endParaRPr lang="ru-RU" sz="3200" dirty="0"/>
          </a:p>
        </p:txBody>
      </p:sp>
      <p:sp>
        <p:nvSpPr>
          <p:cNvPr id="13" name="Стрелка вниз 12"/>
          <p:cNvSpPr/>
          <p:nvPr/>
        </p:nvSpPr>
        <p:spPr>
          <a:xfrm rot="2088223">
            <a:off x="2257147" y="3562136"/>
            <a:ext cx="516951" cy="705185"/>
          </a:xfrm>
          <a:prstGeom prst="downArrow">
            <a:avLst>
              <a:gd name="adj1" fmla="val 46165"/>
              <a:gd name="adj2" fmla="val 71482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низ 13"/>
          <p:cNvSpPr/>
          <p:nvPr/>
        </p:nvSpPr>
        <p:spPr>
          <a:xfrm rot="5400000">
            <a:off x="5083816" y="4125699"/>
            <a:ext cx="292387" cy="483164"/>
          </a:xfrm>
          <a:prstGeom prst="downArrow">
            <a:avLst>
              <a:gd name="adj1" fmla="val 46165"/>
              <a:gd name="adj2" fmla="val 55444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3662053" y="4228939"/>
            <a:ext cx="1326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16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Файловая система</a:t>
            </a:r>
            <a:endParaRPr lang="ru-RU" sz="16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6" name="Стрелка вниз 15"/>
          <p:cNvSpPr/>
          <p:nvPr/>
        </p:nvSpPr>
        <p:spPr>
          <a:xfrm rot="5400000">
            <a:off x="3035735" y="4214382"/>
            <a:ext cx="400634" cy="613888"/>
          </a:xfrm>
          <a:prstGeom prst="downArrow">
            <a:avLst>
              <a:gd name="adj1" fmla="val 46165"/>
              <a:gd name="adj2" fmla="val 55444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08161" y="5550279"/>
            <a:ext cx="1906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Класс игрока</a:t>
            </a:r>
            <a:endParaRPr lang="ru-RU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8" name="Стрелка вниз 17"/>
          <p:cNvSpPr/>
          <p:nvPr/>
        </p:nvSpPr>
        <p:spPr>
          <a:xfrm>
            <a:off x="829390" y="4906549"/>
            <a:ext cx="400634" cy="613888"/>
          </a:xfrm>
          <a:prstGeom prst="downArrow">
            <a:avLst>
              <a:gd name="adj1" fmla="val 46165"/>
              <a:gd name="adj2" fmla="val 55444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низ 18"/>
          <p:cNvSpPr/>
          <p:nvPr/>
        </p:nvSpPr>
        <p:spPr>
          <a:xfrm rot="10800000">
            <a:off x="1755219" y="4887602"/>
            <a:ext cx="400634" cy="613888"/>
          </a:xfrm>
          <a:prstGeom prst="downArrow">
            <a:avLst>
              <a:gd name="adj1" fmla="val 46165"/>
              <a:gd name="adj2" fmla="val 55444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низ 19"/>
          <p:cNvSpPr/>
          <p:nvPr/>
        </p:nvSpPr>
        <p:spPr>
          <a:xfrm rot="16200000">
            <a:off x="5083817" y="4424293"/>
            <a:ext cx="292387" cy="483164"/>
          </a:xfrm>
          <a:prstGeom prst="downArrow">
            <a:avLst>
              <a:gd name="adj1" fmla="val 46165"/>
              <a:gd name="adj2" fmla="val 55444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359242" y="2322179"/>
            <a:ext cx="1492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Создание кнопок</a:t>
            </a:r>
            <a:endParaRPr lang="ru-RU" sz="1200" dirty="0"/>
          </a:p>
        </p:txBody>
      </p:sp>
      <p:sp>
        <p:nvSpPr>
          <p:cNvPr id="22" name="Стрелка вниз 21"/>
          <p:cNvSpPr/>
          <p:nvPr/>
        </p:nvSpPr>
        <p:spPr>
          <a:xfrm rot="2849908">
            <a:off x="3246872" y="2034067"/>
            <a:ext cx="292196" cy="358798"/>
          </a:xfrm>
          <a:prstGeom prst="downArrow">
            <a:avLst>
              <a:gd name="adj1" fmla="val 46165"/>
              <a:gd name="adj2" fmla="val 43588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низ 22"/>
          <p:cNvSpPr/>
          <p:nvPr/>
        </p:nvSpPr>
        <p:spPr>
          <a:xfrm rot="7958399">
            <a:off x="3246874" y="2810611"/>
            <a:ext cx="292196" cy="358798"/>
          </a:xfrm>
          <a:prstGeom prst="downArrow">
            <a:avLst>
              <a:gd name="adj1" fmla="val 46165"/>
              <a:gd name="adj2" fmla="val 43588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88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01008"/>
            <a:ext cx="2999587" cy="3140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8640"/>
            <a:ext cx="2967041" cy="3133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87024"/>
            <a:ext cx="2592839" cy="2807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068960"/>
            <a:ext cx="3600951" cy="3644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47090" y="260648"/>
            <a:ext cx="19077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Вот так выглядят некоторые окна</a:t>
            </a:r>
          </a:p>
          <a:p>
            <a:endParaRPr lang="ru-RU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Меню</a:t>
            </a:r>
          </a:p>
          <a:p>
            <a:endParaRPr lang="ru-RU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Редактор уровней</a:t>
            </a:r>
          </a:p>
          <a:p>
            <a:endParaRPr lang="ru-RU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Сама игра</a:t>
            </a:r>
            <a:endParaRPr lang="ru-RU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1410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332656"/>
            <a:ext cx="763284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Заявляем что тут можно</a:t>
            </a:r>
            <a:endParaRPr lang="ru-RU" sz="4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628800"/>
            <a:ext cx="8202695" cy="42165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ru-RU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Редактировать и создавать уровни</a:t>
            </a:r>
          </a:p>
          <a:p>
            <a:r>
              <a:rPr lang="ru-RU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Тем самым проявлять себя творчески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ru-RU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Без проблем часами просиживать в меню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ru-RU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Изменять свой уровень досуга как </a:t>
            </a:r>
          </a:p>
          <a:p>
            <a:r>
              <a:rPr lang="ru-RU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в лучшую так и в худшую сторону</a:t>
            </a:r>
          </a:p>
          <a:p>
            <a:pPr algn="ctr"/>
            <a:endParaRPr lang="ru-RU" sz="5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endParaRPr lang="ru-RU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3085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16568" y="116632"/>
            <a:ext cx="81108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Трудности и проблемы</a:t>
            </a:r>
            <a:endParaRPr lang="ru-RU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7" y="1556792"/>
            <a:ext cx="7583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Как и ожидалось от группового проекта было тяжело распределить обязанности и договориться об их реализации</a:t>
            </a:r>
          </a:p>
          <a:p>
            <a:endParaRPr lang="ru-RU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Определиться с целью чего мы хотим создать</a:t>
            </a:r>
          </a:p>
          <a:p>
            <a:endParaRPr lang="ru-RU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НО самой трудной и даже странной проблемой стал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Git</a:t>
            </a:r>
            <a:endParaRPr lang="ru-RU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3078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0"/>
            <a:ext cx="856859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76" y="0"/>
            <a:ext cx="851270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2696" y="454360"/>
            <a:ext cx="12049193" cy="594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691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33627" y="188640"/>
            <a:ext cx="43508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Заключение</a:t>
            </a:r>
            <a:endParaRPr lang="ru-RU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47894" y="1178512"/>
            <a:ext cx="7122271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Игра по мотивам</a:t>
            </a:r>
            <a:r>
              <a:rPr lang="ru-RU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2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totm</a:t>
            </a:r>
            <a:r>
              <a:rPr lang="ru-RU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С некоторыми </a:t>
            </a:r>
          </a:p>
          <a:p>
            <a:r>
              <a:rPr lang="ru-RU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модификациями реализована значит </a:t>
            </a:r>
          </a:p>
          <a:p>
            <a:r>
              <a:rPr lang="ru-RU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цель выполнена</a:t>
            </a:r>
            <a:endParaRPr lang="ru-RU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47894" y="2780927"/>
            <a:ext cx="7928324" cy="40318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sz="2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Возможности для доработки</a:t>
            </a:r>
            <a:r>
              <a:rPr lang="en-US" sz="2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:</a:t>
            </a:r>
            <a:endParaRPr lang="ru-RU" sz="20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endParaRPr lang="ru-RU" sz="20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r>
              <a:rPr lang="ru-RU" sz="2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Создать более красивый интерфейс</a:t>
            </a:r>
          </a:p>
          <a:p>
            <a:endParaRPr lang="ru-RU" sz="20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r>
              <a:rPr lang="ru-RU" sz="2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Реализовать возможность проигрыша для игрока</a:t>
            </a:r>
          </a:p>
          <a:p>
            <a:endParaRPr lang="ru-RU" sz="20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r>
              <a:rPr lang="ru-RU" sz="2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Создать возможность для лёгкого создания куда большего </a:t>
            </a:r>
          </a:p>
          <a:p>
            <a:r>
              <a:rPr lang="ru-RU" sz="2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количества игроков</a:t>
            </a:r>
            <a:endParaRPr lang="ru-RU" sz="20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endParaRPr lang="ru-RU" sz="32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endParaRPr lang="en-US" sz="32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endParaRPr lang="ru-RU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7766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218</Words>
  <Application>Microsoft Office PowerPoint</Application>
  <PresentationFormat>Экран (4:3)</PresentationFormat>
  <Paragraphs>63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константин бессараб</dc:creator>
  <cp:lastModifiedBy>константин бессараб</cp:lastModifiedBy>
  <cp:revision>13</cp:revision>
  <dcterms:created xsi:type="dcterms:W3CDTF">2020-01-17T15:47:37Z</dcterms:created>
  <dcterms:modified xsi:type="dcterms:W3CDTF">2020-01-17T19:15:22Z</dcterms:modified>
</cp:coreProperties>
</file>