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8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404664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VK_love_bot</a:t>
            </a:r>
            <a:endParaRPr lang="ru-RU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916832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Тема проекта</a:t>
            </a:r>
            <a:r>
              <a:rPr lang="en-US" sz="3600" dirty="0" smtClean="0"/>
              <a:t>:</a:t>
            </a:r>
            <a:r>
              <a:rPr lang="ru-RU" sz="3600" dirty="0" smtClean="0"/>
              <a:t> Анонимный бот для знакомств</a:t>
            </a:r>
            <a:r>
              <a:rPr lang="en-US" sz="3600" dirty="0" smtClean="0"/>
              <a:t>?</a:t>
            </a:r>
            <a:r>
              <a:rPr lang="ru-RU" sz="3600" dirty="0" smtClean="0"/>
              <a:t> Опасно ли это</a:t>
            </a:r>
            <a:r>
              <a:rPr lang="en-US" sz="3600" dirty="0" smtClean="0"/>
              <a:t>?</a:t>
            </a:r>
            <a:r>
              <a:rPr lang="ru-RU" sz="3600" dirty="0" smtClean="0"/>
              <a:t> Будет ли восстание Ботов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611231"/>
            <a:ext cx="6116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Создавали и ломали бота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Бессараб Константин Алексеевич</a:t>
            </a:r>
          </a:p>
          <a:p>
            <a:pPr algn="r"/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 качестве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Тимлида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Тельнова Светлана Андреевна</a:t>
            </a:r>
          </a:p>
          <a:p>
            <a:pPr algn="r"/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Недосейко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Анастасия Борисовна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21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8" y="980728"/>
            <a:ext cx="61206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Цель проекта: </a:t>
            </a:r>
            <a:endParaRPr lang="ru-RU" sz="2800" dirty="0" smtClean="0"/>
          </a:p>
          <a:p>
            <a:r>
              <a:rPr lang="ru-RU" sz="2800" dirty="0" smtClean="0"/>
              <a:t>Создать </a:t>
            </a:r>
            <a:r>
              <a:rPr lang="ru-RU" sz="2800" dirty="0"/>
              <a:t>бота для сообщества ВК, который будет заниматься знакомством пользователей и помогать анонимно общаться.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/>
              <a:t>Причина такого выбора:  </a:t>
            </a:r>
            <a:endParaRPr lang="ru-RU" sz="2800" dirty="0" smtClean="0"/>
          </a:p>
          <a:p>
            <a:r>
              <a:rPr lang="ru-RU" sz="2800" dirty="0" smtClean="0"/>
              <a:t>Боты </a:t>
            </a:r>
            <a:r>
              <a:rPr lang="ru-RU" sz="2800" dirty="0"/>
              <a:t>используются в нашей жизни, уже </a:t>
            </a:r>
            <a:r>
              <a:rPr lang="ru-RU" sz="2800" dirty="0" smtClean="0"/>
              <a:t>почти </a:t>
            </a:r>
            <a:r>
              <a:rPr lang="ru-RU" sz="2800" dirty="0"/>
              <a:t>везде, </a:t>
            </a:r>
            <a:r>
              <a:rPr lang="ru-RU" sz="2800" dirty="0" smtClean="0"/>
              <a:t>теперь и для </a:t>
            </a:r>
            <a:r>
              <a:rPr lang="ru-RU" sz="2800" dirty="0"/>
              <a:t>знакомств людей. Мы собираемся написать своего бота для знакомств со своими </a:t>
            </a:r>
            <a:r>
              <a:rPr lang="ru-RU" sz="2800" dirty="0" err="1"/>
              <a:t>фичами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3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Реализация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97137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основе возможностей </a:t>
            </a:r>
            <a:r>
              <a:rPr lang="en-US" dirty="0" err="1" smtClean="0"/>
              <a:t>vk_api</a:t>
            </a:r>
            <a:r>
              <a:rPr lang="ru-RU" dirty="0" smtClean="0"/>
              <a:t> был создан бот</a:t>
            </a:r>
            <a:r>
              <a:rPr lang="en-US" dirty="0" smtClean="0"/>
              <a:t>, </a:t>
            </a:r>
            <a:r>
              <a:rPr lang="ru-RU" dirty="0" smtClean="0"/>
              <a:t>который взаимодействует с пользователем. Мы собираем данные пользователя и закладываем их в базу данных. Далее просим пользователя ознакомится с нашими функциями.</a:t>
            </a:r>
          </a:p>
          <a:p>
            <a:r>
              <a:rPr lang="ru-RU" dirty="0" smtClean="0"/>
              <a:t>Когда пользователь решает с кем-нибудь познакомиться</a:t>
            </a:r>
            <a:r>
              <a:rPr lang="en-US" dirty="0" smtClean="0"/>
              <a:t>, </a:t>
            </a:r>
            <a:r>
              <a:rPr lang="ru-RU" dirty="0" smtClean="0"/>
              <a:t>ему выдаются кандидаты. Пользователь сам выбирает из них с кем он желает познакомиться. Далее идет связь их через бота и все сообщения которые они отправят боту будут отправлены их собеседнику.</a:t>
            </a:r>
          </a:p>
          <a:p>
            <a:r>
              <a:rPr lang="ru-RU" dirty="0" smtClean="0"/>
              <a:t>Пользователь в любой момент может прекратить общение и тогда его попросят указать рейтинг для пользователя.</a:t>
            </a:r>
          </a:p>
          <a:p>
            <a:r>
              <a:rPr lang="ru-RU" dirty="0" smtClean="0"/>
              <a:t>На основе рейтинга ведётся поиск собеседников. Плохим пользователям-плохие собеседники. Если рейтинга будет очень мало то пользователь будет </a:t>
            </a:r>
            <a:r>
              <a:rPr lang="ru-RU" dirty="0" err="1" smtClean="0"/>
              <a:t>забанен</a:t>
            </a:r>
            <a:r>
              <a:rPr lang="ru-RU" dirty="0" smtClean="0"/>
              <a:t> на срок который будет определяться ботом.</a:t>
            </a:r>
          </a:p>
          <a:p>
            <a:r>
              <a:rPr lang="ru-RU" dirty="0" smtClean="0"/>
              <a:t>А при обновлении базы данных рейтинг будет снижаться или увеличиваться к среднему значению.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58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83"/>
            <a:ext cx="5006877" cy="686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35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68407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Заявляем что основную функцию бот выполняет.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Присутствует </a:t>
            </a:r>
            <a:r>
              <a:rPr lang="ru-RU" sz="3200" dirty="0" err="1" smtClean="0"/>
              <a:t>логирование</a:t>
            </a:r>
            <a:r>
              <a:rPr lang="ru-RU" sz="3200" dirty="0" smtClean="0"/>
              <a:t> для поиска ошибок.</a:t>
            </a:r>
          </a:p>
          <a:p>
            <a:endParaRPr lang="ru-RU" sz="3200" dirty="0"/>
          </a:p>
          <a:p>
            <a:r>
              <a:rPr lang="ru-RU" sz="3200" dirty="0" smtClean="0"/>
              <a:t>Заодно у создателей </a:t>
            </a:r>
            <a:r>
              <a:rPr lang="ru-RU" sz="3200" dirty="0" err="1" smtClean="0"/>
              <a:t>разивалсь</a:t>
            </a:r>
            <a:r>
              <a:rPr lang="ru-RU" sz="3200" dirty="0" smtClean="0"/>
              <a:t> агрессия к базе данных за великую разницу между </a:t>
            </a:r>
            <a:r>
              <a:rPr lang="en-US" sz="3200" dirty="0" smtClean="0"/>
              <a:t>“&gt;“ </a:t>
            </a:r>
            <a:r>
              <a:rPr lang="ru-RU" sz="3200" dirty="0" smtClean="0"/>
              <a:t>и </a:t>
            </a:r>
            <a:r>
              <a:rPr lang="en-US" sz="3200" dirty="0" smtClean="0"/>
              <a:t>“&gt;</a:t>
            </a:r>
            <a:r>
              <a:rPr lang="ru-RU" sz="3200" dirty="0" smtClean="0"/>
              <a:t>=</a:t>
            </a:r>
            <a:r>
              <a:rPr lang="en-US" sz="3200" dirty="0" smtClean="0"/>
              <a:t>“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76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4379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Трудности и проблемы.</a:t>
            </a:r>
          </a:p>
          <a:p>
            <a:endParaRPr lang="ru-RU" sz="3200" dirty="0"/>
          </a:p>
          <a:p>
            <a:r>
              <a:rPr lang="ru-RU" sz="3200" dirty="0" smtClean="0"/>
              <a:t>В основном трудности возникли в логике бота. Неизвестно что такого мог написать пользователь. </a:t>
            </a:r>
          </a:p>
          <a:p>
            <a:r>
              <a:rPr lang="ru-RU" sz="3200" dirty="0" smtClean="0"/>
              <a:t>Трудность в отправке фото</a:t>
            </a:r>
            <a:r>
              <a:rPr lang="en-US" sz="3200" dirty="0" smtClean="0"/>
              <a:t>,</a:t>
            </a:r>
            <a:r>
              <a:rPr lang="ru-RU" sz="3200" dirty="0" smtClean="0"/>
              <a:t> видео и документов.</a:t>
            </a:r>
            <a:endParaRPr lang="en-US" sz="3200" dirty="0" smtClean="0"/>
          </a:p>
          <a:p>
            <a:r>
              <a:rPr lang="ru-RU" sz="3200" dirty="0" smtClean="0"/>
              <a:t>А проблема которая решилась на днях это поиск по базе данных.</a:t>
            </a:r>
          </a:p>
          <a:p>
            <a:r>
              <a:rPr lang="ru-RU" sz="3200" dirty="0" smtClean="0"/>
              <a:t>Она категорически запрещала искать людей определённого возраста из-за разницы в </a:t>
            </a:r>
            <a:r>
              <a:rPr lang="en-US" sz="3200" dirty="0" smtClean="0"/>
              <a:t>“&gt;” b “&gt;=”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43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60648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Заключение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65719" y="1091645"/>
            <a:ext cx="8424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Бот для знакомств с особой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 сделан. Цель проекта выполнена.</a:t>
            </a:r>
            <a:r>
              <a:rPr lang="ru-RU" sz="2800" dirty="0"/>
              <a:t>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Возможности </a:t>
            </a:r>
            <a:r>
              <a:rPr lang="ru-RU" sz="2800" dirty="0"/>
              <a:t>для доработки:</a:t>
            </a:r>
          </a:p>
          <a:p>
            <a:r>
              <a:rPr lang="ru-RU" sz="2800" dirty="0"/>
              <a:t>Улучшить систему поиска,</a:t>
            </a:r>
          </a:p>
          <a:p>
            <a:r>
              <a:rPr lang="ru-RU" sz="2800" dirty="0"/>
              <a:t>Повысить качество общения с пользователем, добавить возможность отправки фотографий и других медиа.</a:t>
            </a:r>
          </a:p>
          <a:p>
            <a:r>
              <a:rPr lang="ru-RU" sz="2800" dirty="0"/>
              <a:t>Обработка данных в ручном режиме (администраторы группы смогут иметь доступ к сообщениям пользователей и на основе их редактировать базы данных)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036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50</TotalTime>
  <Words>356</Words>
  <Application>Microsoft Office PowerPoint</Application>
  <PresentationFormat>Экран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бессараб</dc:creator>
  <cp:lastModifiedBy>константин бессараб</cp:lastModifiedBy>
  <cp:revision>7</cp:revision>
  <dcterms:created xsi:type="dcterms:W3CDTF">2020-04-25T12:27:47Z</dcterms:created>
  <dcterms:modified xsi:type="dcterms:W3CDTF">2020-04-25T13:29:04Z</dcterms:modified>
</cp:coreProperties>
</file>