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354" r:id="rId4"/>
    <p:sldId id="364" r:id="rId5"/>
    <p:sldId id="365" r:id="rId6"/>
  </p:sldIdLst>
  <p:sldSz cx="9144000" cy="6858000" type="screen4x3"/>
  <p:notesSz cx="6858000" cy="9144000"/>
  <p:embeddedFontLst>
    <p:embeddedFont>
      <p:font typeface="黑体" panose="02010609060101010101" pitchFamily="49" charset="-122"/>
      <p:regular r:id="rId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FF02"/>
    <a:srgbClr val="E46C0A"/>
    <a:srgbClr val="FFFF00"/>
    <a:srgbClr val="C8FFFF"/>
    <a:srgbClr val="FCE404"/>
    <a:srgbClr val="FF0000"/>
    <a:srgbClr val="FFA3A3"/>
    <a:srgbClr val="3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F27AA3-C0DE-4D2B-AE55-ACEA99DAA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269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1C3F92-A03C-428C-8C3A-B68B074F5947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34013-6ED2-4C32-A2CE-11FF3678F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570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EA9EA-83E5-436B-87CB-6D7875CBD0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0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6434-1F8F-4F23-9D52-6E0E4D7E1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88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190A6-3644-4835-AC45-9C61715A9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654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ABA4-D49E-4474-A072-D5FBD0481A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25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D7696-D26C-4C13-BDC3-733289F665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436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EEBF1-16C5-47CD-8D14-0EED5A7869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47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23D9C-6B30-4D8A-82AE-9969A2D213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80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BBFAE-034D-48CB-93DD-13CB78140F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074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4D70-7EA8-40B7-A93E-EB14C9DFD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629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2F2A-CA22-41EE-8BFD-8F08C7F13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00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A43D5-A57B-41F1-86C9-A1A368DD89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0034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3BADD-0AA0-4180-99FA-979F139A68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618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5F52D-8CB8-47D8-A45C-682E45F0A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090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58F23-D1C2-42FD-8A9D-E14AC05476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05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3EBDA-AF5A-467A-BB7F-E3F3900D6B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15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BE88-C0DB-4259-A69F-54E06DEA1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55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479C-7E80-4E1E-A87E-06A27F8FB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65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402E7-18B5-4AFE-9FB4-4AD7DDC8B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20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55552-E610-4F3C-83DD-B7A9D90E3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97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98AD7-D248-4BE0-98F9-4386AFFC4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43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C876D-120B-4065-A554-5AE59E43C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19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AF8C680-0757-44E2-9840-FFC632958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8748690-FAF9-40FF-847D-E22D7F326F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468313" y="1859032"/>
            <a:ext cx="82073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分析化学课程资源</a:t>
            </a:r>
            <a:endParaRPr lang="zh-CN" altLang="en-US" sz="4000" dirty="0">
              <a:latin typeface="+mn-l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50825" y="160338"/>
            <a:ext cx="8893175" cy="784225"/>
            <a:chOff x="158" y="101"/>
            <a:chExt cx="5602" cy="494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158" y="572"/>
              <a:ext cx="5602" cy="2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C8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58" y="101"/>
              <a:ext cx="215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3600" dirty="0">
                  <a:solidFill>
                    <a:srgbClr val="0000FF"/>
                  </a:solidFill>
                  <a:ea typeface="黑体" pitchFamily="49" charset="-122"/>
                </a:rPr>
                <a:t>安卓版软件下载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0850"/>
            <a:ext cx="2573684" cy="2501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4915" y="13407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方程求解软件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289" y="2060848"/>
            <a:ext cx="2542103" cy="25017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59789" y="13407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数理统计软件</a:t>
            </a:r>
          </a:p>
        </p:txBody>
      </p:sp>
    </p:spTree>
    <p:extLst>
      <p:ext uri="{BB962C8B-B14F-4D97-AF65-F5344CB8AC3E}">
        <p14:creationId xmlns:p14="http://schemas.microsoft.com/office/powerpoint/2010/main" val="282342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50825" y="160338"/>
            <a:ext cx="8893175" cy="784225"/>
            <a:chOff x="158" y="101"/>
            <a:chExt cx="5602" cy="494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158" y="572"/>
              <a:ext cx="5602" cy="2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C8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58" y="101"/>
              <a:ext cx="128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3600" dirty="0">
                  <a:solidFill>
                    <a:srgbClr val="0000FF"/>
                  </a:solidFill>
                  <a:ea typeface="黑体" pitchFamily="49" charset="-122"/>
                </a:rPr>
                <a:t>视频资源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7842" y="1412776"/>
            <a:ext cx="357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方程求解软件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iroots2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介绍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2664296" cy="26642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66" y="2060848"/>
            <a:ext cx="2662042" cy="266204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27481" y="1412776"/>
            <a:ext cx="3571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方程求解软件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iroots2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应用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6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250825" y="160338"/>
            <a:ext cx="8893175" cy="784225"/>
            <a:chOff x="158" y="101"/>
            <a:chExt cx="5602" cy="494"/>
          </a:xfrm>
        </p:grpSpPr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158" y="572"/>
              <a:ext cx="5602" cy="23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100000">
                  <a:srgbClr val="C8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58" y="101"/>
              <a:ext cx="128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3600" dirty="0">
                  <a:solidFill>
                    <a:srgbClr val="0000FF"/>
                  </a:solidFill>
                  <a:ea typeface="黑体" pitchFamily="49" charset="-122"/>
                </a:rPr>
                <a:t>视频资源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2664296" cy="26642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2532" y="141277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数理统计软件</a:t>
            </a:r>
            <a:r>
              <a:rPr lang="en-US" altLang="zh-CN" sz="2400" dirty="0" err="1">
                <a:latin typeface="+mn-lt"/>
                <a:ea typeface="黑体" panose="02010609060101010101" pitchFamily="49" charset="-122"/>
              </a:rPr>
              <a:t>stac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介绍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66" y="2063102"/>
            <a:ext cx="2662042" cy="26620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01833" y="1412776"/>
            <a:ext cx="362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常数数据库软件</a:t>
            </a:r>
            <a:r>
              <a:rPr lang="en-US" altLang="zh-CN" sz="2400" dirty="0" err="1">
                <a:latin typeface="+mn-lt"/>
                <a:ea typeface="黑体" panose="02010609060101010101" pitchFamily="49" charset="-122"/>
              </a:rPr>
              <a:t>cadb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简介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23752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FFFF">
            <a:alpha val="80000"/>
          </a:srgb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E46C0A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>
          <a:solidFill>
            <a:srgbClr val="E46C0A"/>
          </a:solidFill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lnSpc>
            <a:spcPct val="120000"/>
          </a:lnSpc>
          <a:defRPr dirty="0" smtClean="0">
            <a:solidFill>
              <a:srgbClr val="E46C0A"/>
            </a:solidFill>
            <a:latin typeface="Times New Roman" pitchFamily="18" charset="0"/>
            <a:ea typeface="黑体" pitchFamily="49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8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8FF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8218</TotalTime>
  <Words>37</Words>
  <Application>Microsoft Office PowerPoint</Application>
  <PresentationFormat>全屏显示(4:3)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黑体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Limin Shao</dc:creator>
  <cp:lastModifiedBy>Administrator</cp:lastModifiedBy>
  <cp:revision>485</cp:revision>
  <dcterms:created xsi:type="dcterms:W3CDTF">2010-02-21T07:44:31Z</dcterms:created>
  <dcterms:modified xsi:type="dcterms:W3CDTF">2020-10-11T07:33:59Z</dcterms:modified>
</cp:coreProperties>
</file>