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701"/>
    <p:restoredTop sz="65831"/>
  </p:normalViewPr>
  <p:slideViewPr>
    <p:cSldViewPr snapToGrid="0" snapToObjects="1">
      <p:cViewPr varScale="1">
        <p:scale>
          <a:sx n="70" d="100"/>
          <a:sy n="70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35:01.74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3792 3369 0,'-53'-53'15,"106"106"-15,-141-124 0,71 71 16,-19 0-16,19 18 0,-1 17 0,0 18 15,1 36-15,-1-1 0,18 141 16,0-123-16,35 88 16,-17-106-16,53 36 15,-54-72-15,54 19 16,-54-53 0,1-1-16</inkml:trace>
  <inkml:trace contextRef="#ctx0" brushRef="#br0" timeOffset="127.4309">3404 4339 0,'0'0'0,"71"-17"0,-36-1 16,18 0-16,-18 1 16,18 17-16,35-36 15</inkml:trace>
  <inkml:trace contextRef="#ctx0" brushRef="#br0" timeOffset="694.893">4198 3528 0,'0'0'15,"-35"-18"-15,17 53 0,1 1 16,-19-1-16,19 36 0,-1 87 16,18-52-16,18 53 15,-1-71-15,36 36 16,-18-89-16,36 35 15,-36-52-15,53 0 16,-35-18-16,-17-18 16</inkml:trace>
  <inkml:trace contextRef="#ctx0" brushRef="#br0" timeOffset="1090.0028">4621 3845 0,'0'0'0,"-35"18"0,0 52 15,17 1-15,1 53 16,17-54 0,17 1-16,1-18 0,17-18 15,0 0-15,1 0 0,70-35 16,-54 0-16,54-53 15,-70 18-15,-1-18 16,0-17 0,-35 17-16,0 18 0,-53-54 15,18 54-15,-18 0 16,-53-18-16,71 53 16,-53 17-16,52 19 15,1 17-15,17-36 16,36 54-16,17-53 15,71-1 1,-53 1-16,71-18 16,-71-18-16,52 18 15,-69-17-15</inkml:trace>
  <inkml:trace contextRef="#ctx0" brushRef="#br0" timeOffset="1328.6516">4974 3545 0,'53'18'16,"-106"-36"-16,141 71 0,-52-35 0,69 53 16,-52-36-16,-17 18 15,34 53-15,-52-36 16,-18 1-16,0-1 15,0 1-15,-35 35 16,-1-53-16,1 35 16,17-71-16,1 1 0</inkml:trace>
  <inkml:trace contextRef="#ctx0" brushRef="#br0" timeOffset="1601.8276">5803 3881 0,'18'0'16,"-1"0"-16,36-18 16,-35 18-16,35-18 15,-35 18-15</inkml:trace>
  <inkml:trace contextRef="#ctx0" brushRef="#br0" timeOffset="1724.7839">5856 4075 0,'53'17'16,"-106"-34"-16,141 17 0,-52-18 0,17 0 15,-36 18-15,1-17 16</inkml:trace>
  <inkml:trace contextRef="#ctx0" brushRef="#br0" timeOffset="2714.1553">7003 3563 0,'0'-18'0,"0"36"0,0-53 16,17 0-16,-34 17 15,-1-17-15,0 35 16,1-18-16,-19 18 16,19 18-16,-54 35 15,54-1-15,-36 72 16,53-71-16,17 88 15,1-71-15,0 1 16,17 0-16,0-18 0,18-1 16,0-16-16,0-1 15,70-17-15,-52-18 16,52-53 0,-70 35-16,0-35 0,0-35 15,-35 0 1,-18 35-16,-35-53 15,17 71-15,-70-53 16,35 35-16,-71 0 16,54 35-16,-54 18 15,71 0-15,-35 53 16,53-35-16,0 52 16,35-35-16,35 36 15,0-53-15,0 17 16,1-17-16,17-18 0,35 17 15,-35-17-15,53 0 16,-71-17 0,35-1-16,-52 18 15,0-18-15</inkml:trace>
  <inkml:trace contextRef="#ctx0" brushRef="#br0" timeOffset="3458.3326">7743 3246 0,'0'0'0,"-17"-18"0,17 0 15,17 1 1,19-1 0,-19 18-16,1 0 0,17 0 0,-17 0 15,0 18 1,-1 17-16,-17-17 15,0-1-15,0 1 0,0 35 16,0-36-16,0 19 16,18-19-1,-18 1-15,18 17 16,-1-35-16,1 36 16,-18-19-16,0 1 15,0-1 1,-18-17-16,-17 18 15,17-18-15,1 0 0,-1 0 16,-35-18 0,35 18-16,-35 18 15</inkml:trace>
  <inkml:trace contextRef="#ctx0" brushRef="#br0" timeOffset="5178.0026">4163 5503 0,'-35'-35'0,"70"70"0,-106-88 16,36 53-16,-18 18 16,18 17-16,17 1 15,-17 34-15,17-17 16,1 88-16,17-70 15,35 52-15,0-87 16,53 52-16,-35-53 16,71 0-16,-54-35 15,54-17 1,-54-19-16,18-34 0,-52 17 16,-19-35-1,-17 35-15,-17 0 16,-19 0-16,1 0 0,-88-70 15,70 70-15,-18 0 16,1 17-16,-1 19 0,1 17 0,-72 53 16,107-18-1,-35 71-15,70-53 16,53 53-16,-1-71 16,72 18-16,-53-36 15,87 19 1,-87-36-16,-1 0 0,-17 0 15,0 0-15,-18 0 0,-17-18 16</inkml:trace>
  <inkml:trace contextRef="#ctx0" brushRef="#br0" timeOffset="5889.8">5433 5609 0,'0'0'15,"0"-17"-15,0-1 0,0 0 16,-35 1 0,17 17-16,0 0 15,-17 17-15,17-17 0,-17 53 16,17-18-16,18 54 15,0-54-15,0 35 16,18-34-16,35-1 16,-18-17-16,53-1 15,-52-17-15,34-17 16,-52-1-16,17-17 16,-35 17-16,-53 0 15</inkml:trace>
  <inkml:trace contextRef="#ctx0" brushRef="#br0" timeOffset="6004.5822">5221 5838 0,'18'0'15,"17"18"-15,36-18 16,-18-18-16,17 18 16,-17-17-16,53-1 0,-71 1 15</inkml:trace>
  <inkml:trace contextRef="#ctx0" brushRef="#br0" timeOffset="6312.9466">5997 5345 0,'-17'17'16,"17"19"-16,0 34 15,17-17 1,1 35-16,0-35 16,17 0-16,0 35 15,-17-35-15,17 0 16,-17-18-16,17-17 15,-17-18-15,-1-18 16</inkml:trace>
  <inkml:trace contextRef="#ctx0" brushRef="#br0" timeOffset="6521.7682">6174 5398 0,'17'70'16,"-34"-140"-16,34 193 0,19-17 16,-19-53-1,1 53-15,-1-54 16,19 54-16,-19-70 16,1 34-16,0-52 15,-1-18-15</inkml:trace>
  <inkml:trace contextRef="#ctx0" brushRef="#br0" timeOffset="6885.1711">5891 5380 0,'0'0'0,"0"-35"0,18 35 15,53-36-15,-36 36 16,71 0-16,-36 18 16,36 17-1,-53 1-15,18 16 16,-54-16-16,-17 34 16,0-34-16,-17-19 15,-1 18-15,0-17 0,-17 17 16,17-17-16,18 17 15,18-17-15,17 0 16,1-1-16,16 18 16,-16-35-16,34 18 15,-34 0-15,17-1 16,-36-17-16,-17 36 16,0-1-16,0-17 15</inkml:trace>
  <inkml:trace contextRef="#ctx0" brushRef="#br0" timeOffset="7018.0508">6932 5997 0,'-35'-17'15,"17"-1"1</inkml:trace>
  <inkml:trace contextRef="#ctx0" brushRef="#br0" timeOffset="10883.8517">14975 3634 0,'0'-18'16,"-17"-35"-16,-1 35 15,1 1-15,-36-1 16,17 1-16,1 17 0,-36 17 15,19 1-15,-19 52 16,53-34 0,18 52-16,0-53 15,36 18-15,-19-18 16,36-17-16,-18-18 0,18 18 16,36-36-16,-36 0 15,35-17 1,-71 0-16,1 17 15,0-17-15,-18 0 0,0-18 16,0 35-16,-18-17 16,0 35-16,18 35 15,-17 18-15,17 0 16,0 17-16,17 19 0,19 87 16,-19-88-16,36 71 15,-18-89-15,1 36 16,-36-53-16,0-35 15,0 17-15,-18-35 0,-35 18 16,0-18 0,-53-36-16,54 19 15,-72-54-15,53 36 16,19 0-16,16-1 0,1 19 16,17-18-16,1 17 15</inkml:trace>
  <inkml:trace contextRef="#ctx0" brushRef="#br0" timeOffset="11202.7932">15505 3104 0,'0'0'16,"-18"-52"-16,18 34 15,-18 36 1,1 70-16,17-18 16,-18 89-16,18-71 15,0 0-15,0 1 16,18 69-16,-1-105 15,19 0-15,-19 0 0,19-18 16,16 18-16,-16-53 16,-19 0-16</inkml:trace>
  <inkml:trace contextRef="#ctx0" brushRef="#br0" timeOffset="11590.0887">15928 3440 0,'0'-36'16,"0"72"-16,-18-72 0,-17 54 15,17 17-15,1 53 16,17-17-16,0 52 16,17-70-16,1-17 15,17-1-15,1-17 16,16-1-16,-16 1 15,17-18-15,-18-18 0,36-17 16,-54 17-16,1-17 16,-1 0-16,-17-53 15,-17 52-15,-54-52 16,36 53-16,-18-18 0,-53 0 16,71 35-16,-36 36 15,54 17-15,17 106 16,35-105-1,53 17 1,-17-18-16,-18-35 0,0 0 16,17 0-16,18-18 15</inkml:trace>
  <inkml:trace contextRef="#ctx0" brushRef="#br0" timeOffset="11822.7363">16281 3052 0,'70'105'16,"-140"-210"-16,193 263 0,-35-34 16,-35-71-16,18 88 15,-54-88-15,1 17 0,-18-17 16,-18 53-16,1-71 15,-18 36 1,-1-54-16,-17 19 16,36-36-16</inkml:trace>
  <inkml:trace contextRef="#ctx0" brushRef="#br0" timeOffset="12108.025">16969 3404 0,'0'0'16,"70"0"-16,-35 0 16,36 0-16,-36 0 15,18 0-15</inkml:trace>
  <inkml:trace contextRef="#ctx0" brushRef="#br0" timeOffset="12245.2807">17039 3563 0,'71'0'15,"-142"0"-15,177 0 0,-71 0 16,-17 0-16,17 0 0,-17 0 0,-1 0 16</inkml:trace>
  <inkml:trace contextRef="#ctx0" brushRef="#br0" timeOffset="13097.1256">18838 2999 0,'0'-18'16,"0"0"-16,-17-17 15,-1 17-15,-35 18 16,18 0-1,-36 36-15,36-1 16,0 0-16,17 1 0,0 34 16,18-35-16,0 1 15,36-19-15,-1 1 16,36-18-16,-36-18 16,35-17-1,-34 0-15,-1-36 16,-17 36-16,-1-18 15,-17 0-15,0-70 16,-17 52-16,-19-70 16,1 70-16,0 1 0,0 17 15,17 18-15,-35 17 16,35 18-16,-17 71 16,35-19-16,0 19 0,0 17 15,35-17-15,-17 17 0,70 53 16,-35-88-16,71 53 15,-72-53 1,1-36-16,0 19 0,-17-19 16,-1 1-16,0 0 0,-35-1 15,0 1 1</inkml:trace>
  <inkml:trace contextRef="#ctx0" brushRef="#br0" timeOffset="13338.3331">18027 3528 0,'0'0'0,"35"0"16,53-18 0,1 18-16,140-17 15,-88 17-15,0-18 0,177 0 16,-160 18-16,-16-17 15,-1-1-15,-18 0 16,18 1-16,-123 17 16,-18 0-16,-35 0 15</inkml:trace>
  <inkml:trace contextRef="#ctx0" brushRef="#br0" timeOffset="13886.0285">18521 3898 0,'0'0'0,"-18"0"0,-35 0 16,36 18-16,-54 52 16,36-34-16,17 17 15,1 0-15,-1-18 16,18 18-16,0-18 0,35 36 15,0-54-15,18-17 16,-17 0-16,34-35 16,-35 0-16,-17-18 15,17-53-15,-35 0 16,0 53-16,0 0 16,-17 0-16,-1 0 0,-17-52 15,0 52 1,17 17-16,0 36 15,18 18-15,0 35 16,0 0-16,36 70 16,-19-52-16,18-1 15,1-17-15,-1 18 0,0-36 16,18 18-16,53 0 16,-71-35-16,1-18 15,-1 0-15,-17 0 0</inkml:trace>
  <inkml:trace contextRef="#ctx0" brushRef="#br0" timeOffset="14281.2313">18979 3881 0,'-35'35'15,"70"-70"-15,-87 105 0,34-17 0,0 35 16,18-35-16,36 0 15,-19 0-15,71 18 16,-52-54-16,17 1 16,-1-18-16,1 0 0,-17-18 15,-1-17-15,0 17 0,18-70 16,-53 53-16,0-53 16,-35 35-16,-36-53 15,-35 35 1,71 54-16,-71 34 15,71 1-15,0 52 16,35-34-16,35 34 16,0-52-16,71 35 15,-53-53-15,88 0 16,-88 0-16,0 0 16,-18-18-16,1 18 0,-19-17 15,-34 17 1,-19 0-16</inkml:trace>
  <inkml:trace contextRef="#ctx0" brushRef="#br0" timeOffset="15306.1402">20549 3387 0,'0'0'0,"18"-18"0,0-35 0,-1 18 16,36-71-16,-53 53 15,18-53-15,-36 71 16,-17-18 0,17 35-16,-17 18 0,-18 0 15,18 36-15,-36 52 16,36-35-16,17 106 16,18-71-16,36 88 15,-1-105-15,18-1 16,-18-17-16,18 0 0,18 18 15,-54-36-15,1-17 16,-36-18-16,-35-18 16,18 0-16,-36-35 15,54 36-15,-36-36 16,53 35-16,0 1 16,0-1-16,53 0 15,0 18-15,53-17 16,-54 17-16,72 0 15,-89 0-15,18-18 16</inkml:trace>
  <inkml:trace contextRef="#ctx0" brushRef="#br0" timeOffset="15509.3246">20973 3157 0,'0'0'0,"-18"106"16,18-53-16,-18 18 0,18-1 0,0 54 15,18-54-15,35 18 16,-18-35 0,36 0-16,-36-35 15</inkml:trace>
  <inkml:trace contextRef="#ctx0" brushRef="#br0" timeOffset="15859.6301">21290 3422 0,'0'0'0,"-17"0"16,-19 53-16,19-18 15,-1 71-15,18-53 16,18 0-16,17 0 15,35 17-15,-34-34 16,52-19-16,-35-17 16,35-17-16,-70-1 15,17-17-15,-17-1 0,-18 1 16,0 0-16,-36-18 0,-17-18 16,0 36-1,-35-18-15,35 53 16,0 0-16,36 18 15,17 35-15,17-36 16,36 36 0,0-35-16,53 17 15,-53-17-15,35-18 16,-53 0-16,-17 0 16</inkml:trace>
  <inkml:trace contextRef="#ctx0" brushRef="#br0" timeOffset="16105.536">21784 3140 0,'0'0'16,"88"123"-16,-17-70 0,35 71 15,-53-71-15,-1-1 16,-16 1-16,17 53 15,-53-71-15,-18 36 16,-35-18 0,18-35-16,-53 17 15,52-35-15,-17 17 16,36-34-16</inkml:trace>
  <inkml:trace contextRef="#ctx0" brushRef="#br0" timeOffset="16549.5089">23248 3545 0,'35'-17'0,"36"-1"15,35 1 1,-71-1-16,0 18 15,1 0-15,-19 18 16</inkml:trace>
  <inkml:trace contextRef="#ctx0" brushRef="#br0" timeOffset="16666.7977">23354 3722 0,'0'0'15,"70"17"-15,1-17 0,35-17 16,-36 17-16,-34-18 15,-1 18-15</inkml:trace>
  <inkml:trace contextRef="#ctx0" brushRef="#br0" timeOffset="17356.1675">25100 3246 0,'0'0'0,"-17"-36"15,-54-34 1,36 34-16,-18 1 0,17 35 16,-16-17-16,-1 17 0,0 17 15,17 18-15,-34 71 16,52-35-16,18 88 15,18-71-15,0 0 0,34-17 16,-16-1-16,17 1 0,0-18 16,-1-18-16,-16 0 0,-1 18 15,-35-35 1,-35-36 0,-1 0-16,-16 1 0,-1-19 15,-36-16-15,54 16 16,0 1-16,17 35 15,18-18-15,18 18 16,17-17-16,0 17 0,71-18 16,-35 18-16,35 0 15,-53 0-15,17 0 16</inkml:trace>
  <inkml:trace contextRef="#ctx0" brushRef="#br0" timeOffset="17555.3167">25418 2822 0,'0'18'16,"0"35"-1,17-18-15,19 71 16</inkml:trace>
  <inkml:trace contextRef="#ctx0" brushRef="#br0" timeOffset="18729.8883">25876 3193 0,'-17'0'16,"-1"17"-16,-17 71 15,17-35-15,-35 106 16,36-88-16,17-1 15,0 1-15,0-18 0,35 70 16,-18-70 0,19-18-16,34 36 15,-34-53-15,-19-18 0,36 0 16</inkml:trace>
  <inkml:trace contextRef="#ctx0" brushRef="#br0" timeOffset="19147.717">26317 3369 0,'-53'0'16,"106"0"-16,-141 18 0,53 17 15,-1 18-15,19 0 0,-1 88 16,18-71-16,35 54 15,1-71-15,17 0 0,53 0 16,-54-36-16,37-17 16,-36-17-1,17-36-15,-35 35 16,-17-70-16,0 53 16,-36-54-16,0 54 15,-70-35 1,53 52-16,-71-17 15,71 35-15,-18 0 16,18 0-16,17 35 0,-17 18 16,35-35-16,17 52 15,19-35-15,-1-17 16,18 17-16,0-17 0,35 0 16,-35-18-16,17 0 15,-34 0-15,-36-18 16</inkml:trace>
  <inkml:trace contextRef="#ctx0" brushRef="#br0" timeOffset="19396.7905">26776 3175 0,'0'0'15,"70"0"-15,-17 18 0,18-1 16,52 71-16,-70-35 16,18 71-1,-54-54-15,-17 89 16,0-88-16,-17-1 0,-1-17 16,-17 18-16,0-18 0,-36 35 15,18-53-15,0 0 16</inkml:trace>
  <inkml:trace contextRef="#ctx0" brushRef="#br0" timeOffset="21160.588">15540 5856 0,'0'-18'16,"0"36"-16,-18-36 0,1-17 15,-19 35-15,-17 0 16,18 0-16,0 0 0,0 18 16,-18 35-1,0 0-15,53-18 0,-18 18 16,18-35-1,18-1-15,17 1 16,-17-18-16,17 0 0,18 0 16,-36-18-16,36 1 15,-53-1 1,18 18-16,0 0 16,-18 18-1,0 17-15,17 0 0,1 71 16,0-36-16,17 36 15,-35-53-15,18-18 16,-18 18-16,0-17 0,-18-1 16,18-17-16,-35-1 15,-1-34-15,-34-19 16,34 19-16,-52-54 16,53 53-16,0-17 15,17 0-15,0 17 0,1-35 16,34 36-1</inkml:trace>
  <inkml:trace contextRef="#ctx0" brushRef="#br0" timeOffset="21394.7933">15928 5450 0,'0'0'0,"-18"53"0,-17 53 16,17-53-16,1 71 15,17-36-15,0 53 16,17-88-16,36 53 16,-17-71-16,52 18 15,-35-36-15</inkml:trace>
  <inkml:trace contextRef="#ctx0" brushRef="#br0" timeOffset="21772.3776">16193 5697 0,'-71'53'0,"142"-106"0,-160 159 16,54 35-16,35-88 15,18 18-15,-1-18 0,36 0 16,0-18-16,18-17 16,70-1-16,-18-34 15,-70-1-15,18-35 16,-54 18-16,-17-36 16,-17 36-16,-71-53 15,35 52-15,-53-34 16,35 52-16,-35 18 15,71 0 1,0 53 0,17-35-16,36 35 0,17-18 15,53 0 1,-52-17-16,87 0 16,-70-1-16,0-17 0,35-17 15,-70 17-15,-1-18 16</inkml:trace>
  <inkml:trace contextRef="#ctx0" brushRef="#br0" timeOffset="21983.9387">16792 5486 0,'106'106'16,"-212"-212"-16,247 264 0,-52-34 15,-72-54-15,18 36 16,-17-53-16,-18-17 0,-53 52 16,36-71-16,-54 54 15,18-53 1,18-18-16,0 17 0</inkml:trace>
  <inkml:trace contextRef="#ctx0" brushRef="#br0" timeOffset="22322.3569">15452 5838 0,'0'0'0,"0"18"16,17 17-1,1-17-15,17 53 16,-17-36-16,17 18 16</inkml:trace>
  <inkml:trace contextRef="#ctx0" brushRef="#br0" timeOffset="22804.641">17833 5644 0,'0'0'16,"18"0"-16,17 0 15,0 0-15,53-17 16,-52 17-16,17 17 15,-18-17 1,-18 18-16</inkml:trace>
  <inkml:trace contextRef="#ctx0" brushRef="#br0" timeOffset="22939.3584">17992 5874 0,'0'0'16,"53"0"-16,-18 0 0,0 0 15,71-18-15,-71 0 16,71 1-16</inkml:trace>
  <inkml:trace contextRef="#ctx0" brushRef="#br0" timeOffset="23324.0934">18785 5380 0,'0'0'15,"18"-18"-15,17 1 0,36-1 16,-18 18-16,35 0 16,-53 18-16,-17-1 15,0 1-15,-18 0 0,-18 52 16,0-35-16,-17 1 15,0 17-15,17-18 16,18 18 0,18-18-16,17 0 0,36 18 15,-36-35-15,35 35 16,-34-36-16,-19 1 16,1 17-16,-36-17 15,1-18-15,-19 18 0,-69 17 16,34-35-16,0 18 15,-34-1 1,16-17 0,72 0-16</inkml:trace>
  <inkml:trace contextRef="#ctx0" brushRef="#br0" timeOffset="23789.6701">19879 5468 0,'-71'-18'0,"142"36"0,-177-36 16,53 36-16,18 0 0,0 17 15,-1 71-15,36-53 16,0 17-16,53 36 15,0-53-15,53 35 16,-53-70-16,53 17 16,-53-35-16,53-17 15,-71-1-15,18-53 16,-36 36-16,-17 0 16,0-18-16,-17 0 15,-36-53-15,0 53 16,-53-35-16,36 70 15,-1 1-15,18-1 0,-17 18 16,17 18 0,17-1-16,1 19 0,17 34 0,18-35 15,36 18 1,-1-17-16,18-1 0,17-17 16,1-1-16,0 1 0,70-1 15,-88-17-15,35 0 16,-71-17-16,1-1 15</inkml:trace>
  <inkml:trace contextRef="#ctx0" brushRef="#br0" timeOffset="24118.4967">20232 5151 0,'0'0'16,"53"0"-16,-18 0 15,0 0-15,36 17 16,-36 1-16,0 35 16,-35-18-16,0-17 15,0 17-15,0-17 0,-35 17 16,17-17-16,1-1 15,17 1-15,17-18 16,19 17 0,-1 1-16,18 0 15,-18-18-15,1 17 16,-19-17-16,1 18 0</inkml:trace>
  <inkml:trace contextRef="#ctx0" brushRef="#br0" timeOffset="24357.3614">21149 6033 0,'0'0'0,"0"-18"16,0 0-16,0 1 0</inkml:trace>
  <inkml:trace contextRef="#ctx0" brushRef="#br0" timeOffset="30025.0497">6720 4780 0,'18'0'16,"35"0"0,-18-17-16,36 17 0,17-18 15,106 0-15,-88 1 16,0 17-16,88-18 16,-88 18-16,-18 0 0,-35 0 15,17 0 1</inkml:trace>
  <inkml:trace contextRef="#ctx0" brushRef="#br0" timeOffset="59409.2869">15240 6985 0,'18'0'47,"-1"0"-32,1 0 1,0 0-1,-1 0-15,18 0 16,-17 0-16,17 0 0,36 0 16,-18 0-16,17 0 15,-17-18 1,53 1-16,-53 17 16,71-18-16,-54 18 15,54-18-15,-54 1 16,71-1-1,-53 18-15,-17-17 0,105-19 16,-87 36-16,16-35 16,1 17-16,124 1 15,-107-1-15,124-17 16,-141 17-16,141 1 16,-124 17-16,107-18 15,-107 18-15,106 18 16,-123-18-16,159 0 15,-124 0-15,159 0 16,-159 0-16,0 0 16,0-18-16,0 18 15,-17 0-15,140 0 16,-140-18-16,105 18 16,-141 0-16,89-17 15,-125 17-15,1-18 16,-70 0-16</inkml:trace>
  <inkml:trace contextRef="#ctx0" brushRef="#br0" timeOffset="86425.7021">6421 15575 0,'17'18'0,"-17"17"16,0 18-16,0 0 16,18 0-16,-18 0 0,0 88 15,0-88-15,0 0 0,0 35 16,0-53-1,0 18-15,17-53 16</inkml:trace>
  <inkml:trace contextRef="#ctx0" brushRef="#br0" timeOffset="87165.7126">6421 16528 0,'-18'0'0,"36"0"0,-54 0 15,19-18-15,-1 18 16,0 18 0,1-1-16,-1 1 0,18 0 0,-18 17 15,18 18-15,0-18 0,18 71 16,0-71-16,35 36 15,-18-36 1,35 0-16,-34-35 16,52 0-16,-53-17 15,1-1-15,-19-17 16,1 17-16,-1-35 16,-17 18-16,-17-18 15,-18 18-15,-1-1 16,19 1-16,-19 0 0,-52-36 15,53 54-15,-36 17 16,36 0-16,0 35 16,17 0-16,18 18 15,18-35-15,35 17 16,-18-17-16,35-1 16,-34-17-16,17 0 15,-18 0-15,0 0 16,-17 0-16</inkml:trace>
  <inkml:trace contextRef="#ctx0" brushRef="#br0" timeOffset="88978.9171">6473 17586 0,'0'18'63,"0"35"-48,0-36-15,18 36 0,-18-18 16,0 36-16,0-36 16,18 36-16,-18-54 15,0 19 1,0-19-16</inkml:trace>
  <inkml:trace contextRef="#ctx0" brushRef="#br0" timeOffset="90436.2631">7708 15752 0,'0'-18'15,"18"36"32,-18 34-47,0 1 16,0-17-16,0 69 16,0-69-16,0 52 15,17-53-15,-17 1 16,36-1-16,-36-18 15,17 1-15</inkml:trace>
  <inkml:trace contextRef="#ctx0" brushRef="#br0" timeOffset="91576.9041">7796 16633 0,'0'-17'16,"0"-1"15,18 18-15,-36 0 15,1-17-16,-1 34 1,0-17 0,1 18-16,17-1 15,-18 1-15,18 0 0,0-1 16,0 19-16,0-1 16,0 0-16,0 1 0,18 16 15,-1-16-15,36 17 16,-35-36-16,17 1 15,1 0-15,-1-1 0,0-17 16,18 0 0,-18 0-16,-17 0 0,17-17 0,-17 17 15,17-36 1,-35 19-16,0-19 0,0 19 16,0-19-16,0 1 0,-17 0 15,17 17-15,-36-17 0,19 17 16,-54-17-16,36 35 15,-36-35 1,36 35-16,0 0 0,-1 0 16,1 0-16,0 35 15,17-35-15,1 18 16,17-1-16,0 1 16,17 0-16,1-18 0,17 35 15,0-35-15,18 18 16,-17-1-16,34-17 15,-35 0-15,18 0 16,-35 0 0</inkml:trace>
  <inkml:trace contextRef="#ctx0" brushRef="#br0" timeOffset="93866.6004">8308 16898 0,'18'0'15,"-18"18"-15,35-18 16,-18 0-16,19 0 0,17 0 16,-18-18-16,-17 18 15,-1 0-15,19-18 0,-19 18 16,-17 18 0</inkml:trace>
  <inkml:trace contextRef="#ctx0" brushRef="#br0" timeOffset="94128.6999">8449 16775 0,'0'0'15,"0"17"-15,0 19 16,0 16-16,0-16 16,18 17-16,-18-18 15,17 18-15,1-36 16,0-17 0,-1 0-1</inkml:trace>
  <inkml:trace contextRef="#ctx0" brushRef="#br0" timeOffset="94590.7067">8943 16792 0,'0'0'0,"18"-35"0,-18 17 16,-18 18-16,0-17 15,-17 34 1,0 1 0,-1-18-16,1 53 15,35-35-15,0-1 0,0 36 16,0-35-1,35 17-15,1-35 16,-1 18-16,-17-18 16,-1 0-1,-17 17-15,-17 1 16,-1 17 0,0-17-16,-17 17 15,17-17-15,18-1 0,18 1 16,17-18-1,1 0-15,34-35 16,-35 35-16,1-18 16,-19 0-16,1 18 0,0-17 15</inkml:trace>
  <inkml:trace contextRef="#ctx0" brushRef="#br0" timeOffset="95807.6067">7849 17604 0,'0'-18'0,"0"0"16,18 18-16,-18-17 16,18 34-1,-18 72 1,0-54-16,17 53 16,-17-53-16,18 53 15,-18-52 1,18-1-16,-1-17 15,1-1-15</inkml:trace>
  <inkml:trace contextRef="#ctx0" brushRef="#br0" timeOffset="96636.3991">8167 17886 0,'0'17'16,"17"-17"31,-17-17-47</inkml:trace>
  <inkml:trace contextRef="#ctx0" brushRef="#br0" timeOffset="97120.7034">8378 17709 0,'0'0'0,"-17"0"16,-1 0-1,18 18-15,-17 0 16,17 17-16,0 18 16,17-35-16,1 17 0,-1-18 15,36 19 1,-35-36-16,17 0 0,1 0 0,17-18 16,-18 0-1,-18 1-15,1-1 0,-18 1 16,18-54-16,-18 53 15,-18-17-15,0 17 0,1-17 16,-36 0-16,18 17 16,-18 1-1,35 17-15,0 0 16,1-18-16,17 36 0,0-1 16</inkml:trace>
  <inkml:trace contextRef="#ctx0" brushRef="#br0" timeOffset="97354.458">8890 17657 0,'0'0'15,"0"35"-15,0 0 0,18 0 0,-18 36 16,17-36-16,-17 0 16,0-17-16,18 17 15,-18-17-15,18 0 16</inkml:trace>
  <inkml:trace contextRef="#ctx0" brushRef="#br0" timeOffset="98483.9001">7638 18591 0,'17'0'15,"-17"-17"1,18-1-16,0 0 16,-18 1-16,-18 17 15,18-18-15,-35 18 16,17 0-16,-35 18 16,35-1-1,-34 19-15,52-19 16,-18 19-16,18-19 15,35 1 1,-17-18-16,35 18 16,-36-18-16,19 0 15,-19 0-15,1 0 16,-36 17 0,1 1-1,-1 0-15,18-1 16,0 1-1,18-18-15,-1 0 16,1 0 0,0 0-16,-1 0 0,18-18 15,-17 18-15,17-17 16,-17 17-16</inkml:trace>
  <inkml:trace contextRef="#ctx0" brushRef="#br0" timeOffset="98667.6541">7990 18556 0,'36'0'15,"-72"0"-15,107 0 0,-18 0 16,-35-18-16,17 18 15,-18 0-15</inkml:trace>
  <inkml:trace contextRef="#ctx0" brushRef="#br0" timeOffset="98788.9367">8079 18680 0,'0'0'16,"17"0"-1,19 0-15,-19-18 0,18 18 16,1-18-16,-1 1 0,-17 17 15</inkml:trace>
  <inkml:trace contextRef="#ctx0" brushRef="#br0" timeOffset="99128.6964">8449 18556 0,'0'18'16,"0"-36"-16,-18 71 0,18-18 16,18 1-16,0-1 15,-1-17 1,36-1-16,-17 1 16,-1-18-16,0 0 15,-17-18-15,-1 1 16,-17-1-16,0 0 15,-17-35-15,-1 36 16,-17-36 0,17 35-16,-17-17 15,17 35-15,1 0 16,17 17 0,17-17-1</inkml:trace>
  <inkml:trace contextRef="#ctx0" brushRef="#br0" timeOffset="99662.099">8908 18609 0,'-18'18'15,"36"-36"-15,-36 53 0,36-17 16,-1-18-16,-17 18 15,18-18-15,-18 17 16,18-17 62,-18-17-78,-18 17 141</inkml:trace>
  <inkml:trace contextRef="#ctx0" brushRef="#br0" timeOffset="100184.8988">9172 18574 0,'0'0'0,"-17"17"0,-19 1 16,19 17-16,-1-17 15,18 35-15,0-35 16,35 17-1,-17-18-15,17-17 16,1 18-16,-19-18 0,54 0 16,-54-18-16,19 1 15,-19 17-15,1-35 16,-18 17-16,-18-17 16,1 17-1,-19-17-15,1 17 16,17 18-16,-17 0 15</inkml:trace>
  <inkml:trace contextRef="#ctx0" brushRef="#br0" timeOffset="100446.2791">9631 18521 0,'17'17'32,"-17"19"-32,18-19 15,-18 19-15,18 34 16,-18-34-16,17 34 15,-17-35-15,18-17 0,0-18 16,-18-18 0</inkml:trace>
  <inkml:trace contextRef="#ctx0" brushRef="#br1" timeOffset="111163.2387">6315 13106 0,'-18'0'15,"18"-18"1,-18 18-16,1 0 16,17 18-16,-18-1 15,18 19 1,0-19-16,18 36 16,-1-18-16,1-17 15,0-18-15,17 18 16,-17-18-16,17-36 15,-17 19-15,-1-18 16,-17-1-16,-17 1 16,-1 17-16,-17-17 15,17 35-15,-17 0 16,-1 0-16,19 18 16,-1 17-16,1-17 15,17-1-15,0 1 0,35 0 16,-18-18-16,19 17 15,-1-34 1,0-1-16,-17 0 16,-18 1-16,-18 17 15,-17 0 1,17 0-16,-17 0 16,17 0-1,1 17-15,17 1 16,17-18-1,1 0 1,0 0-16,-1 0 16,1 0-1,-36 0 1,1 0 0,34 0 30,1 0-30,-18 18-16,18-18 16,-18-18 15,-18 18-15,18-18 30,0 1-30,0-1-16,-18 18 47,1 0-31,17-18 30,17 1-30,-17-1 0,0 0-1,18 18 17,0 0-1,-18-17-31</inkml:trace>
  <inkml:trace contextRef="#ctx0" brushRef="#br1" timeOffset="112852.6849">7408 11218 0,'-17'0'16,"-1"0"-1,0 0 1,1 0 0,-1 18-1,18 0-15,-17-1 16,17 36-1,-18 18-15,18-36 16,18 0-16,-1-35 16,1 0-16,35 0 15,0-70 1,-36 17 0,-17 18-16,0 17 0,0 0 15,-17 1-15,-1-1 0,-17 18 16,17 0-16,-35 35 15,36-17-15,-1 17 16,0-17-16,18-1 0,-17 1 16,17 35-16,17-53 15,19 18 1,-19-18-16,18 0 16,-17-18-16,17-17 15,-35 17-15,0-17 16,0 17-16,-17 1 15,-1-1-15,0 18 0,-17 0 16,18 18 0,-1-1-16,18 1 0,-18-1 15,18 1-15,0 17 16,18-17-16,17 0 16,-17-1-16,17-17 15,-17-17-15,-1 17 0,-17-18 16,0 0-1,0 1-15,-17-1 16,-1 0 0,0 1-16,1 17 0,-1 0 15,-17 35 1,35-17-16,0 17 16,18-17-1,17-18-15,-18 0 16,1 0-16,0-18 15,-18 0 1,0 1-16,-18-1 16,0 18-16,-17-18 15,18 36-15,-1 0 16,0-1-16,18 1 16,0 0-16,18-1 31,0-17-31,-1-17 0,18-1 15,-35 0 1,0 1 0,0-1-16,-17 0 15,-1 36 1</inkml:trace>
  <inkml:trace contextRef="#ctx0" brushRef="#br1" timeOffset="114455.4165">6315 13159 0,'0'0'16,"-18"0"-16,18 17 16,18-17 30,-1-17-46,1-1 16,17-35-16,-17 35 16,0-52-1,-1 35-15,36-54 16,-35 54-16,17-53 16,0 53-16,-17-18 15,17 17-15,-17-16 0,17 16 16,-17-17-16,-1 18 0,36-35 15,-35 52-15,17-53 16,-17 36-16,35-36 16,-36 36-16,36-53 15,-17 35-15,17-17 16,-36 34-16,18-17 16,-17 18-1,35-18-15,-35 36 16,35-54-16,-36 36 15,1-1-15,0 1 0,-1 0 16,1 0-16,-1-1 16,-17 19-16,18-19 15,0 19 1,-1-1-16,1 18 16,0-18-1,-18 1-15,17 17 16,-17-18 15,-17 18 0,17 18-31,-18-18 47,18 17-31,-18-17-1,18 18 17,0 0-17,0-1 1,0 1-16,0 17 16,0 1-16,0-1 0,0 35 15,0-34-15,0 52 16,0-35-16,0-18 0,0 71 15,0-53 1,-17 35-16,17-35 16,0 0-16,-18 53 15,18-53-15,0 35 16,0-35-16,0 17 16,18-17-16,-18-18 15,17 18-15,-17-17 16,0 17-16,0-18 15,0 35-15,0-52 16,18 35 0,-18-18-16,0 18 15,0-18-15,0-17 0,0 0 16,0-1-16,0 19 16,0-19-16,0 1 15,18-18-15,-18 18 16,0-36 15,0 0-15,0 1-16</inkml:trace>
  <inkml:trace contextRef="#ctx0" brushRef="#br1" timeOffset="114955.4259">6456 13194 0,'-18'18'0,"36"-36"0,-36 18 15,36 0 1,-1-18 0,54 18-1,-36 18-15,71 0 16,-53-18-16,88 17 16,-70-17-16,87 18 15,-105-18-15,89-18 16,-90 18-16,-16-17 15,-1 17-15,0 0 16,-17 0-16,-36 0 16,1 0-1</inkml:trace>
  <inkml:trace contextRef="#ctx0" brushRef="#br1" timeOffset="117907.4183">6332 13159 0,'0'17'16,"-17"-17"-16,17 18 31,-18-18-31,18 18 16,-18-18 15,36 0-15,-18-18 15,35 0-31,-35 1 16,18-1-16,0 0 15,-18-17-15,17 35 0,1-35 16,-18 17 0,18 1-16,-18-1 0,17 0 0,1-17 15,-1 0 1,1-18-16,0 17 15,-1-16-15,1 16 16,0 1 0,17-18-16,-35 35 15,35 1-15,-35-1 16,36-17-16,-36 0 16,17 17-16,18-17 15,-35-1-15,36 1 16,-36 0-16,17 17 15,1 1-15,0-19 16,-1 19-16,1-1 0,0-35 16,-1 35-16,1-34 15,-1 34-15,1-17 16,0-1-16,-1 1 16,1 0-16,0 0 15,-1 17-15,1 0 16,-18 1-16,35-19 15,-35 19-15,18-1 0,-1-17 16,1 35-16,0-18 16,-18 1-16,17-1 15,19-17-15,-36 17 16,35-17-16,-35 17 16,35-35-1,-17 18-15,0 17 16,-18 1-16,17-19 15,1 19-15,-18-1 16,17 0-16,-17 1 16,18-1-1,0 0 1,-18 1 0,0-1-16,17 18 15,-17-17-15,-17 17 63,17 17-63,-18-17 0,18 18 15,0-1 1,-18 19-16,1-19 16,-1 1-1,18 0-15,-17 17 16,-1-17-1,-17 17-15,17-18 16,0 19-16,1-19 0,-1 19 16,0-19-16,1 19 0,-19 17 15,1-18 1,35 0-16,-17-17 0,-1-1 16,0 19-16,18-19 15,-17 1-15,17 0 16,-18-18-1,18 17-15,-18 1 16,1-1-16,-1 1 16,0 0-16,1 17 15,-1 0 1,1-17-16,17 0 16,-36 34-16,19-34 15,-1 0 1,0 35-16,18-36 15,-17 1-15,-1 17 16,0-17-16,1 17 16,-1-17-16,1-1 15,-1 1-15,0 35 16,1-35-16,-1 17 16,18-17-16,-18-1 0,18 1 15,-17-1 1,17 1-16,-18-18 0,18 18 15,-18-1-15,18 1 16,-35 0 0,35-1-16,-18 1 0,18 0 15,-17-18-15,17 17 0,-18-17 16,1 35 0,17-17-16,-18 0 0,0-1 0,18 1 15,-17 35-15,17-35 16,0 17-1,0-17-15,-18-1 16,18 1-16,-18-1 16,18 1-16,-17-18 15,17 18-15,-18-18 16,18 17-16,-18-17 31</inkml:trace>
  <inkml:trace contextRef="#ctx0" brushRef="#br0" timeOffset="125149.314">7020 11289 0,'-17'0'15,"-1"0"1</inkml:trace>
  <inkml:trace contextRef="#ctx0" brushRef="#br0" timeOffset="125376.0345">6562 11183 0,'-18'0'16,"36"0"-16,-54 0 0,19-18 16,-19 18-1,19 0-15,-1 0 0,-17-17 16,0 17-16,-1 0 16,1-18-16</inkml:trace>
  <inkml:trace contextRef="#ctx0" brushRef="#br0" timeOffset="125526.6416">5944 11148 0,'-35'0'16,"70"0"-16,-105 0 0,34-18 16,19 18-16,-1 0 0,1 0 15,-19 0-15,19 0 0,-54 0 16</inkml:trace>
  <inkml:trace contextRef="#ctx0" brushRef="#br0" timeOffset="125651.2302">5327 11113 0,'-71'0'16,"142"0"-16,-177 0 0,53 0 16,0 0-1,-17 0-15,34 0 16,-16 0-16</inkml:trace>
  <inkml:trace contextRef="#ctx0" brushRef="#br0" timeOffset="125887.5167">3687 11077 0,'0'0'15,"-53"-17"-15</inkml:trace>
  <inkml:trace contextRef="#ctx0" brushRef="#br0" timeOffset="126161.6889">3034 11113 0,'0'0'15,"-18"0"-15,18-18 0,-17 18 16,-1 0 0,0 0-16,1 0 15,-19 0-15,1 0 16,0 0-16,17 18 16,-17-18-1,17 17-15,1-17 0,-1 18 16,0-1-16,1 1 15</inkml:trace>
  <inkml:trace contextRef="#ctx0" brushRef="#br0" timeOffset="126468.4184">2505 11218 0,'0'-17'16,"17"-1"0,1 18-1,0 0-15,52 18 16,-35-18-16,1 17 15,17-17-15,35 0 16,-53 0-16,18 0 16,-35 0-16,-1 0 15</inkml:trace>
  <inkml:trace contextRef="#ctx0" brushRef="#br0" timeOffset="127328.2548">900 10848 0,'0'0'15,"-18"-35"-15,0 17 0,-17-17 16,17 17-16,-17 0 16,17 18-16,-17-17 0,0 17 15,17 0-15,-17 0 0,-18 17 16,35 1-16,-17 88 16,35-53-16,0 88 15,0-53-15,35 53 16,1-70-16,17 17 15,-36-53 1,36 18-16,-35-53 16</inkml:trace>
  <inkml:trace contextRef="#ctx0" brushRef="#br0" timeOffset="127479.5285">529 11307 0,'53'0'16,"-106"0"-16,124 0 0,-36 0 16,0 0-16,1-18 0,16 18 15,-34 0-15,0 0 16,-1 0-16</inkml:trace>
  <inkml:trace contextRef="#ctx0" brushRef="#br0" timeOffset="127784.4261">1005 10830 0,'0'18'16,"0"17"0,0 71-1,0-18-15,0-35 16,0 0-16,18 88 16,0-70-1,-1-36 1,1-35-16,0 18 15</inkml:trace>
  <inkml:trace contextRef="#ctx0" brushRef="#br0" timeOffset="128301.6531">1217 10883 0,'-18'-17'0,"36"34"0,-53-34 16,17 34 0,18 1-16,-17 35 15,-1-18-15,18 0 16,0 1-16,0 17 0,35 35 15,-35-53 1,53 36-16,-35-54 16,35 18-16,-18-35 15,0 0-15,0-17 16,-17-18 0,0-1-16,-1-34 15,-17 34-15,-17-34 16,-1 35-16,-17-18 15,0 17-15,-1 19 16,19 17-16,-36-18 16,17 18-16,19 18 15,-1 35-15,18-36 16,18 1-16,17 17 16,-17-17-16,35 0 15,-36-1-15,19-17 0,-1 0 16,-18 0-1,19 0-15</inkml:trace>
  <inkml:trace contextRef="#ctx0" brushRef="#br0" timeOffset="128625.9866">1517 11095 0,'18'0'16,"-1"0"-1,19 0 1,-19-18 0,18 18-16,-17 0 15,0-17-15</inkml:trace>
  <inkml:trace contextRef="#ctx0" brushRef="#br0" timeOffset="128853.4477">1570 10901 0,'0'0'16,"18"35"-16,-18 0 0,0-17 15,0 17-15,17 18 16,-17-35-16,0 0 0,18 34 16,-18-34-1,17 0 1</inkml:trace>
  <inkml:trace contextRef="#ctx0" brushRef="#br0" timeOffset="129420.2936">1905 10989 0,'0'-18'16,"-18"18"-1,1 18 1,-1 0-16,0-1 16,1 1-16,-1-18 0,18 18 15,-17-1-15,17 1 16,-18 0 0,36-18-16,-18 17 0,0 18 15,17-35-15,-17 18 16,18-18-16,-1 18 15,-17-1-15,18-17 16,-18 18-16,0 0 16,-18-18-16,18 35 15,18-35 1,-18 18 0,18-18-16,-1 0 15,1 0-15,0 0 16,-1 0-1,1 0-15</inkml:trace>
  <inkml:trace contextRef="#ctx0" brushRef="#br0" timeOffset="130037.4547">1870 10689 0,'17'0'16,"-17"18"-1,36-1 1,-1 36-16,0-17 16,0 17-16,18 35 15,-17-53-15,17 53 16,-36-35-16,19 35 16,-36-35-16,0 0 15,-53 53-15,17-35 16,-17 34-16,18-52 15</inkml:trace>
  <inkml:trace contextRef="#ctx0" brushRef="#br0" timeOffset="133263.1261">7743 15822 0,'0'-35'15,"0"17"1,18 18 0,-18-17-16,18 17 15,-18 17 32,0 1-31,0-1-16,0 36 15,0-17-15,0 17 0,0-18 16,0 18-16,0 35 16,0-53-16,0 36 15,0-54-15,0 1 16,0-36-1,0-17 1,0 18-16,0-19 0,-18-34 16,18 34-16,-18-52 15,18 35-15,0-53 16,-17 54 0,17-19-16,0 36 15,0 17-15,17 18 16,-17 35-1,18-17-15,0 70 16,-18-35-16,0-18 0,17 18 16,-17 53-16,0-71 15,0 36-15,0-36 16,0 1-16,0-19 0,0 18 16,0-52 15,0-18-16,0-1-15,-17-17 16,17 18-16,0-18 0,0 18 16,0-18-16,0 18 15,-18-36-15,18 36 16,0 17-16,0 36 16,18 17-1,-1-17-15,-17 17 0,0 0 16,18 1-16,-18-1 15,18 53-15,-18-53 16,0 54-16,0-54 16,0-18-16,0 1 15,0 0-15,0-36 16,0-17 0,0 17-16,0-17 0,0 0 15,-18-54-15,18 1 16,-18 35-16,18 18 15,0 0-15,0 17 16,0 36-16,0 17 16,0 0-1,0 1-15,0-1 0,18 53 16,-18-53-16,35 18 16,-35-35-16,18 0 15</inkml:trace>
  <inkml:trace contextRef="#ctx0" brushRef="#br0" timeOffset="134358.8723">6315 13176 0,'-18'0'16,"0"0"15,1 0-15,-1 0-1,1 0 1,-1 0-16,0 18 0</inkml:trace>
  <inkml:trace contextRef="#ctx0" brushRef="#br0" timeOffset="134581.8566">5733 13282 0,'0'0'0,"-18"0"16,0 0-16,1 0 16,-1 0-1</inkml:trace>
  <inkml:trace contextRef="#ctx0" brushRef="#br0" timeOffset="134786.776">5221 13194 0,'0'0'15,"-35"0"-15,17 0 16,1 0-16,-1 0 16,0 0-16,1 0 15,-1 0 1,-17 0-1</inkml:trace>
  <inkml:trace contextRef="#ctx0" brushRef="#br0" timeOffset="135555.0775">2822 13229 0,'18'0'47,"0"0"-32,-1 0-15,18 0 16</inkml:trace>
  <inkml:trace contextRef="#ctx0" brushRef="#br0" timeOffset="135715.4443">3263 13212 0,'35'17'15,"-17"-17"-15,0-17 16,17 17-16,-17 0 16,17 0-16,-17 0 15,17 0-15</inkml:trace>
  <inkml:trace contextRef="#ctx0" brushRef="#br0" timeOffset="135861.2287">3757 13229 0,'0'0'15,"35"0"-15,-17 0 0,0 0 16,-1 0-16,1 0 0,17-17 16,0 17-1,-17 0-15,0 0 0,-1 0 16,1 0-16,17 0 0</inkml:trace>
  <inkml:trace contextRef="#ctx0" brushRef="#br0" timeOffset="135977.0351">4498 13247 0,'0'0'15,"53"0"-15,-36 0 0,1 0 0,0 0 16</inkml:trace>
  <inkml:trace contextRef="#ctx0" brushRef="#br0" timeOffset="136110.0263">4921 13229 0,'0'0'15,"18"0"-15,0 0 0,-1 0 16,-17-17 0</inkml:trace>
  <inkml:trace contextRef="#ctx0" brushRef="#br0" timeOffset="136755.3038">1305 12947 0,'18'-18'15,"-18"1"1,0-1-16,-18 0 16,1 18-16,-1-17 0,0-1 15,1 18 1,-19 0-16,19 0 15,-1 18-15,1 52 16,-1-34-16,18 17 0,0-1 16,18 1-16,-1 18 0,1-18 15,17 53 1,0-71-16,-17 18 16,17-18-16,-17-17 0,0-1 15,-18 1-15</inkml:trace>
  <inkml:trace contextRef="#ctx0" brushRef="#br0" timeOffset="136905.7783">1094 13370 0,'35'-17'16,"-70"34"-16,88-52 0,-1 17 16,-16 18-16,17-17 15,-18 17-15,-17 0 16,-1 17-16,1-17 15</inkml:trace>
  <inkml:trace contextRef="#ctx0" brushRef="#br0" timeOffset="137144.7257">1482 12929 0,'-18'71'16,"36"-142"-16,-36 177 0,18-18 15,0-35-15,35 53 16,-17-53-16,17 35 16,-17-53-16,52 1 15,-52-19 1</inkml:trace>
  <inkml:trace contextRef="#ctx0" brushRef="#br0" timeOffset="137612.2107">1799 13053 0,'-17'0'16,"34"0"-16,-52 0 16,35 35-1,-18-17-15,18-1 16,0 19-16,0-1 0,0 0 0,18 0 16,17 36-16,0-36 15,18 18 1,-35-35-16,17-18 0,18 0 15,-18 0-15,-17-18 16,0 18-16,-1-35 16,-34-18-1,-1 35-15,-35-35 16,36 36-16,-72-36 16,54 35-16,-18 18 15,36 0-15,-1 0 16,18 18-16,0 0 15,18 17-15,34 0 16,-34-17-16,17-18 16,36 17-16,-36-17 15,-17 0-15,-1 0 0,19-17 16,-19-1 0</inkml:trace>
  <inkml:trace contextRef="#ctx0" brushRef="#br0" timeOffset="137830.0164">1923 12823 0,'0'0'0,"17"36"0,54 34 16,-36-17-16,0-17 15,1-1-15,-1 0 0,0 18 16,18 35-16,-35-35 15,-1 0-15,-17 0 16,-17 88-16,-1-70 16,-17-1-16,0-17 0</inkml:trace>
  <inkml:trace contextRef="#ctx0" brushRef="#br0" timeOffset="140225.1722">6456 15804 0,'0'-17'16,"0"-1"-1,0 1 1,17-1-16,-17 0 15,18 18-15,-18-17 16,0-1-16,-18 0 16,18 1-1,0-1 1,-17 0-16,17 36 31,0 53-15,0-36-16,0 53 15,0-35-15,-18 35 16,18-35-16,-17 35 16,17-52-16,-18 17 15,18-36-15,0 1 16,18-18 0,-1 0-1,-17-35 1,0-1-16,0-17 0,0 18 15,-17-36 1,17 19-16,0-37 16,0 54-16,0-18 0,0 36 15,0-19-15,0 1 16,0 53 0,17 70-1,-17-53 1,0 18-16,0 53 15,0-71-15,0 18 0,0-18 16,-17 36-16,17-36 16,0-17-16,0-1 15,17-34 1,-17-18-16,0-18 16,0 17-16,0-34 15,0 17-15,-17 0 16,17 0-16,-18 0 0,18 0 15,0 0 1,-18 18-16,18 17 16,18 36-1,-18 17-15,18 1 16,-18 52-16,17-53 16,-17 71-16,0-71 15,0 36 1,0-36-16,0-17 0,18-18 15,-18-18 1,0-53 0,0 36-16,0-35 15,0 17-15,0 0 16,-18-53-16,18 53 0,-17 35 16,17 1-16,0 34 15,0 1 1,0 70-1,0-53-15,17 18 0,-17 0 16,0-17-16,18 52 16,-1-53-16,1 18 15,-18-35-15,18 17 16</inkml:trace>
  <inkml:trace contextRef="#ctx0" brushRef="#br0" timeOffset="142605.9229">7867 11324 0,'0'0'0,"0"18"94,0-1-78,0 1-16,0 0 15,0 17-15,0-17 16,0-1-16,0 36 16,0-35-16,0 35 15,0-18-15,0 0 16,18 1-16,-1 34 16,-17-52-16,0 17 15,18 71-15,-18-18 16,0-17-1,18-36-15,-18 0 16,0 18 0,0-18-16,17 1 0,-17 34 15,0-17 1,0 18-16,0-54 16,0 19-16,0 17 15,0-18-15,0 18 16,0-36-16,0 1 0,0 0 15,18 17-15,-18-17 16,0-1-16,0 18 16,0-17-16,0 0 15,0-1-15,0 19 16,0-19-16,0 19 16,0-19-16,0 1 0,0 17 15,0-17 1,17-1-1,-17 1-15,0 0 16,0-1-16,0 1 16,18-18 46,-18-18-46,-18 18 62,18-17-78</inkml:trace>
  <inkml:trace contextRef="#ctx0" brushRef="#br0" timeOffset="143055.8026">7885 13035 0,'0'-17'31,"0"34"0,17 1-15,-17-1-16,18 19 15,-18-1-15,18-17 16,-18-1-16,17 1 16,1 0-16,-1-1 0,1 1 15,0-18-15,-1 17 16,1-17 15,0-17-15,-18-1-16,17 1 15,-17-1-15,18 0 0,-18 1 16</inkml:trace>
  <inkml:trace contextRef="#ctx0" brushRef="#br0" timeOffset="143707.555">7779 11536 0,'0'0'15,"-18"17"-15,36-34 31,-18-1-15,17 1-16,-17-19 16,18 1-16,-18 0 15,18-1-15,-18 1 16,17 18 0,-17-1-16,18 18 15,0 35 1,-1-17-16,19 17 15,-19-17-15,1-1 16,-1 1-16,19 35 16,-19-35-16,19-1 15</inkml:trace>
  <inkml:trace contextRef="#ctx0" brushRef="#br0" timeOffset="147088.8284">8573 11906 0,'0'-17'16,"0"34"-16,0-70 0,0 36 0,0-54 15,0 36-15,-18-18 16,0 18-16,1-1 16,-1 36-16,0 0 15,1 0-15,-19 36 0,1 34 16,35-34 0,-18 69-16,36 1 15,17 18 1,-17-71-16,0-1 15,-1-16-15,19 52 0,-1-35 16,-17-18 0</inkml:trace>
  <inkml:trace contextRef="#ctx0" brushRef="#br0" timeOffset="147226.9814">8361 12206 0,'35'-18'15,"-17"18"-15,17-17 16,-17 17-16,17-18 0,18 1 16,-18 17-16,0 0 15,-35 17-15,18-17 16</inkml:trace>
  <inkml:trace contextRef="#ctx0" brushRef="#br0" timeOffset="147555.1513">8837 11748 0,'-18'35'15,"18"-18"-15,-17 89 16,-1-53-16,18-18 0,0 71 16,18-53-1,17 18-15,-17-36 16,17 18-16,0-53 15,-17 18-15,17-18 16</inkml:trace>
  <inkml:trace contextRef="#ctx0" brushRef="#br0" timeOffset="148256.5264">9119 11906 0,'0'0'0,"0"-17"16,-17 17-1,-1 17 1,0 1-16,1 0 16,17-1-16,0 54 15,0-36-15,0 0 16,17 53-16,1-52 16,35 17-16,-35-18 15,17-17-15,0-18 0,-17 0 16,52-18-16,-52 18 15,17-53-15,-17 35 16,-18-52 0,0 52-16,-18-17 15,1 0-15,-1-1 0,-35-34 16,35 52-16,-52-17 16,35 17-16,-18 18 15,35 18-15,-17 17 16,17 0-16,36 18 15,-18-35-15,35 17 16,-17-17-16,-1 0 0,54 17 16,-53-18-16,34-17 15,-16 0-15,-1-17 16,-17 17 0,17-18-16,-17 18 15</inkml:trace>
  <inkml:trace contextRef="#ctx0" brushRef="#br0" timeOffset="148505.7843">9525 12083 0,'18'0'16,"-1"0"0,1-18-16,52 0 15,-52 18-15,17-17 16,-17 17-16,0 0 16</inkml:trace>
  <inkml:trace contextRef="#ctx0" brushRef="#br0" timeOffset="148712.2351">9631 11942 0,'0'52'16,"0"-104"-16,0 140 0,17-18 15,-17-52-15,36 35 16,-19-36-16,-17 1 0,18-18 16,0 18-16,-1-18 0,-17-18 15</inkml:trace>
  <inkml:trace contextRef="#ctx0" brushRef="#br0" timeOffset="149095.152">9984 11924 0,'-18'0'0,"0"0"16,-17 18-16,35-1 16,-35 18-1,35-17-15,0 0 0,0-1 16,0 1-16,17-18 0,1 18 15,0-18-15,17 0 16,-53 0 15,1 17-15,-1 1-16,-17 17 16,35-17-16,-18 17 15,18-17-15,18 17 16,-1-35-16,36 18 15,-35-18-15,17-18 16,-17 18-16,17-18 16,-17 1-16,-18-1 15</inkml:trace>
  <inkml:trace contextRef="#ctx0" brushRef="#br0" timeOffset="149374.0887">10054 11730 0,'35'35'15,"-70"-70"-15,88 105 0,-18-34 0,18 34 16,-17-17-16,-19-18 15,-17 18-15,18-17 0,-18 17 16,0-18-16,0 0 0,-18 0 16,18 1-16,-17-1 0,-1 0 15,0-17-15,1 0 32</inkml:trace>
  <inkml:trace contextRef="#ctx0" brushRef="#br0" timeOffset="149747.0886">10478 12136 0,'17'0'0,"1"0"16,-1 0 0,1 0-1,17 0-15,-17-18 16,0 0 0,-1 18-16</inkml:trace>
  <inkml:trace contextRef="#ctx0" brushRef="#br0" timeOffset="150407.6027">11007 11748 0,'0'-36'16,"-18"19"-16,18-19 16,-18 19-16,1-1 15,17 0-15,-36 1 16,19 17-16,-1 17 15,-35 54 1,36-18-16,-1 53 0,18-36 16,0 1-16,18-1 0,17 36 15,0-71 1,0 18-16,1-35 0,-19 17 16,54 1-16,-53-36 15,-18 17-15,17-17 0,-34 0 16,-1 0-1</inkml:trace>
  <inkml:trace contextRef="#ctx0" brushRef="#br0" timeOffset="150531.3771">10813 12224 0,'0'0'16,"53"-18"-16,-18 0 0,0 1 15,36 17-15,-54 0 16,1 0-16</inkml:trace>
  <inkml:trace contextRef="#ctx0" brushRef="#br0" timeOffset="150819.2299">11271 11730 0,'-17'18'15,"17"-1"-15,0 1 16,0 52-16,0-17 16,0 35-16,0-35 15,35 36 1,-35-54-16,35 18 15,-17-18-15,17 0 16,-17-17-16,-1-18 16,1 0-16</inkml:trace>
  <inkml:trace contextRef="#ctx0" brushRef="#br0" timeOffset="151442.3383">11624 11853 0,'0'0'15,"-18"-17"-15,1 17 16,-1 0 0,0 17-16,1 1 15,-1 17-15,18 18 16,0-18-16,0 36 15,18-18 1,35 0-16,-36-18 16,36 0-16,-17-35 15,17 18-15,-36-36 16,36 1 0,-35-1-16,-1 0 0,-17-17 0,18 18 15,-18-36 1,-18 17-16,1 1 15,-1 17-15,0-17 0,-52 0 16,52 35-16,-52-18 16,34 36-16,19 0 15,-19 17-15,19 35 16,17-52-16,35 17 16,-17-17-16,35 0 15,-18-1-15,18-17 16,-35-17-16,34-1 15,-34 18-15,17-35 16</inkml:trace>
  <inkml:trace contextRef="#ctx0" brushRef="#br0" timeOffset="151719.6">11853 11624 0,'36'0'16,"-19"0"-16,19 35 16,-1 1-16,-18-19 0,36 71 15,-17-52-15,-1 34 16,-17-34-16,-1 34 15,1-35 1,-18 36-16,0-36 16,-35 36-16,17-36 15,0 18-15,-17-18 0</inkml:trace>
  <inkml:trace contextRef="#ctx0" brushRef="#br0" timeOffset="153078.7738">6438 13864 0,'18'0'16,"17"0"-16,18 0 15,0-17-15,70 17 16,-52 0 0,0 0-16,-1 0 0,18 0 15,0 0-15,54 0 16,-72 0-16,36 0 15,-71 0-15,18 0 16,-53 17 0,-35-17-16</inkml:trace>
  <inkml:trace contextRef="#ctx0" brushRef="#br0" timeOffset="153350.7">7338 13635 0,'0'-18'16,"17"36"-16,1-18 0,0 18 15,17 17 1,0-18-16,1 1 0,-19 0 16,18-1-16,18 19 15,-35-19-15,17 19 16,-35-19-16,0 1 15,-17-18-15,-1 17 16,0 1-16,-17-18 0,-18 18 16,18-1-16,0 1 15,17-18-15,0 0 16</inkml:trace>
  <inkml:trace contextRef="#ctx0" brushRef="#br0" timeOffset="153761.6509">6579 13705 0,'0'0'0,"0"-17"0,-17 17 16,-1 0-1,-17 0 1,-1 17-16,1 1 15,-18 17-15,18-17 16,0 35-16,17-18 16,18 0-16,0 1 15,53-1 1,-18-35-16,53 35 16,-52-17-16,52 0 15,-53-1-15</inkml:trace>
  <inkml:trace contextRef="#ctx0" brushRef="#br0" timeOffset="155135.1587">7056 14270 0,'17'-18'16,"1"1"-16,-1 17 16,-17-18-16,-17 18 31,-1 0-15,-17 0-1,0 18-15,17-1 16,-35 1-16,53 0 15,-35-1-15,35 1 16,0-1 0,17 1-16,1 0 15,0-1-15,35 1 16,-36-18-16,-17 18 16,18-18-16,-36 0 15,-35 17 1,36 1-1,-1-18-15,0 35 16,18-17-16,0-1 0,18 36 16,17-35-16,36 0 15,-36-18-15,36 17 16,-54-17-16,1 18 16,-18 0-1</inkml:trace>
  <inkml:trace contextRef="#ctx0" brushRef="#br0" timeOffset="162298.7535">15716 8996 0,'0'0'0,"18"-53"0,-18 18 15,0-18-15,-18 17 16,1 19-16,-1-18 0,0 17 15,-17 18 1,0 18-16,0 17 0,17 18 16,-35 88-16,35-53 15,18 18-15,18 106 16,0-124-16,-1-18 0,1 1 16,17-1-16,0-17 0,-17-17 15,0-1-15,-1-17 0,1 17 16,-36-53-1</inkml:trace>
  <inkml:trace contextRef="#ctx0" brushRef="#br0" timeOffset="162424.8033">15346 9613 0,'0'0'16,"35"0"-16,0 0 0,18-17 15,0 17-15,0 0 0,18-18 16,-18 18-16,-18 0 15,18 0-15,-18 0 0,-17 0 16</inkml:trace>
  <inkml:trace contextRef="#ctx0" brushRef="#br0" timeOffset="162687.6297">16140 9031 0,'-53'0'15,"106"0"-15,-124 18 0,36 35 16,17-18-16,0 88 16,18-52-16,18 70 15,0-88-15,35 53 16,-36-71-16,36 36 15,-17-36-15,16 0 16,-34-35-16</inkml:trace>
  <inkml:trace contextRef="#ctx0" brushRef="#br0" timeOffset="163104.1605">16528 9208 0,'0'0'0,"-18"0"0,-17 0 16,17 17-16,0 36 15,1-18-15,17 18 0,-18 53 16,36-53 0,17 35-1,0-53-15,1 1 0,69-1 16,-52-35-16,53 0 15,-70-18-15,52-35 16,-71 18-16,1-35 16,-18 34-16,-35-52 15,-53-18 1,35 53-16,0 1 0,-53 16 16,53 36-1,-18 36-15,36-1 16,17 53-16,36-53 15,0 1-15,35-1 0,-18-18 16,88 19-16,-52-19 16,-18 1-16,0-18 15,35 0-15,-35 0 16,-35-18-16</inkml:trace>
  <inkml:trace contextRef="#ctx0" brushRef="#br0" timeOffset="163321.5859">17145 9419 0,'35'-17'16,"-17"17"-16,52-18 15,-34 18 1,34-35-16,-52 35 15,17-18-15,-17 18 16</inkml:trace>
  <inkml:trace contextRef="#ctx0" brushRef="#br0" timeOffset="163589.0043">17286 9190 0,'18'53'16,"-18"-18"-16,0-17 0,17 52 15,1-34-15,0 16 16,-1-34 0,-17 0-16,18-1 0,0 1 15,-1-18-15</inkml:trace>
  <inkml:trace contextRef="#ctx0" brushRef="#br0" timeOffset="163954.9863">17798 9243 0,'0'0'15,"0"-18"-15,0 36 0,-18-18 16,0 17-16,-17 19 0,17-1 16,1-17-1,17 35-15,0-36 16,17 1-16,1-1 15,0-17-15,-1 0 16,1 18-16,-18 0 31,-18-1-31,1 1 16,17 17-16,0-17 16,35 0-1,-17-1-15,-1-17 16,19 0-16,-19 0 0,36-17 15,-35 17-15,17 0 16</inkml:trace>
  <inkml:trace contextRef="#ctx0" brushRef="#br0" timeOffset="164261.8673">17921 8767 0,'53'35'15,"-106"-70"-15,124 105 0,-18-17 0,-18 0 16,0 0-16,18 0 0,-18 0 15,18 0-15,0 70 16,-35-70-16,17 70 16,-35-70-16,-18 53 15,1-71-15,-1 1 0,-17 34 16,17-52 0,-17 17-16,17-35 15,1 0-15</inkml:trace>
  <inkml:trace contextRef="#ctx0" brushRef="#br0" timeOffset="165206.204">18997 9349 0,'18'0'31,"17"0"-16,-17-18-15,52 18 16,-35-18-16,1 18 16,-1 0-16,-17 0 0</inkml:trace>
  <inkml:trace contextRef="#ctx0" brushRef="#br0" timeOffset="165739.4809">19826 8925 0,'18'-70'15,"-36"140"-15,36-176 0,-36 36 16,0 52-16,-17-17 16,0 35-16,-18 35 15,18 1-15,-1 69 16,19-34-16,17 105 15,17-87-15,1-1 16,0-18-16,17 1 0,0-1 16,36 36-1,-36-71-15,36 36 16,-54-53-16,1-18 0,-18 17 16</inkml:trace>
  <inkml:trace contextRef="#ctx0" brushRef="#br0" timeOffset="165880.2728">19562 9525 0,'35'0'15,"-70"0"-15,105 0 0,-35 0 0,54-18 16,-54 18-16,53 0 16,-53 0-16,1 0 15</inkml:trace>
  <inkml:trace contextRef="#ctx0" brushRef="#br0" timeOffset="166134.9873">20214 8943 0,'0'0'16,"-35"0"-16,17 18 0,1-1 0,-19 54 15,19-18 1,17 0-16,0 17 0,17 71 16,19-88-16,-1 0 15,0 0-15,0 0 0,71 17 16,-70-52-16,52 35 16,-71-53-1,1 0-15</inkml:trace>
  <inkml:trace contextRef="#ctx0" brushRef="#br0" timeOffset="166791.0572">20620 9119 0,'0'0'0,"-18"18"15,1-18-15,-19 53 16,19-18-16,17 0 16,0 18-16,0 0 0,0 0 15,53 53 1,-18-71-16,35 18 15,-17-35-15,36-1 16,-54-17-16,35-17 16,-52-18-16,0 17 15,-1-17-15,-17-36 16,0 36-16,-53-53 16,18 52-16,-18 1 0,0 0 15,-53 0-15,18 17 16,53 36-16,17-1 15,1 54-15,17-36 16,70 53 0,-34-53-16,69 18 15,-16-17-15,-37-19 16,19-17-16,-36 0 16,-17-17-16,-18-1 15,0-17 1,-18-1-16,-17-16 15,35-1-15</inkml:trace>
  <inkml:trace contextRef="#ctx0" brushRef="#br0" timeOffset="166984.7402">20849 8872 0,'0'0'16,"53"36"-16,-18-1 0,1 18 0,-1 17 15,18-17-15,0 18 0,35 70 16,-35-70-16,17 34 15,-34-52-15,-19 35 16,-17-52 0,0-1-16,-35-17 0,17-1 15,-52 19-15,35-19 16,-36 1-16</inkml:trace>
  <inkml:trace contextRef="#ctx0" brushRef="#br0" timeOffset="167815.1725">21696 9966 0,'-18'0'16,"1"18"-1,-1-18 1,0 17-16,1-17 16,-36 0-1,17 18-15,-34-18 16,17 0-16,-53 18 15,36-18-15,-72 17 16,54-17-16,-106 18 16,88-18-16,-123 17 15,106-17-15,-142 18 16,124 0-16,-141-1 16,141-17-16,-18 0 15,-159 18-15,160-18 16,-1 18-16,-159-1 15,160-17-15,-160 18 16,159-18-16,-140 0 16,140 18-16,-141-18 15,141 0-15,-141 17 16,177-17 0,-18 0-16,17 0 0,1 0 15,17 0-15,-88 0 16,106 18-16,-53-18 15,88 0-15,-18 0 16,53 17-16</inkml:trace>
  <inkml:trace contextRef="#ctx0" brushRef="#br0" timeOffset="169260.0912">18486 10566 0,'0'-18'16,"0"36"-16,-18-36 0,-35 18 15,-53 18-15,53-1 16,-17 19-16,-71 34 15,88-35-15,17 1 16,1-19-16,35 19 0,18-1 16,17-17-16,71-1 15,-53-17-15,88 0 16,-88 0-16,17 0 16,-52 0-16,-53 35 15,-1-17-15,-52 53 16,35-18-1,-52 35-15,69-53 16,19 36-16,17-54 16,70 19-16,-35-36 15,89 0-15,-71 0 16,53-18 0,-53 18-16,-36 0 15</inkml:trace>
  <inkml:trace contextRef="#ctx0" brushRef="#br0" timeOffset="171645.2436">8590 12753 0,'0'18'16,"35"-18"-1,-17-18 1,0 18-16,35-18 16,-36 18-16,1-17 0,17 17 15,-17-18-15,17 18 16,-17-18-16,17 18 16,-17 0-16,35 0 15,-18 0 1,35 0-16,-17 0 15,-17-17-15,17 17 0,-18 0 16,18-18-16,0 18 16,70 0-16,-70 0 15,53 0-15,-36 0 16,-17 0-16,18 0 0,-1 0 16,1 0-16,70-18 15,-53 18-15,53 0 16,-52 0-16,69-17 15,-69 17-15,87-18 16,-88 18-16,89-17 16,-89 17-16,0 0 15,-18 0-15,1 0 0,-18 0 16,53 0 0,-71 0-16,-17 17 15,-1-17-15,-34 0 16</inkml:trace>
  <inkml:trace contextRef="#ctx0" brushRef="#br0" timeOffset="173131.1373">6879 14887 0,'18'0'32,"-1"0"-32,54 0 15,-18 0-15,0 0 16,53 0-16,-53 0 16,35 0-16,-53 18 15</inkml:trace>
  <inkml:trace contextRef="#ctx0" brushRef="#br0" timeOffset="175633.6539">23089 10001 0,'0'0'0,"-17"18"0,-1 0 15,18-36 16,18 0-31,-1 1 0,1-19 16,17 1-16,-17 17 16,0-17-16,-1-18 0,1 18 15,-1 17 1,-17 36-16,18 0 16,-18 52-16,-18-35 15,18 18-15,0 18 16,18-36-16,0-17 0,-1-1 15,1-17-15,35 0 16,-35-17-16,17-18 16,0-36-16,-17 36 15,-1 17-15,-17-17 16,18 17-16,-18-17 16,0 53-16,0-1 15</inkml:trace>
  <inkml:trace contextRef="#ctx0" brushRef="#br0" timeOffset="175973.0929">23107 10442 0,'0'0'0,"0"-17"0,0-1 16,0 0-16,18 1 15,-1-19-15,1 19 0,0-1 0,-18 0 16,35 1 0,-35-1-16,17 36 15,-17 17 1,18-35-16,17 35 16,-17-17-16,0 0 0,35-1 15,-36-17 1,36 0-1,-35 0-15,-1 0 0,1-17 0,17-19 16,-35 19 0,0-1-1,0 0-15,0 1 0,-17-1 16</inkml:trace>
  <inkml:trace contextRef="#ctx0" brushRef="#br0" timeOffset="176622.3362">24430 10072 0,'0'0'15,"-53"-35"-15,35 17 0,-52 0 16,34 18-16,-34 0 16,35 18-1,-1 0-15,1 34 0,17-34 16,18 17-16,0-17 16,36 17-1,-1-35-15,18 0 16,-18 0-16,18-17 15,-18-1-15,1 0 16,-36 1-16,17 17 16,-17 17-1,0 19-15,0-1 16,18 18-16,-18 0 0,35 53 16,-35-53-16,18 52 15,0-69-15,-18 17 16,0-36-16,-36 1 15,19-1 1,-36-34-16,0 17 16,-18-35-16,18 17 15,-17-35-15,52 18 16,-17 17-16,35-17 0,-18-18 16</inkml:trace>
  <inkml:trace contextRef="#ctx0" brushRef="#br0" timeOffset="176967.8777">24853 9490 0,'0'0'16,"0"-53"-16,0 35 0,0 1 15,-17 17-15,17 17 0,-36 54 16,19-36 0,-1 88-16,18-52 15,-18 17-15,18 53 16,18-88-16,0 53 15,17-53-15,18 18 16,-36-36-16,54 0 16,-36-17-16,1-18 15</inkml:trace>
  <inkml:trace contextRef="#ctx0" brushRef="#br0" timeOffset="177485.2422">25312 9754 0,'0'0'16,"-18"-17"-16,1-1 0,-1 18 15,-17 0-15,-1 18 16,1 17 0,17 0-16,1 1 0,-1 34 15,18-35-15,35 54 16,-17-54-16,70 35 16,-52-34-16,52-1 15,-35-35-15,35 0 16,-53-18-16,18-17 15,-35 0 1,-1-18-16,-34 18 16,-19-36-16,1 36 15,0-1-15,-18 1 0,-53 0 16,53 17-16,18 18 16,0 18-16,-1 0 15,1 52-15,17-52 16,54 52-1,-19-52-15,36 0 0,53 17 16,-53-35-16,0 0 16,0-18-16,-18 18 0,36-35 15,-54 17-15,-17 1 16,0-1-16</inkml:trace>
  <inkml:trace contextRef="#ctx0" brushRef="#br0" timeOffset="177751.9994">25647 9366 0,'0'0'15,"71"0"-15,-19 18 0,-16 17 16,17 18-16,0 0 0,52 88 15,-69-70-15,17 105 16,-36-105-16,1 17 16,-18-18-16,0 1 0,0-18 15,0 0-15,-18-18 0,-35 53 16,0-35-16,-35 18 16,18-36-16</inkml:trace>
  <inkml:trace contextRef="#ctx0" brushRef="#br0" timeOffset="198640.5337">12594 15399 0,'-17'-18'15,"17"0"-15,-18-17 16,0 18-16,1-1 16,-1 18-16,-17 0 15,17 18-15,-35 52 16,36-35-16,-36 71 16,35-53-16,18 71 15,0-71-15,35 17 16,1-35-16,52-17 15,-53-18-15,71-18 16,-53 1-16,0-1 16,-18 0-16,18-34 15,-36 16-15,-17-34 16,0 34-16,-52-34 16,16 35-16,1-1 15,-18 19-15,18-1 16,-53 0-16,52 18 0,-17 36 15,18-1 1,35 36-16,0-36 16,35 18-16,1-18 15,34 0-15,-34-35 16,52 18-16,-53-18 16,0 0-16,1 0 15,-1-18-15</inkml:trace>
  <inkml:trace contextRef="#ctx0" brushRef="#br0" timeOffset="198829.2331">13018 15575 0,'17'0'16,"1"0"-1,17 0-15,-17 0 16,-1 0-16,19 0 0,-1 0 16,-35 18-16</inkml:trace>
  <inkml:trace contextRef="#ctx0" brushRef="#br0" timeOffset="198941.3693">13053 15752 0,'0'0'16,"17"0"-16,1 0 0,0 0 15,17 0-15,0-18 0,18 0 16,-18 1-16</inkml:trace>
  <inkml:trace contextRef="#ctx0" brushRef="#br0" timeOffset="199200.6732">13547 15381 0,'0'18'0,"0"17"15,0 0-15,17 36 16,1-18-16,0 0 0,-18 0 15,35 52 1,-17-34-16,-1-18 16,-17 0-16</inkml:trace>
  <inkml:trace contextRef="#ctx0" brushRef="#br0" timeOffset="200225.3279">12577 16686 0,'-18'-17'16,"0"-1"-16,1 18 15,-19 0-15,1 0 16,-18 35 0,18 1-16,0-1 0,-1 53 15,19 0 1,17-35-16,17 18 16,19-36-16,-1-17 15,18-1-15,0 1 16,17-18-16,-17-18 0,53 1 15,-53-19-15,17-16 16,-34 34-16,-36-53 16,0 36-16,-53-35 15,18 17-15,-1 35 16,-17-17-16,18 17 0,-18 18 16,0-18-16,18 18 0,-18 18 15,0 35-15,53-18 16,0 18-16,18 18 15,35-36 1,0-17-16,35-1 16,-35 1-16,0-18 0,-18 0 15,0 0-15,-17-18 0,-1 18 16</inkml:trace>
  <inkml:trace contextRef="#ctx0" brushRef="#br0" timeOffset="200431.2873">13035 16880 0,'0'0'16,"18"18"-16,-1-18 0,36 0 15,-17 0-15,17-18 16,-36 18-16,36 0 15,-35-17 1,-1 17-16</inkml:trace>
  <inkml:trace contextRef="#ctx0" brushRef="#br0" timeOffset="200602.4901">13194 16722 0,'0'35'15,"0"-70"-15,0 105 0,18-34 16,-18-1-16,0 0 0,17 36 16,1-54-16,-1 36 15,-17-35-15,18-1 16</inkml:trace>
  <inkml:trace contextRef="#ctx0" brushRef="#br0" timeOffset="200986.174">13635 16739 0,'0'0'16,"18"-17"-16,-36 17 15,0 17 1,-17 19-16,0 17 15,17-36-15,0 36 16,36-35 0,-18-1-16,53 1 15,-35-18-15,35 0 16,-36 0-16,1 0 16,-18 18-1,-35 17-15,17-17 16,-17 17-1,17-18-15,18 1 0,-18 0 16,18-1-16,36 19 16,-1-36-16,0 0 0,36 0 15,-36 0-15,-17 0 16,17-18 0</inkml:trace>
  <inkml:trace contextRef="#ctx0" brushRef="#br0" timeOffset="201343.3368">14146 16810 0,'36'0'16,"-19"0"-16,1 0 0,0 0 16,35-18-1,-36 18-15</inkml:trace>
  <inkml:trace contextRef="#ctx0" brushRef="#br0" timeOffset="201477.6424">14146 16986 0,'0'0'16,"36"18"-16,-1-18 0,36 0 16,-36 0-16,35-18 15,-34 18-15,-19-17 16</inkml:trace>
  <inkml:trace contextRef="#ctx0" brushRef="#br0" timeOffset="201722.4623">14570 16616 0,'0'0'15,"0"88"-15,0-53 0,0 18 16,17-17-16,-17 16 0,18 37 15,-18-54 1,35 18-16,-35-36 16,18 1-16,-18 0 0,18-18 15,-18 17-15</inkml:trace>
  <inkml:trace contextRef="#ctx0" brushRef="#br0" timeOffset="201871.1488">14870 16969 0,'0'17'16,"17"-17"0</inkml:trace>
  <inkml:trace contextRef="#ctx0" brushRef="#br0" timeOffset="202166.4554">14993 16898 0,'0'18'16,"-18"-18"0,18 17-16,18 1 15,-18 0-15,35 17 16,-35-17-16,36-1 15,-19-17-15,1 0 16,0 0-16,-1-17 16,1-1-16,-18-35 15,0 35-15,-35-35 16,17 36-16,-17-36 16,-1 53-16,19-18 15,-1 18-15,0 18 16,18 0-1</inkml:trace>
  <inkml:trace contextRef="#ctx0" brushRef="#br0" timeOffset="202350.4872">15363 16757 0,'0'0'15,"18"18"-15,0 17 0,-1 35 16,1-34-16,0 70 16,-1-71-16,1 53 15,0-53-15,-1 1 16</inkml:trace>
  <inkml:trace contextRef="#ctx0" brushRef="#br0" timeOffset="204846.7241">16545 12541 0,'18'18'16,"-18"17"0,18 18-16,-1 53 15,-17-36-15,0 1 0,0 70 16,0-70-1,0-18-15,0 0 0,18-1 16,-18-16-16,0-1 16,0-17-16,17-18 0,1-36 15</inkml:trace>
  <inkml:trace contextRef="#ctx0" brushRef="#br0" timeOffset="205085.2957">16951 13123 0,'18'0'31,"-18"-17"0</inkml:trace>
  <inkml:trace contextRef="#ctx0" brushRef="#br0" timeOffset="205613.8267">17427 12912 0,'0'-18'16,"18"18"-16,-18-18 16,-18 18-1,1 0 17,-1 0-17,0 0-15,-17 18 16,17 0-16,1 17 15,-19 18-15,36-18 16,0-17-16,0 17 16,18 0-16,35 18 15,-18-35-15,54 17 16,-54-35-16,53-17 16,-53 17-16,18-36 15,-35 19-15,-1-1 0,1-17 16,-18-1-16,0-16 15,-18 16-15,-34-17 16,34 36-16,-17-1 0,-18 0 16,35 18-16,0 0 15,1 0 1,17 18 0</inkml:trace>
  <inkml:trace contextRef="#ctx0" brushRef="#br0" timeOffset="205931.1767">18027 12788 0,'0'18'31,"0"35"-15,0-18-16,0 18 15,18 0-15,-18 0 0,0 17 16,17-17-16,-17 0 15,18 53-15,0-71 0,-18 18 16</inkml:trace>
  <inkml:trace contextRef="#ctx0" brushRef="#br0" timeOffset="206942.9062">16228 12524 0,'0'-36'16,"0"72"-16,-18-72 0,1 36 15,17 18-15,-36 17 16,36 18-16,-17-18 16,17 18-16,-18 18 0,18-18 15,0 17-15,0 107 16,18-89-16,52 71 15,-17-89-15,0 1 16,18-1-16,-1-34 0,1-1 16</inkml:trace>
  <inkml:trace contextRef="#ctx0" brushRef="#br0" timeOffset="207392.6978">18256 12700 0,'0'0'0,"-17"18"0,17-1 16,17 1-16,-17 0 0,53 52 15,-35-35-15,17 18 0,0 0 16,1 53 0,-19-35-16,1 34 15,-18-52-15,-18 0 0,-17 35 16,0-70-16,-18 35 16,35-35-16,-17-18 15,17 0-15,1 0 0</inkml:trace>
  <inkml:trace contextRef="#ctx0" brushRef="#br0" timeOffset="207923.7609">18486 12347 0,'0'-17'15,"0"34"-15,17-34 0,18 17 0,1 0 16,17 17 0,-36 1-16,1 0 0,17 17 15,-35-18-15,0 1 16,0 0-16,-17-1 0,-19 36 15,19-53-15,17 18 16,0 17 0,17-35-16,1 18 0,35-1 15,-18 1 1,-17 0-16,-18-1 0,0 19 16,-35-1-1,-1-35-15,-34 35 16,17-35-16,-18 35 15,54-35-15</inkml:trace>
  <inkml:trace contextRef="#ctx0" brushRef="#br0" timeOffset="211953.72">6756 4833 0,'17'0'15,"36"0"1,0 0 0,88-18-16,-53 18 15,-17-17-15,17-1 0,71 1 16,-71-1-16,71 0 16,-106 18-16,35 0 15,-70 0 1,-36 0-16,-17 0 15,-89 36-15,36-19 16,0 1-16,-18-1 0,-88 19 16,106-36-16,-53 17 15,88-17 1,18 0-16,52-17 16,36-1-1,0 18-15,88-18 16,-53 18-16,71 18 15,-71-18-15,0 18 0,36-18 16,-71 17 0,-36-17-16,1 18 0</inkml:trace>
  <inkml:trace contextRef="#ctx0" brushRef="#br0" timeOffset="214640.167">19226 13088 0,'-17'0'15,"34"0"-15,1 0 16,35 0 0,0 0-16,35-18 15,-53 18-15,54 0 16,-72 0-16,18 0 16,-17 0-16,-36 18 15,1 0-15</inkml:trace>
  <inkml:trace contextRef="#ctx0" brushRef="#br0" timeOffset="216253.2333">20655 12682 0,'0'-17'15,"18"34"32,-1 19-31,-17-1-16,0 0 0,18 89 15,-18-54-15,18 71 16,-18-70-16,35 35 16,-17-71-16,-18 0 15,17 1-15,1-19 0,-18-34 32,0-19-17</inkml:trace>
  <inkml:trace contextRef="#ctx0" brushRef="#br0" timeOffset="217292.0102">21131 12330 0,'0'0'16,"-17"-18"-16,-1 0 15,0 1 1,18-1-16,18 18 15,17-18 1,1 18-16,17 18 16,-36 0-16,36-1 15,-53 1-15,18 0 16,-36-1 0,1-17-1,-1 18-15,-17 0 0,17-1 16,0-17-16,18 18 0,18 17 15,0-17 1,35 17-16,-36-17 16,18-1-16,1 19 15,-19-36-15,1 17 16,-36-17-16,1 0 16,-36 0-16,0 0 15,18 0-15,-1 18 16,19-1-1</inkml:trace>
  <inkml:trace contextRef="#ctx0" brushRef="#br0" timeOffset="218409.664">16157 13882 0,'0'-18'32,"18"36"14,0-18-30,-1 17 0,1-17-16,17 0 15,0 0-15,1-17 0,-1 17 16,18 0-16,35-18 16,-35 1-16,0 17 0,0 0 15,53 0 1,-36 0-16,1 0 0,-1 0 15,1 0-15,88 0 16,-71 0-16,0 0 0,0 0 16,0 0-16,1 0 0,16 0 15,-16 0-15,122 0 16,-105 0-16,18 0 0,105 0 16,-123 0-1,141 0-15,-124 17 16,18-17-16,141 0 15,-123 18-15,159-18 16,-142 0-16,177 17 16,-159-17-16,123 0 15,-193 0-15,88 0 16,-142 0-16,1 0 16,34 0-16,-87 0 15,0 0-15,-36 0 16,-52 0-1</inkml:trace>
  <inkml:trace contextRef="#ctx0" brushRef="#br0" timeOffset="219433.4089">18415 14358 0,'-18'0'16,"18"-18"-16,-17 18 15,-1 0-15,0 0 0,1 0 16,-18 0-16,17 18 0,0 17 16,-17 36-16,17-18 15,1 35-15,34-53 16,1 1-16,0-1 0,-1-18 15,19 1-15,-1-18 16,53 0-16,-17-35 16,-54 17-16,18-35 15,-17 18-15,-18-36 16,-18 36-16,-34-35 16,16 34-16,-17 1 15,18 35 1,0 0-16,17 0 15,18 18-15,0 35 16,18-36-16</inkml:trace>
  <inkml:trace contextRef="#ctx0" brushRef="#br0" timeOffset="219617.5843">18856 14570 0,'18'0'16,"-1"0"0,1 0-1,0 17-15</inkml:trace>
  <inkml:trace contextRef="#ctx0" brushRef="#br0" timeOffset="220116.8552">19368 14393 0,'17'-35'16,"-34"70"-16,34-88 16,-34 53-1,-19 0-15,19 18 16,17 0-16,-36 35 15,19-18-15,-1 0 0,18 0 16,-18 36-16,36-53 16,17 35-1,1-53-15,17 17 16,-1-17-16,19 0 16,-53-17-16,35-19 15,-36 19-15,-17-1 16,0-17-16,-17 17 0,-19-35 15,1 36-15,-36-19 16,36 19-16,-18-1 16,36 18-16,-1 0 15,0 0-15,36 18 16,-18-1-16,18-17 16</inkml:trace>
  <inkml:trace contextRef="#ctx0" brushRef="#br0" timeOffset="220362.0384">19826 14305 0,'0'0'16,"18"0"-1,-1 18-15,-17 52 16,18-34-16,0 69 15,-18-52 1,35 36-16,-35-37 16,18-16-16,-1 34 15,1-34 1,-18-19-16,0 1 0,0 0 16</inkml:trace>
  <inkml:trace contextRef="#ctx0" brushRef="#br0" timeOffset="225979.1125">22331 13670 0,'0'0'15,"17"0"-15,19 0 0,-19-17 16,72 17 0,-36 0-16,52 0 15,-69 0-15,-1 0 0,0 0 16</inkml:trace>
  <inkml:trace contextRef="#ctx0" brushRef="#br0" timeOffset="226103.7995">22472 13864 0,'0'0'16,"71"18"-16,-19-18 0,54 0 15,-70 0-15,-1 0 16</inkml:trace>
  <inkml:trace contextRef="#ctx0" brushRef="#br0" timeOffset="227714.9703">23442 13441 0,'0'-18'0,"18"18"15,35-17-15,-18-1 16,18 0-16,-18 18 0,18 0 16,0 18-16,-18-18 15,-35 53 1,0-36-16,-17 19 15,-19-19-15,-17 36 0,18-35 16,0 17-16,17 1 0,18 16 16,0-34-16,35 35 15,1-18 1,-1-17-16,18 35 16,-18-36-16,-17 1 15,-18 0-15,-18-18 16,-52 0-1,34 0-15,-52 0 16,53-18-16,-18 18 16,35 0-16</inkml:trace>
  <inkml:trace contextRef="#ctx0" brushRef="#br0" timeOffset="228027.4492">24095 13794 0,'-18'0'15,"36"0"-15,-18 17 16,17-17-16,1 0 16</inkml:trace>
  <inkml:trace contextRef="#ctx0" brushRef="#br0" timeOffset="229598.6565">24677 13564 0,'0'-17'0,"0"-1"15,-18 18 1,1 18-16,-1-1 15,-17 1-15,17 17 0,0-17 16,-17 52-16,35-34 16,0-1-16,35 0 15,-17-17-15,17 0 0,1-18 16,-1 0-16,0 0 0,0 0 16,1-18-16,-1 0 15,0-17-15,-17 0 16,-18-18-16,-18 18 15,-17-18-15,0 17 16,-18 1 0,35 17-16,-17 18 15,17 0-15,36 18 16</inkml:trace>
  <inkml:trace contextRef="#ctx0" brushRef="#br0" timeOffset="230193.8496">25100 13441 0,'0'0'0,"-17"-18"16,34 18 0,36 0-1,-18 0-15,1 0 0,-1 0 16,0 18-16,0-18 0,-17 17 16,0 19-16,-1-19 15,-17 1-15,-17 0 0,-1-18 16,-17 35-16,17-35 15,1 18-15,17-1 16,0 1 0,17 0-16,36 17 15,-35-18-15,17 19 16,-17-19-16,-18 1 16,-18-18-16,-35 18 15,18-18-15,-36-18 16,36 18-16,-18-18 15,35 18-15,36 0 32</inkml:trace>
  <inkml:trace contextRef="#ctx0" brushRef="#br0" timeOffset="232864.0478">25876 13547 0,'0'0'0,"0"-18"15,-17 36 1,-1-1-1,0 19-15,-17 17 16,35-18 0,-18 18-16,18-36 15,36 36-15,-19-53 16,54 18 0,-36-18-16,0-18 0,36-17 15,-36 17-15,-17-17 0,0-18 16,-18 36-1,-18-36-15,-17 35 16,-18-17 0,17 35-16,1 0 0,-35 0 15,52 0-15,18 17 16,0 1-16</inkml:trace>
  <inkml:trace contextRef="#ctx0" brushRef="#br0" timeOffset="233153.7192">26282 13458 0,'35'-17'16,"-70"34"-16,88-34 0,-35 17 15,-18 17-15,17 19 16,-17-1-16,0 0 16,18 36-16,-18-18 15,17 0-15,1 35 16,0-53-16,-1 36 16,1-36-16,-18-17 15,0 35-15,-18-36 16</inkml:trace>
  <inkml:trace contextRef="#ctx0" brushRef="#br0" timeOffset="237896.9839">25153 6138 0,'0'-17'0,"-18"-19"15,1 19-15,-18-1 16,-1 1-16,-17 17 0,-35-18 16,35 36-16,-35 17 15,70-18-15,-17 36 16,17-17 0,36 17-16,0-18 15,35-18-15,35 19 16,-18-36-16,-17 0 0,88-36 15,-105 1 1,-36 0 0,-18 0-1,-17 17-15,35 71 32,0-18-32,35 71 15,0-53-15,-17 0 16,53 106-1,-54-89 1,-17-35-16,-17 18 16,-1-35-16,-17 0 0,-1-18 15,-52 0 1,18 0-16,34-18 16,1 0-16,-18-35 15,53 36-15,-18-36 16</inkml:trace>
  <inkml:trace contextRef="#ctx0" brushRef="#br0" timeOffset="238235.611">25506 5680 0,'0'0'16,"0"-18"-16,-18 18 16,1 18-16,17 17 15,-18 71-15,18-53 16,0 17-16,0 1 15,0-1-15,18 1 0,17 35 16,-18-53-16,19-18 16,-19 0-16,1 1 15,17-19-15,-17 1 0,17-1 16,-17-17-16</inkml:trace>
  <inkml:trace contextRef="#ctx0" brushRef="#br0" timeOffset="238964.8496">25947 5944 0,'0'0'0,"-18"0"0,1 0 15,-19 0 1,19 18-16,-1 35 16,0-35-16,18 70 15,0-53-15,36 36 16,-1-36-16,35 18 16,-34-36-16,34-17 15,-34 0-15,-19 0 16,18-17-16,-35-1 0,18-35 15,-18 36-15,-18-54 16,1 53-16,-54-52 16,36 52-16,-36-17 15,36 17-15,-18 36 16,36 17 0,34 18-1,1-35-15,35 35 16,-18-36-16,36 19 15,-18-36-15,-1 0 16,-16 0-16,-19-18 16,1 0-16,-18-35 15</inkml:trace>
  <inkml:trace contextRef="#ctx0" brushRef="#br0" timeOffset="239174.4437">26158 5715 0,'0'0'16,"53"35"-16,-35 1 0,17 16 0,36 54 16,-36-53-16,0 0 15,1 0-15,-1 0 16,-17 0-16,17 17 16,-35-34-16,0-1 0,-18-17 15,1-1-15,-1 1 0,0 0 16,-17-1-16,17-17 15,1-17 1</inkml:trace>
  <inkml:trace contextRef="#ctx0" brushRef="#br0" timeOffset="239465.5737">26741 6085 0,'17'-17'0,"1"17"16,35-18-1,-18 18-15,36-17 16,-54 17-16,19 0 16,-19 0-16,-34 17 15</inkml:trace>
  <inkml:trace contextRef="#ctx0" brushRef="#br0" timeOffset="239599.053">26882 6227 0,'0'0'16,"35"0"-16,0 0 0,-17 0 16,17 0-1,-17 0-15</inkml:trace>
  <inkml:trace contextRef="#ctx0" brushRef="#br0" timeOffset="240253.9962">27376 5768 0,'0'0'0,"17"-18"15,18 1-15,36 17 16,-36-18-16,36 36 15,-53-1-15,17 19 16,-18-19-16,-17 36 16,0-35-16,-17-1 15,17 1-15,0 17 16,-18 18-16,18-35 16,18 17-16,-1 0 15,19-17-15,-19 17 0,19 1 0,-1-1 16,18 18-1,-36-36-15,-17 19 16,0-19-16,-70 1 16,35 0-16,-71-18 15,71 0-15,-54 0 16,72-18-16,-1 18 16,18-18-16,35 1 15</inkml:trace>
  <inkml:trace contextRef="#ctx0" brushRef="#br0" timeOffset="240982.974">28205 6138 0,'0'18'188,"17"-18"-172,1 0-1,0 0-15,-36-18 31,0 18-15,-17-17-16,17 17 16,-17 0-16,17 0 15,36 0 1,0 17-16</inkml:trace>
  <inkml:trace contextRef="#ctx0" brushRef="#br0" timeOffset="241322.9386">28610 5715 0,'-35'0'16,"17"18"-16,1 52 15,-1-17 1,18-18-16,-18 18 0,18 18 16,0-18-16,18 0 0,-18 0 15,53 35-15,-35-35 16,-1-18-16,19-17 15,-1 17-15,-18-35 0,1 18 16,0-18-16,17 0 16,-35-18-16</inkml:trace>
  <inkml:trace contextRef="#ctx0" brushRef="#br0" timeOffset="241601.0315">28928 5944 0,'17'18'16,"1"0"-16,0 17 15,-18 0-15,17 36 16,1-36-16,0 36 15,-1-54-15,-17 36 16,0-35 0,0-1-16</inkml:trace>
  <inkml:trace contextRef="#ctx0" brushRef="#br0" timeOffset="241894.9831">29122 5821 0,'0'0'0,"17"0"16,19 53-1,-19-36-15,1 36 16,0-17-16,-1 17 0,19 52 15,-19-69-15,1-1 16,-18 18-16,35 0 16,-35-36-16,0 1 0,-18 0 15,1-1-15,-1-17 16,1 0 0,17-17-1,0-1-15,17 0 16</inkml:trace>
  <inkml:trace contextRef="#ctx0" brushRef="#br0" timeOffset="242278.2889">29316 5609 0,'0'0'0,"0"-17"16,17 17 0,1 0-16,0 0 0,-1 17 15,1 1-15,0-1 16,-1 1-16,1 0 15,-18-1-15,0 1 16,-18 0-16,18-1 16,0 1-1,18 0 1,0-18-16,-1 0 16,1 17-16,0-17 0,-1 0 15,1 0 1</inkml:trace>
  <inkml:trace contextRef="#ctx0" brushRef="#br0" timeOffset="242686.1696">29968 6015 0,'0'0'16,"18"0"-16,17-18 15,36 18 1,-36 0-16,1 0 0,-1 0 0,0-17 15,-53 34 1</inkml:trace>
  <inkml:trace contextRef="#ctx0" brushRef="#br0" timeOffset="242828.6005">30039 6227 0,'0'0'16,"71"0"-16,-36 0 0,53-18 15,-53 18 1,18-18-16,-35 1 16,17-1-16</inkml:trace>
  <inkml:trace contextRef="#ctx0" brushRef="#br0" timeOffset="243286.2272">30551 5768 0,'0'0'16,"17"-18"-16,1 1 0,17 17 15,0-18-15,36 18 16,-53 18-16,17-18 16,18 17-16,-53 1 15,17 0-15,-17-1 16,-17 18-16,-1-17 16,-17 35-1,17-18-15,18 36 16,0-36-16,71 18 15,-36-18-15,36 1 16,-36-1-16,0-35 16,-17 18-16,-1-1 0,1-17 15,-18 18-15,-18-1 16,-34-17-16,-1 18 16,17-18-16,-69 0 15,52 18-15,17-18 0,1 17 16,17-17-16,-17 0 15</inkml:trace>
  <inkml:trace contextRef="#ctx0" brushRef="#br0" timeOffset="244138.7935">26176 7320 0,'18'-17'16,"-18"34"15,17 36-15,-17-35-16,18 17 15,0 0-15,17 36 16,-17-36-16,35-17 15,-18-1-15,0-17 16,0 0-16,-17-17 0,0-1 16,-18 0-16,17 1 0,-17-18 15,0 17-15,0 0 16,0 1-16,18 34 31,17 1-15,-17-18-16,52 0 15,-34 0-15,17 0 16,-36-18-16,1 18 0,-18-35 16,0 0-1,-35-1-15,-1 19 16,-17-1-16,36 1 0,-19 34 16,19-17-1</inkml:trace>
  <inkml:trace contextRef="#ctx0" brushRef="#br0" timeOffset="244778.4861">26864 6844 0,'0'0'16,"18"35"-16,-1 18 0,1 0 15,17 88-15,-17-70 16,17 70-16,-17-88 16,-1 17-1,-17-34-15,0-1 16,0-18-16,0-34 16,0-1-16,0-35 15,0 36-15,18-36 16,-18 35-1,18 0-15,-1 18 16,1 18-16,0 0 16,-1 17-1,1-17-15,17-1 16,0-17-16,18 0 16,-17 0-16,-19-17 15,19-1-15,-19 0 0,1-17 16,-18 0-16,0 17 15,-18 1-15,1-1 16,-19 18 0,19 18-16,17-1 0,-18 1 15,18-1-15,18 36 16,-1-17-16,36-1 16,-18-35-16,18 18 15,-35-18-15,0 0 16,-1-18-16,-17 0 15,0 1-15,18-1 0,-18 0 16,18 18 0,17 0-1,-17 18-15,17 17 16,0-17-16,-17 0 0,-1-1 16,36 1-1,-35-1-15,-18 1 16</inkml:trace>
  <inkml:trace contextRef="#ctx0" brushRef="#br0" timeOffset="245293.2633">28628 7056 0,'-35'52'0,"70"-104"0,-88 140 15,53-35-15,0 53 16,18-54-16,-1 1 0,19-17 16,-19-1-16,36 0 15,-18-17-15,1-1 0,52-17 16,-35-17 0,-18-1-16,0-52 15,-35 34-15,0-34 16,-17 35-16,-71-54 15,52 54-15,-70 0 16,53 17-16,18 18 16,0 18-16,17-18 0,1 53 15,17-18-15,53 18 16,-18-35-16,53 17 16,-35-18-16,18 1 15,-36-18 1,18 0-16,-36-18 15</inkml:trace>
  <inkml:trace contextRef="#ctx0" brushRef="#br0" timeOffset="245505.5569">29210 7232 0,'53'0'15,"-106"0"-15,141 0 0,-17 0 16,-36 0-16,0 0 16,-17 0-16</inkml:trace>
  <inkml:trace contextRef="#ctx0" brushRef="#br0" timeOffset="245632.7372">29386 7391 0,'0'0'16,"71"-18"-16,-36 18 0,18-18 15</inkml:trace>
  <inkml:trace contextRef="#ctx0" brushRef="#br0" timeOffset="246423.7376">29880 7056 0,'0'17'31,"0"36"-15,18-35-16,0 70 16,-18-53-16,35 36 15,-35-18-15,17 17 16,-17-52-16,0 35 15,0-36-15</inkml:trace>
  <inkml:trace contextRef="#ctx0" brushRef="#br0" timeOffset="249101.8072">28522 13758 0,'35'-35'0,"1"-18"15,-19 18-15,19 0 16,-19 17-16,18-53 15,-17 54-15,0-1 0,-1 18 16,1 0-16,-18 18 16,18-1-16,-18 36 15,0-17-15,0 17 16,0-18-16,17-18 16,-17 1-16,18-18 0,-18 18 15,18-18 1,-1 0-16,19-36 15,-19 19-15,18-18 16,-17-1-16,17 1 16,-35 17-16,18 1 15,-36 34 1</inkml:trace>
  <inkml:trace contextRef="#ctx0" brushRef="#br0" timeOffset="249446.7533">28663 14023 0,'-17'0'16,"34"0"-16,-34-18 0,34 1 16,-17-1-1,18 0-15,-1 1 0,1-19 16,0 19-16,17-1 15,-35 36 1,18 17 0,-18-17-16,0 17 15,17-17-15,1-1 0,0 1 16,-1-18-16,19 18 0,34-18 16,-35 0-16,18-36 15,-17 19-15,-19-36 16,1 17-16,-18 1 15,0 18-15,-18-1 16,1 18-16</inkml:trace>
  <inkml:trace contextRef="#ctx0" brushRef="#br0" timeOffset="250292.9276">30304 13529 0,'-18'-35'16,"18"17"-16,18 0 15,-1 1-15,54 17 16,-36 0-16,71 17 16,-71 1-16,36 17 15,-71-17-15,17 35 16,-34-18-16,-19 1 16,1-19-16,0 18 0,-18 18 15,18-17-15,35 17 16,17-18-1,19 0-15,-1 0 0,53 36 16,-53-53-16,1 17 16,-1 0-16,-35-17 15,-35-18 1,-1 0-16,-52 0 16,-35 0-1,70 0-15,-35 0 16,35 0-16,-18 17 15,54 1-15</inkml:trace>
  <inkml:trace contextRef="#ctx0" brushRef="#br0" timeOffset="252088.7218">25841 11077 0,'18'18'31,"17"0"-31,0-1 16,36 1-16,-18-1 15,52 1-15,-34-18 16,-18 18-16,18-1 16,17-17-16,70 36 15,-52-19-15,141 19 16,-123-36-16,140 35 15,-123-35-15,124 35 16,-124-17-16,141-1 16,-141 19-16,142-1 15,-160 0-15,124 36 16,-141-36-16,88 71 16,-106-71-16,71 71 15,-89-53-15,54 53 16,-71-53-1,53 52-15,-53-34 16,-18-18-16,18 0 0,-18 0 16,-17 17-16,17-17 0,-17 18 15,-1 35 1,1-53-16,-18 52 16,0-52-16,-18 18 15,18-36-15,0 18 16,0-35-16,18-1 15,-18-34 17,0-1-32,0 0 15,-18 1-15</inkml:trace>
  <inkml:trace contextRef="#ctx0" brushRef="#br0" timeOffset="252338.7577">29916 12965 0,'0'17'15,"0"-34"-15,17 70 0,-17-36 0,35 36 16,-17-35-16,17 17 16,-17-17-16,53-1 15,-36-17-15,0 0 16,0 0-16,36-17 15,-36-19-15,1 19 0,-1-1 0,-18 0 16,19-17 0,-54 18-16,-35-1 15</inkml:trace>
  <inkml:trace contextRef="#ctx0" brushRef="#br0" timeOffset="253931.6034">20214 11042 0,'0'18'47,"18"17"-47,-1-17 16,19-1 0,-19 1-16,19-1 15,-19 1-15,19-18 0,52 18 16,-35-1-16,35 1 15,-53-18-15,36 18 16,-18-18-16,-18 0 16,35 17-16,-17-17 15,18 0 1,-18 0-16,17 0 0,1 0 16,0 18-16,105-18 15,-88 18-15,0-18 0,89 17 16,-89 1-16,71-1 15,-71 1-15,71 17 16,-71-17-16,53 17 16,-71-17-16,1 17 15,-18-17-15,70 35 16,-52-36-16,52 36 16,-52-17-16,-18-19 15,17 1-15,54 35 16,-1 0-16,-70-36 15,18 19-15,-18-1 0,35 35 16,-35-34 0,35 34-16,-53-17 0,36 18 15,-36-36 1,0 0-16,-17 1 16,17-1-16,-35-17 0,18 17 0,0 18 15,-18-18 1,0 0-16,0 36 15,0-36-15,0 0 0,0 1 16,17 17-16,-17-36 16,0 18-16,0-17 0,18 17 15,-18 1 1,0-19-16,0 1 0,18 0 16,-18-1-1,-18-17 16,0-17-31</inkml:trace>
  <inkml:trace contextRef="#ctx0" brushRef="#br0" timeOffset="254167.8357">23954 12876 0,'17'18'15,"-17"17"-15,-17-88 0,52 124 0,-17-36 16,17-17-16,0 17 16,0-17-16,18-1 15,-17-17-15,34-17 16,-35-1-16,18-17 16,-17 0-1,-1-1-15,-17 19 16,-1-1-16</inkml:trace>
  <inkml:trace contextRef="#ctx0" brushRef="#br0" timeOffset="255542.3222">23583 14781 0,'53'-17'15,"-18"17"-15,71-36 16,-35 36-16,70-17 15,-53-1 1,0 18-16,18 0 0,0 0 16,17 18-16,142-18 15,-124 0-15,18 0 0,-18 0 16,0 0-16,18-18 16,-18 18-16,141-35 15,-176 17-15,53 1 16,-106-1-16,-36 18 0,1 0 15,-18-18-15</inkml:trace>
  <inkml:trace contextRef="#ctx0" brushRef="#br0" timeOffset="256104.3754">30092 14764 0,'0'0'0,"53"0"0,88 17 16,-35-34-16,105 17 16,-87-18-16,123 18 15,-159-18 1,0 18-16</inkml:trace>
  <inkml:trace contextRef="#ctx0" brushRef="#br0" timeOffset="297918.4398">3016 4427 0,'-17'0'31,"-1"0"-15,-17 0 0,-1 0-16,-34 18 15,17 0-15,-71 17 16,54-17-16,-1-1 0,-87 18 15,87-17-15,1 0 16,-1-1-16,18 1 16,-53 0-16,71-18 15,17 17-15,1 1 0,-1-18 16,18 18-16,0-1 16,0 1-16,0 0 15,0 17 1,0-18-16,18 1 0,-18 17 15,0 1-15,0 69 16,0-34-16,35 123 16,-17-88-16,34 141 15,-16-124-15,-19 1 16,19-18-16,-19-18 0,1 0 16,17-17-16,-35-1 15,18-17-15,0-18 0,-18 1 0,0-19 16,17 1-16,-17-36 15,0 1-15</inkml:trace>
  <inkml:trace contextRef="#ctx0" brushRef="#br0" timeOffset="298460.0615">2752 4216 0,'17'0'15,"1"0"1,0 0-1,17-18-15,18 18 16,-36 0-16,19 0 16,-19 0-16,19 18 0,-1 17 15,-17-17-15,-1-1 16,18 36 0,-17-18-16,-18-17 15,0 17-15,0-17 16,0 17-1,0-17-15,0 0 0,-18-1 0,18 1 16,0 17 0,-35 18-16,35-18 15</inkml:trace>
  <inkml:trace contextRef="#ctx0" brushRef="#br0" timeOffset="301122.7902">1676 6914 0,'-18'0'15,"0"0"1,36 0 15,17 0-15,-17 0-16,70-17 15,-53 17-15,71 0 16,-53-18-16,35 18 16,-52-17-16,17 17 15,-36 0-15,1-18 16,-36 18 0</inkml:trace>
  <inkml:trace contextRef="#ctx0" brushRef="#br0" timeOffset="301417.548">2011 6897 0,'0'17'15,"0"-34"-15,0 52 16,0-17-16,0 17 16,17-17-16,1 52 15,-18-35-15,35 36 16,-17-36-16,35 54 15,-35-72-15,35 54 16,-53-54-16,17 19 16,-17-19-16,-17 1 15,-1-18-15,-35 18 16,18-18-16,-54 0 16,54 0-16,-35 0 15,34 0 1,-34 0-16,35 0 15,17 0-15</inkml:trace>
  <inkml:trace contextRef="#ctx0" brushRef="#br0" timeOffset="305191.451">13917 6068 0,'-18'0'16,"1"0"0,34 0 30,19 17-30,-19-17-16,54 0 16,-36 0-16,71 0 15,-53-17-15,-18 17 16,18 0-16,18-18 16,-36 18-16,-17 0 15,17 0-15,0 0 0,-17 0 16,-1-17-1,1-1-15,-18 0 16,18 1 0</inkml:trace>
  <inkml:trace contextRef="#ctx0" brushRef="#br0" timeOffset="305465.1358">14517 5891 0,'0'18'15,"53"17"1,17-17-16,-17-18 16,-18 18-16,1-1 0,-1-17 15,0 36-15,-35-19 16,0 1-1,-17-1-15,-36 19 16,17-36-16,-16 17 16,16-17-16,1 18 15</inkml:trace>
  <inkml:trace contextRef="#ctx0" brushRef="#br0" timeOffset="305904.4283">13899 6209 0,'0'0'0,"0"-18"0,-17-35 16,17 36-16,0-1 15,-18 0-15,18 36 16,0 35-1,-17-18-15,17 36 16,-18 88 0,18-71-16,-18 0 0,1 18 15,-1 0-15,0-18 0,1 88 16,-1-105-16,18 35 16,0-71-16,0 18 15,18 0 1,-18-36-16</inkml:trace>
  <inkml:trace contextRef="#ctx0" brushRef="#br0" timeOffset="306976.8827">13018 7902 0,'0'-17'16,"0"-1"-16,-18 0 16,0 18-1,1 0-15,17-17 16,-53 17-16,35 17 15,-17 19-15,-1-19 16,19 19-16,-1 34 16,1-35-16,34 18 15,-17-35-15,35 17 16,-17-35-16,35 0 16,-18-17-16,1-19 15,-19 1-15,-17 0 16,18-89-1,-36 18 1,1 1-16,-19-1 16,19 53-16,-1 0 15,18 35-15,0 36 32,0 52-17,0 1-15,0-18 0,18 17 16,-1 1-16,1 53 15,0-72-15,17-16 0,0 52 16,0-53-16,-17-17 16,17-1-16,-17 1 0,17 0 15,-17-18-15,0 0 0,-1-18 16</inkml:trace>
  <inkml:trace contextRef="#ctx0" brushRef="#br0" timeOffset="307360.7085">13264 7761 0,'0'0'0,"0"35"0,0-17 0,0 17 16,-17 1-16,17-1 16,0-17-16,0 17 15,0 18-15,0-36 16,17 1-16,1-18 15,17 0-15,-17-18 16,0 1 0,-18-1-16,17 18 15,1 0-15,0 18 16,-1 17-16,1 0 16,17 18-16,0-35 15,18-1 1,-35-17-16,0 0 0,-1 0 0,19-17 15,-36-18-15,0 17 16,-18-53 0,18 36-16,-18 0 0,1 0 15,-1-1-15,0 19 0,1-1 16,-1 36-16</inkml:trace>
  <inkml:trace contextRef="#ctx0" brushRef="#br0" timeOffset="307926.0603">12806 8731 0,'-18'18'16,"36"-36"-16,-53 54 0,17-1 15,0-18-15,18 19 16,0-19-16,18 36 16,-18-35-16,35 17 15,-17-35-15,-1 0 0,1 0 16,17 0-16,1-53 16,-19 18-16,1-36 15,-18 19-15,0-37 16,-18 36-16,1 1 0,-19-37 15,19 72 1,-1-19-16,18 19 16,-18 34-16,18 19 15,18 17-15,0 52 16,-1-52-16,19 36 16,-1-54-16,0 0 15,-17 0-15,52 18 16,-52-35-16,35 0 15,-35-18-15,-1 0 0</inkml:trace>
  <inkml:trace contextRef="#ctx0" brushRef="#br0" timeOffset="308234.726">13106 8449 0,'0'0'0,"35"71"0,-17-18 15,-1-1-15,1 1 0,17 36 16,-17-37-16,-1 1 16,1-35-16,-18 0 15,18-18-15,-1 0 16,1-18 0,0 0-16,17 1 0,18-1 15,-18 18-15,-17 18 16,-1-1-16,1 36 15,-18-17-15,0-1 16,-35 0-16,-18-17 16,35-1-16,-35-17 15,18 0-15,17-17 16,1-1-16</inkml:trace>
  <inkml:trace contextRef="#ctx0" brushRef="#br0" timeOffset="319897.3408">15328 6985 0,'-17'0'0,"-1"0"16,18-18 30,-18 18-30,36 0 0,17 0-1,0-17-15,89-19 16,-53 19-16,105-18 16,-88-1-1,106 1-15,-88 17 16,123 1-16,-123-1 15,70 0-15,-105 18 16,0 0-16,-36 0 0,18 0 16,-36 0-16,1-17 0,0 17 15,-36 0 1,-35 0 0,36 0-16,-19 0 15,-52 0 1,35 17-16,-70 1 15,52-18-15,1 18 0,-89 35 16,71-36-16,-71 36 16,88-18-16,-70 1 15,71-19-15,-54 19 16,89-36-16,-18 17 16,35-17-16,36-17 31,53-1-31,-1 18 15,89-18-15,-71 1 16,124 17 0,-106-18-16,140 0 15,-140 1-15,124-1 16,-142 1-16,88-1 16,-88 0-16,-105 18 15,-71 0 1,-1 0-16,-105 18 15,88 0-15,1-18 16,-142 17-16,123-17 16,1 18-16,-124 17 15,123-35-15,36 18 16,18-1-16,17-17 0,17 18 0,19-18 16,52 0-1,18 0-15,88-35 16,-53 35-16,0-18 0,18 0 15,-18 1-15,36 17 0,-18-18 16,105 1-16,-105-1 16,71 0-1,-89 18-15,-35 0 16,0 0-16,-36 0 0,-34 0 16,-19 0-16,-122 18 15,52 0-15,0-1 16,0 1-16,-17-1 0,-89 1 15,124 0-15,35-1 16,0-17-16,53 18 16,35-18-16,18 0 0,18 0 15,17-18-15,124-17 16,-124 17-16,18-17 16,-18 18-16,53-1 15,-88 0-15,-35 18 16</inkml:trace>
  <inkml:trace contextRef="#ctx0" brushRef="#br0" timeOffset="321159.0622">3581 4851 0,'106'-18'15,"-54"18"-15,107 0 16,-71 0-16,124 0 15,-88 0-15,-19 0 0,1 0 16,106 0-16,-124 0 16,0-18-16,-17 18 0,-18-17 15,0 17-15,17-18 16,-52 1-16,-18-1 16,-71 18-1,18 0-15,-105 0 16,69 18-16,-122-1 15,105-17-15,0 18 16,-123-1 0,123 1-16,-88 0 15,123-18-15,1 17 0,-18-17 16,70-17-16,0 17 0,1 0 16,17-18-16,53 18 15,0-18 1,17 18-16,18 0 0,0 0 15,1 0-15,17 0 0,140 0 16,-122 0-16,141 0 16,-160-17-16,1 17 15,-18-18-15,1 18 16,34 0-16,-88 0 16,36 18-16,-53-18 15,-18 17-15,-36-17 16,19 0-1</inkml:trace>
  <inkml:trace contextRef="#ctx0" brushRef="#br0" timeOffset="323788.2416">13282 8872 0,'0'0'16,"0"-17"-16,0-1 15,0 36 48,0-1-63,0 19 16,0-19-16,0 1 15,0 0-15,18-18 0,-1 17 16</inkml:trace>
  <inkml:trace contextRef="#ctx0" brushRef="#br0" timeOffset="324723.1018">12771 9260 0,'17'0'63,"36"0"-63,-18 0 15,71 0-15,-35 0 16,88 0-1,-71 0-15,53-17 16,-71 17-16,-17 0 0,36 0 16,-72 0-16,18 0 15,-17 0-15,0 0 0,-36 0 32,-17-18-17,0 18-15,-1 0 16,19 0-16,-19 0 15,19 0-15,-19 0 16,19-17-16,-1 17 16,0 0-16,1 0 0,-36 0 15,18 0-15,-36 0 16,18 0-16,-35 0 16,35 0-16,18 0 15,-18 0-15,0 0 0,-35 0 16,52 0-1,-16 17-15,16-17 16,19 0-16,-1 0 16,36 0-1,-1 18-15,19-18 16,-19 0-16,18 0 16,54 0-16,-36 0 0,88 0 15,-71 0 1,1 0-16,105 0 15,-105 0-15,52 0 16,-87 0-16,34 0 16,-35 0-16,-17 0 15,-36 0 1</inkml:trace>
  <inkml:trace contextRef="#ctx0" brushRef="#br0" timeOffset="326386.9452">1605 7885 0,'-35'-18'16,"70"36"-16,-88-36 0,0 18 15,36 0 1,34 0-1,19 0-15,-1 0 16,88 0-16,-34 0 16,105 0-16,-89-18 15,89 1 1,-105-1-16,-1 0 0,-18 18 16,19 0-16,-72 0 15,1 18-15,-36-18 16,1 18-16,-72-1 15,36 1-15,-17-18 16,17 18-16,-35-1 0,-53 1 16,52-18-16,19 0 15,17 0-15,0-18 16,18 18-16,0 0 0,-18-17 0,17 17 16,1-18-16,0 18 0,0 0 15,17 0 1,36 18-1,34 17 1,19-35-16,-18 0 0,106 0 16,-89 0-1,89-18-15,-71 18 16,-17-17-16,-1 17 16,-17-18-16,0 18 0,-18 18 15</inkml:trace>
  <inkml:trace contextRef="#ctx0" brushRef="#br0" timeOffset="336735.2842">25400 15205 0,'-18'0'0,"36"17"31,0 19-15,-18-1-16,17-17 16,-17 17-16,0 0 15,0 36-15,0-36 16,0 53-16,0-53 15,0 54-15,0-72 16,0 36 0,18-35-16,0-1 15,-1 1-15,36 0 16,-35-18-16,52 0 16,-34 0-16,69 0 15,-34 0-15,-18 0 16,17 0-16,19 0 0,69 0 15,-87 0-15,123 35 16,-88-17-16,17-1 16,1-17-16,17 0 0,159 0 15,-124-17-15,177-1 16,-194 0 0,123-17-16,-141 17 15,0 1-15,-17-1 0,-1 18 16,106-17-16,-123 17 15,106 0-15,-89 0 16,89 0 0,-89 0-16,54 0 15,-107 0-15,1 0 0,-18 0 16,53 0-16,-71 0 16,36 0-16,-54 0 15,36 0 1,-35 0-16,-1 0 0,1 17 15,0-17-15,-1 0 0,1 0 16,0 0-16,-1 0 16,-17-17 15,18-1-15,-18 0-1,0 1-15,17-36 16,-17 17-16,-17 1 15,17 0-15,0 0 16,-18-1-16,18-34 16,-17 34-16,-1 19 15,18-1-15,-18 1 0,-17 17 16,17 0-16</inkml:trace>
  <inkml:trace contextRef="#ctx0" brushRef="#br0" timeOffset="337041.4209">30339 15416 0,'0'-17'16,"0"-1"-1,18 0-15,-1 1 16,1-18-16,-18 17 15,17 0-15,-17-17 0,0 17 0,0-35 16,0 36 0,18 17-16,-18-18 0,0 36 15,35 17 1,-17-17-16,0 17 16,-1 0-16,19 1 15,-1-1-15,-18-18 0,19 1 16,17 17-16,-36-35 15</inkml:trace>
  <inkml:trace contextRef="#ctx0" brushRef="#br0" timeOffset="337658.7079">25153 15399 0,'0'0'0,"-18"17"16,36-17 15,35-53-16,0 18-15,35-53 16,-53 53-16,1-18 0,17-18 16,-18 54-16,-18-1 15,1 36 1,-18 17 0,18-17-16,-1 52 15,1-52-15,0 17 0,-1 0 16,36 36-1</inkml:trace>
  <inkml:trace contextRef="#ctx0" brushRef="#br0" timeOffset="344254.9484">28751 14570 0,'0'0'0,"-17"17"16,17 1-16,0 35 15,0-18-15,0 36 16,0-36-16,0 0 16,0 36-16,0-53 15,17 17-15,-17-18 16,0 1 0</inkml:trace>
  <inkml:trace contextRef="#ctx0" brushRef="#br0" timeOffset="344638.8986">28487 14781 0,'0'0'16,"0"-17"-16,17-1 15,1 0 1,0 1-16,-1-1 16,1 1-16,17-36 15,-17 35-15,0 0 0,17-17 16,-35 17-16,17-17 15,1 18-15,0 34 32,-1 18-17,-17-17-15,18 0 16,0-1-16,17 1 16,-17 0-16,-1 17 0,-17-17 0,36 17 15</inkml:trace>
  <inkml:trace contextRef="#ctx0" brushRef="#br0" timeOffset="348320.5122">24659 16792 0,'-35'-17'15,"70"34"-15,-88-52 0,-17 53 16,34-1-16,-34 36 16,35-35-16,17 17 0,-17 0 15,17 54-15,18-54 16,18 0-16,17 18 15,88 0 1,36-88 0,-106 17-16,-18 0 15,1-52 1,-36 35-16,0-36 16,-18 18-16,0 18 0,-35-36 15,18 54-15,-18-19 16,36 36-16,-19 0 15,19 18-15,17 35 16,0-18-16,35 18 16</inkml:trace>
  <inkml:trace contextRef="#ctx0" brushRef="#br0" timeOffset="348453.1667">25047 17004 0,'-17'0'16,"34"0"0</inkml:trace>
  <inkml:trace contextRef="#ctx0" brushRef="#br0" timeOffset="348860.1263">25506 16863 0,'0'0'15,"-18"-18"-15,1 18 0,-19 0 16,19 0-16,-19 35 15,19-17-15,-1 35 16,18-18 0,35 18-16,-17-18 15,53 1-15,-36-19 16,35-17 0,-17 0-16,-17 0 0,-1-17 15,18-36-15,-36 35 16,1-52-16,-18 34 15,-53-34 1,18 35-16,0 17 0,-36-17 16,36 17-16,-18 18 15,35 18-15,18-1 16,0 19-16,0-19 16</inkml:trace>
  <inkml:trace contextRef="#ctx0" brushRef="#br0" timeOffset="349337.5071">26017 16722 0,'18'-36'15,"0"19"-15,35-1 16,-18 0-16,35 18 16,-34 0-16,-1 18 15,-35 0 1,0 17-1,-18-17-15,1 35 16,17 0-16,0-36 16,0 36-16,17-35 15,19 17-15,-19-17 16,1-18-16,17 17 0,-17-17 16,-1 18-1,-52-18 1,-18 18-16,18-18 15,-53 17-15,52-17 16,-16 18-16,34-18 16,18 17-1,18-17-15</inkml:trace>
  <inkml:trace contextRef="#ctx0" brushRef="#br0" timeOffset="349709.4357">26793 16828 0,'0'0'0,"-17"-18"0,-18 18 15,17 35 1,0-17-16,18 35 15,0-18-15,18 18 16,17-35-16,36 17 16,-36-18-16,36-17 15,-36-17-15,18-18 16,-36 17-16,1-53 16,-18 36-16,-35-35 15,0 34-15,-54-17 16,36 36-16,-52-1 15,69 18 1,1 18-16,35-1 16,35 36-1</inkml:trace>
  <inkml:trace contextRef="#ctx0" brushRef="#br0" timeOffset="349961.0826">27428 16651 0,'0'0'0,"18"0"0,-18 18 15,18 35 1,-18 0-16,17 0 15,-17-1-15,0 19 0,18 17 16,17 18 0,-17-71-16,0 18 15,-18-35-15</inkml:trace>
  <inkml:trace contextRef="#ctx0" brushRef="#br0" timeOffset="351383.9276">26211 14640 0,'36'0'0,"-72"0"0,107-17 16,-18 17-16,53-18 15,-18 0-15,71 1 16,-71 17-16,-18-18 0,-17 18 16,-53 18-16,-17-18 15</inkml:trace>
  <inkml:trace contextRef="#ctx0" brushRef="#br0" timeOffset="374241.055">23389 17498 0,'0'-18'16,"0"1"-16,0-1 0,18 0 16,35 18-16,-18 0 15,36 18 1,-54-18-16,1 18 0,-1-1 15,1 1-15,-18-1 0,0 19 16,-18 17-16,1-36 16,-18 36-16,17-35 15,0-1-15,36 1 16,0 0 0,-1-1-16,18 1 15,-17 0-15,0-1 16,-18 1-16,-18 0 15,-17-1 1,17 1-16,1-18 0,-19 0 16,19 0-16,-1 0 15,18-18-15</inkml:trace>
  <inkml:trace contextRef="#ctx0" brushRef="#br0" timeOffset="374519.0574">24059 17762 0,'0'18'16,"0"0"47,18-1-32</inkml:trace>
  <inkml:trace contextRef="#ctx0" brushRef="#br0" timeOffset="374963.4564">24571 17568 0,'0'18'31,"35"35"-16,-17-18 1,0 0-16,-1 71 16,1-35-16,-1-18 0,1 53 15</inkml:trace>
  <inkml:trace contextRef="#ctx0" brushRef="#br0" timeOffset="377905.9408">23583 18380 0,'0'0'0,"-17"0"16,34-18 15,18 0-31,-17 1 15,17 17-15,1 0 16,-19 0-16,1 35 16,-18-17-16,0-1 15,0 1-15,-18 0 16,1-1-16,17 1 0,-18 17 16,18-17-1,18 17-15,-1-17 16,19 35-16,-36-36 15,35 19 1,-35-19-16,0 1 16,-18-18-1,-17 0-15,17 0 16,-17-18-16,17 18 16,18-17-16,-17 17 15,34 0 1</inkml:trace>
  <inkml:trace contextRef="#ctx0" brushRef="#br0" timeOffset="378044.3751">24024 18609 0,'0'18'16,"18"-18"-16,-1 0 15</inkml:trace>
  <inkml:trace contextRef="#ctx0" brushRef="#br0" timeOffset="378500.3153">24624 18433 0,'0'0'16,"18"0"0,-1 0-16,18 0 15,1 17-15,-19-17 0,36 18 16,-35 0 0,-18-1-16,0 1 15,0-1-15,0 1 0,-35 17 16,17-35-16,-17 36 15,17-36-15,18 17 16,18 1 0,17-18-16,0 0 15,18 18 1,-35-18-16,17 0 16</inkml:trace>
  <inkml:trace contextRef="#ctx0" brushRef="#br0" timeOffset="386283.938">24818 7832 0,'-18'-18'15,"1"18"1,17-35-16,-18 35 16,0-18-16,18 0 15,-35 18 1,0 0-16,-36 0 16,36 0-16,-53 0 15,35 0-15,-53 0 16,53 0-16,-106-17 15,89 17-15,-124 0 16,88 0-16,-123 17 16,105-17-16,-17 0 15,0 18-15,0-18 0,0 18 16,-18-18-16,0 17 16,0-17-16,-17 0 0,17 18 0,-17-18 15,-159 18 1,158-18-16,1 0 0,-177 0 15,-17 17 1,193-17-16,19 0 16,-354 18-1,159-18-15,36 18 16,176-18-16,-159 0 16,159 0-16,-18 0 15,36-18-15,-19 18 16,1 0-16,18 0 0,-159-18 15,141 18-15,-1 0 16,19 0-16,-18 0 0,-124 18 16,142-18-16,-124 18 15,123-1-15,-105 1 16,123 0-16,-88-1 16,106-17-16,-35 18 15,52-18 1,-17 0-16,53 0 15,17 0-15,0 0 0,-17 17 16,35 1 0,0 17-1,18 1-15,-1 17 16,1-1-16,-18 1 16,18-17-16,-1 34 15,-17-17-15,18 18 0,-18 70 16,0-53-16,0 88 15,17-70-15,-17 88 16,0-88-16,18 18 16,0 87-16,-1-87 15,1 87-15,0-87 16,-1 87 0,1-16-16,-18-107 15,0 0-15,18 88 16,-18-88-16,0-17 0,0 70 15,0-17 1,0-71-16,17-1 16,-17 72-1,18-36-15,-1-17 16,-17-36-16,53 71 16,-35-89-1,0 19-15,-1-19 16,1 1-16,0 0 0,17-1 15,18 1-15,-18-18 16,-17 0-16,35 0 16,-18 0-16,0 0 0,18 0 0,0-18 15,-18 18-15,18 0 0,0 0 16,0 0-16,18 0 16,-18 0-16,-1 0 0,19 0 15,0-17-15,-1 17 0,71-18 16,-70 18-16,70 0 15,-71-18-15,1 18 16,17 0-16,-17 0 0,-1 0 16,89-17-1,-88 17-15,87 0 16,-87 0-16,17-18 16,-17 18-16,105 0 15,-88-18-15,0 18 0,89-17 16,-89 17-16,0 0 15,0 0-15,1 0 0,69-18 16,-52 18-16,71-17 16,-89-1-16,106 0 15,-88 18-15,-1-17 16,89-1 0,-105 18-16,-1-18 0,18 18 15,-18 0-15,88-17 16,-88 17-16,71-18 15,-71 18-15,1-18 0,87 1 16,-70-1 0,-18 18-16,-17 0 0,17-18 15,0 18-15,88 0 16,-87-17-16,87 17 16,-88-18-16,106 1 15,-106 17-15,89-18 16,-89 0-16,106 1 15,-106 17-15,71-18 16,-71 0-16,53 1 16,-70 17-16,70-18 15,-71 18-15,1 0 16,0 0-16,-19 0 16,90-18-16,-89 18 15,70 0-15,-52 0 16,70-17-16,-71 17 15,71 0 1,71-18 0,-141 18-16,70 0 15,-71 0-15,71 0 16,-70 0-16,70 0 16,-70-17-16,-1 17 15,1 0-15,17 0 0,-18-18 16,1 18-16,17 0 0,-17 0 15,-1 0-15,1 0 0,52 0 16,-52 0-16,52 0 16,-70 0-16,53 0 15,-71 0-15,18-18 16,-35 18 0,17-17-16,-17 17 15,-1-18-15,1 18 0,0-18 16,-1 1-16,1-1 15,0 0-15,-1-17 16,-17 0-16,0 0 16,0-1-1,0-17-15,0 18 16,-17-18-16,17 18 16,0-18-16,-18-35 15,0 35-15,1-18 0,17 18 16,-18-17-16,0-1 0,1 1 15,-18-54-15,17 54 16,0-1-16,-17-70 16,17 71-16,18-1 0,-17-17 15,17-53-15,-18 52 16,0-69 0,18 87-16,-17-70 15,17 70-15,-18-52 16,1 52-16,17 19 0,-18-1 15,0-53-15,18 53 16,-17-35 0,17 52-16,0-52 15,0 53-15,0-36 16,0 36-16,0-18 16,-18 18-16,18-18 15,0 35-15,0 1 16,-18-1-16,18 0 0,-17 1 15,17-1-15,-18 1 16,18-1-16,0 0 16,0 1-1,-18 17 17,1-18-17,-1 18 1,-35 0-1,36 0-15,-36 0 0,0 18 16,-71-18 0,36 0-16,0 17 15,0-17-15,-18 0 0,-106 0 16,-17-17-16,123 17 16,-17 0-16,-124 0 15,123 17-15,18 1 16,-17-18-16,-1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42:00.6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4657 2452 0,'0'0'0,"0"-35"0,-53-54 15,35 54-15,-17 0 16,-36 0-16,36 17 16,-18 53-1,18 0-15,17 36 0,-17 123 16,35-106-16,18 18 16,-1-18-16,18 0 0,1 1 15,-1-36-15,0 17 0,1-35 16,-19 1-16,1-1 15,-1-17-15,-17-1 0,-17-17 16,-1 0-16</inkml:trace>
  <inkml:trace contextRef="#ctx0" brushRef="#br0" timeOffset="128.8422">4216 2946 0,'88'0'16,"-176"0"-16,282 0 15,-141-18-15,0 18 0,52-35 16,-69 35-16</inkml:trace>
  <inkml:trace contextRef="#ctx0" brushRef="#br0" timeOffset="297.8105">4886 2787 0,'35'0'16,"-70"0"-16,88-18 0,-35 18 16,17-17-16,-18 17 15,19 0-15,-19 0 16</inkml:trace>
  <inkml:trace contextRef="#ctx0" brushRef="#br0" timeOffset="402.0014">5009 2910 0,'0'0'16,"36"18"-16,-1-18 0,-17 0 16,35-18-1,-18 1-15</inkml:trace>
  <inkml:trace contextRef="#ctx0" brushRef="#br0" timeOffset="1336.503">5062 2346 0,'-17'0'16,"17"-18"15,-18 18 16,0 0-31,1 36-1,-1-36-15,1 17 16,-1 1-16,0 0 0,18-1 16,-35 36-16,17-18 15,1 36-15,-1-36 16,18 0-16,-18 54 15,18-36-15,0-18 16,0 18-16,18-18 0,0 0 16,-1 36-16,1-53 15,17 34-15,-17-34 16,0 0-16,-1-18 16,1 17-16,-1-17 15,1-17-15</inkml:trace>
  <inkml:trace contextRef="#ctx0" brushRef="#br0" timeOffset="2000.387">5203 2575 0,'-17'-17'0,"-1"-1"15,1 18-15,-1 0 0,-17 0 16,17 18-16,-17 17 16,17-17-1,0 17-15,18-18 0,-17 19 16,17-1-16,0-17 16,17 17-16,-17 0 0,36 18 15,-19-35-15,1 17 0,53-17 16,-36-1-1,0-17-15,0 0 0,1-17 16,-19-1-16,36-17 16,-35 17-16,0-17 15,-1 0-15,1 17 0,-18-17 0,0-1 16,-18 1 0,1 17-16,-1 1 0,-35-18 15,0 17-15,18 18 0,-53 0 16,35 18-16,-18-1 15,36-17-15,0 35 16,35-17-16,17 0 16,1-1-1,17 1-15,0 0 0,54-1 16,-54 1-16,18-18 16,0 18-16,-18-18 15,0 0-15,1-36 16,-19 36-16,-17-17 15,18-19-15,-18 19 16,-18-1-16</inkml:trace>
  <inkml:trace contextRef="#ctx0" brushRef="#br0" timeOffset="2248.2311">5450 2399 0,'0'-18'16,"18"1"0,35 17-16,-18 17 15,36 36-15,-36 0 16,0-18-16,1 36 0,17 35 16,-53-53-1,17-18-15,-17 18 0,-17-18 0,-1 36 16,0-54-1,1 1-15,-1-18 16,0 0-16</inkml:trace>
  <inkml:trace contextRef="#ctx0" brushRef="#br0" timeOffset="2425.4591">5927 2663 0,'0'0'16,"17"0"-16,36 0 16,-17 0-16,-19 0 0,18-17 15,-17 17-15,-18 17 16,-18-17-16</inkml:trace>
  <inkml:trace contextRef="#ctx0" brushRef="#br0" timeOffset="2519.7727">6033 2769 0,'0'0'16,"52"0"-16,-16 0 0,-1 0 16,36-17-16</inkml:trace>
  <inkml:trace contextRef="#ctx0" brushRef="#br0" timeOffset="2957.7937">6615 2522 0,'0'0'16,"-18"18"0,0 53-1,1-36-15,17 18 16,0 0-16,0-18 0,35 36 15,0-36-15,1-18 16,-19 1-16,18 0 0,1-18 16,34 0-16,-52-36 15,35-16 1,-36 34-16,1-17 0,0-1 16,-18 19-16,0-19 0,0 19 15,-18-1-15,-52-17 16,34 17-16,1 1 0,-18 17 15,18 0-15,-18 0 16,18 17-16,35 18 16,0 1-16,17-19 15,1 1-15,17 17 0,36 1 16,-36-36-16,0 0 16,1 0-16,-1 0 0,-18 0 15,19-18 1,-19 0-16</inkml:trace>
  <inkml:trace contextRef="#ctx0" brushRef="#br0" timeOffset="3308.7875">7056 2381 0,'35'0'16,"0"0"-16,-17 0 0,35 0 15,-36 0-15,1 0 0,0 0 16,-1 0-16,-17 18 16,0 0-16,-17 17 15,-1-18-15,18 1 16,-18-18-16,18 18 0,0-1 16,18-17-16,0 18 15,-1 0-15,1-18 16,17 17-1,-35 1-15,0 0 16,-35-18 0,17 17-16,-35 1 15,36-18 1,-1 17-16,-17-17 16</inkml:trace>
  <inkml:trace contextRef="#ctx0" brushRef="#br0" timeOffset="5907.3625">5891 10936 0,'0'18'16,"0"17"-1,0 0-15,0 36 16,-17-18-16,17 0 15,0 53-15,0-54 16,0 1-16,0-17 0,0-1 16,17 18-16,-17-36 15,0 1 1</inkml:trace>
  <inkml:trace contextRef="#ctx0" brushRef="#br0" timeOffset="6752.194">5874 11889 0,'0'0'16,"0"-18"-16,0 0 15,0-17-15,0 17 16,-18 1-16,0 17 16,-34 0-1,34 17-15,-17 19 16,17-1-16,-17 36 15,35-19-15,0-16 16,17 17-16,1-18 0,35 35 16,0-34-16,35-1 15,-35-35-15,0 0 16,0-18-16,-18 1 0,53-36 16,-70 35-16,17-52 15,-35 34 1,-17-34-16,-19 35 15,-34-36-15,34 36 16,-69-1-16,52 36 16,-36 0-1,54 18-15,0 0 16,17-1-16,18 1 0,18 35 16,0-35-16,52 17 15,-17-18-15,0-17 16,-18 18-16,18-18 0,35 0 15,-52 0-15,17 0 16,-36 0-16</inkml:trace>
  <inkml:trace contextRef="#ctx0" brushRef="#br0" timeOffset="10481.0074">7108 11077 0,'0'-17'16,"0"-1"-1,0 0-15,0 36 32,0 53-17,0-36 1,0 0-16,18 18 0,-18 18 16,0-36-16,0 35 15,0-52-15,0 17 16,0-17-16,-18 0 15</inkml:trace>
  <inkml:trace contextRef="#ctx0" brushRef="#br0" timeOffset="11567.123">7179 11836 0,'0'-18'16,"0"0"0,0 1-16,-18 17 15,1 0-15,-19 0 16,19 0-16,-18 35 15,17-17-15,-17 35 16,35-18 0,0 35-16,0-34 15,17 52-15,19-53 16,16 18-16,-16-35 16,52-1-16,-53-17 15,53-17 1,-52-1-16,17-35 15,-18 36-15,-35-36 16,0 17-16,-18-17 16,1 18-16,-54 0 15,36 17-15,-53 1 16,52 17-16,-34 0 16,34 0-16,1 0 15,18 0-15,17 17 0,-18-17 16,36 18-1,-1 0-15,1-1 0,-1 1 16,36 17 0,-35-17-16,17-18 0,-17 17 15,17-17-15,1 0 0,-19 18 16,18-18-16,-17 0 16</inkml:trace>
  <inkml:trace contextRef="#ctx0" brushRef="#br0" timeOffset="12158.571">7638 12030 0,'17'-18'31,"1"18"-15,0-18-16,-1 18 15,1 0 1,-1 0-16,1-17 15,0 17-15,-1 0 0,1 0 32</inkml:trace>
  <inkml:trace contextRef="#ctx0" brushRef="#br0" timeOffset="12391.1538">7743 11818 0,'0'18'16,"0"-1"-16,18 19 15,-18-19-15,18 36 16,-18-35-16,17 17 0,-17-17 15,0-1-15,0 1 0,18 0 16,-18-1-16,18-17 16</inkml:trace>
  <inkml:trace contextRef="#ctx0" brushRef="#br0" timeOffset="12841.3882">8220 11818 0,'0'0'15,"-18"0"-15,0 0 0,1 0 16,-18 18 0,17-1-16,0 1 15,1 0-15,17-1 0,0 1 16,17 0-16,1-18 16,17 17-16,0-17 15,-17 0-15,-18 18 16,0-1-1,-18 1 1,1 0-16,-1 17 0,1-17 16,-1 17-16,0-17 0,18 34 15,18-52-15,35 18 16,-18-18 0,36 0-16,-36 0 15,0-18-15,-17 18 0,-1 0 16</inkml:trace>
  <inkml:trace contextRef="#ctx0" brushRef="#br0" timeOffset="16529.9254">4657 10989 0,'0'18'47,"0"17"-47,17-17 15,-17 52-15,0-35 16,0 18-16,18-17 15,-18 69-15,0-52 0,18 18 16,-18-53-16,17 17 16,1-35-1</inkml:trace>
  <inkml:trace contextRef="#ctx0" brushRef="#br0" timeOffset="17579.4869">4304 11748 0,'-18'0'16,"18"-18"-1,-17 18 1,-1 0-16,0 0 16,1 0-16,-1 0 15,-17 35-15,17 0 16,1-17-16,17 35 16,0-18-16,0 1 0,0 52 15,17-53-15,36 18 16,-18-35-16,54-1 15,-54-17-15,0 0 16,0-17-16,-17-1 0,35-17 16,-35 17-16,-1-53 15,-17 54 1,-17-36-16,-1 18 16,-35-1-16,18 19 15,-36-1 1,36 0-16,-18 18 0,18 0 0,17 18 15,-35 17 1,53-17-16,0 35 16,0-35-16,71 17 15,-54-18-15,54-17 16,-36 0-16,0 0 0,18 0 16,-35 0-1,0 0-15</inkml:trace>
  <inkml:trace contextRef="#ctx0" brushRef="#br0" timeOffset="18030.9136">4621 11924 0,'0'18'15,"18"-18"1,0 0-1,17 0-15,-17 0 16,17 0 0,-17 0-16,-1 0 0,1-18 15</inkml:trace>
  <inkml:trace contextRef="#ctx0" brushRef="#br0" timeOffset="18847.7309">5027 11765 0,'-18'0'31,"1"0"-31,-1 18 15,1-1-15,-1-17 16,0 18-16,1 0 0,-1-1 16,18 1-16,-18 0 15,18 17-15,0-17 16,36-1-16,-19-17 16,1 18-16,17-18 0,-17 0 15,-1 0 1,-34 17-1,-1 1 1,1 0-16,-36 35 16,35-36-16,0 36 15,18-35-15,18-1 16,0 1-16,35-18 16,-18 0-16,0 0 0,18 0 15,-35-18-15,-1 18 16</inkml:trace>
  <inkml:trace contextRef="#ctx0" brushRef="#br0" timeOffset="22668.3814">5980 12594 0,'0'-17'0,"0"-1"47,0 0-16,0 36 16,17 0-31,-17-1-1,0 1-15,0 17 0,0 36 16,0-36-16,0 0 15,18-17-15,-18 17 16,18 0-16,-18-17 0,0 0 0,17 17 16,1-17-1,-36-18 1</inkml:trace>
  <inkml:trace contextRef="#ctx0" brushRef="#br0" timeOffset="23453.4325">7267 12577 0,'0'17'16,"0"1"-1,0 17 1,0-17-16,18 52 0,-18-34 16,18 16-1,-18-34-15,17 17 16,-17 1-16,0-19 16,0 1-16</inkml:trace>
  <inkml:trace contextRef="#ctx0" brushRef="#br0" timeOffset="23642.7131">7497 12841 0,'17'0'31,"-17"18"-15</inkml:trace>
  <inkml:trace contextRef="#ctx0" brushRef="#br0" timeOffset="23997.1027">7743 12718 0,'0'0'16,"-17"0"-16,-1 17 0,1 1 16,17 0-1,0 34-15,0-34 16,35 17-16,-18-17 15,36 0 1,-35-1-16,0-17 0,-1 0 0,1 0 16,17-17-1,-17-1-15,-18 0 16,18 1-16,-18-19 0,-18 1 16,0 0-16,1 17 15,-19 1-15,19 17 0,-1-18 16,0 18-16,1 0 15,17 18 1</inkml:trace>
  <inkml:trace contextRef="#ctx0" brushRef="#br0" timeOffset="24209.0046">8149 12718 0,'0'0'0,"18"0"0,-18 17 16,17 1-16,-17 0 15,18 34-15,0-16 16,-18-19-16,17 19 0,-17-19 16,18 1-16,-18 35 15,18-53-15,-18 18 16</inkml:trace>
  <inkml:trace contextRef="#ctx0" brushRef="#br0" timeOffset="25187.147">4110 12612 0,'0'0'0,"-18"0"0,1 0 16,-1 0-16,0 17 15,1 1-15,-1 35 16,18-35-16,0 52 16,18-52-16,17 35 15,-17-18 1,35 0-16,-18-35 16,18 0-16,-18 0 15,0-35-15,-17 17 16,-18-35-1,-35-17-15,35 35 0,-36 17 16,1-35 0,0 35-16,0 1 15,17 17-15,18 17 16,18 19 0</inkml:trace>
  <inkml:trace contextRef="#ctx0" brushRef="#br0" timeOffset="25348.4994">4392 12806 0,'0'17'15,"0"1"1,18-18-1</inkml:trace>
  <inkml:trace contextRef="#ctx0" brushRef="#br0" timeOffset="25754.3825">4674 12647 0,'0'0'15,"-17"-18"-15,-1 1 0,-17 17 16,17 0-16,-17 0 0,17 17 16,1 1-16,17 0 0,-18 35 15,18-36 1,0 1-16,18 0 0,-1-1 16,36 1-16,-18-1 15,18-34-15,-35 17 16,17-35-16,-17 35 15,-18-36-15,0 19 16,0-19 0,0 19-16,-18-1 15,18 0-15,-17 18 16,17 18 0,17 35-1,-17-18-15,18 36 16,0-54-16,-1 54 15,1-53-15,-1-1 16,-17 1-16,18-18 0</inkml:trace>
  <inkml:trace contextRef="#ctx0" brushRef="#br0" timeOffset="26165.3932">5080 12577 0,'-18'17'0,"1"1"16,-1-1 0,0 19-16,18-1 15,-17-17-15,17-1 0,17-17 16,1 18-16,0-18 15,-1 0-15,1-18 16,0 1-16,-18-1 16,0 0-16,17 1 15,-17-1-15,0 0 16,0 1-16,0-1 16,0 36-1,0 17-15,0 0 16,18 18-1,-18-17-15,0 16 16,18-34-16,-18 0 16,0-1-16,0 1 0,17 0 15,-17-1-15</inkml:trace>
  <inkml:trace contextRef="#ctx0" brushRef="#br0" timeOffset="26989.1644">5662 13635 0,'0'0'15,"0"-35"-15,18 17 0,-18 0 16,0 1-16,-18 17 15,0 0 1,1 0-16,-1 17 0,-35 19 16,18-1-1,0 0-15,35 0 16,-18 1-16,36-19 16,-1 1-16,1-18 0,17 18 15,-17-18 1,0 0-16,-1 0 15,-34 0 1,-1 17-16,-35 19 16,35-19-16,1 18 15,34 1 1,1-19-16,35 19 16,-18-36-16,18 0 15,-18 0-15,18 0 16,-35-18-1,-18 0-15</inkml:trace>
  <inkml:trace contextRef="#ctx0" brushRef="#br0" timeOffset="27195.1456">5927 13688 0,'17'0'16,"19"0"-1,-1 17-15,-17-17 0,17 0 0,0 0 16,0 18 0,-17-18-16</inkml:trace>
  <inkml:trace contextRef="#ctx0" brushRef="#br0" timeOffset="27306.691">6015 13794 0,'18'17'15,"17"1"-15,-18 0 0,36-18 16,-17 0-16,-19 0 16</inkml:trace>
  <inkml:trace contextRef="#ctx0" brushRef="#br0" timeOffset="27800.63">6615 13670 0,'-36'0'0,"19"18"15,-1 17 1,18 0-16,-18 18 16,36-35-16,0 17 15,-1-17-15,19-1 0,34 1 16,-35-18-16,18 0 16,-35-18-16,0 18 15,-1-35-15,-17 0 16,0 17-16,-17 1 0,-19-1 15,-34 0 1,52 18-16,-17 0 0,0-17 16,17 17-16,36 17 31,-1-17-31</inkml:trace>
  <inkml:trace contextRef="#ctx0" brushRef="#br0" timeOffset="27968.0204">7038 13847 0,'0'0'0,"18"0"31</inkml:trace>
  <inkml:trace contextRef="#ctx0" brushRef="#br0" timeOffset="28290.7666">7232 13705 0,'-35'0'0,"35"18"15,-18 17-15,18-17 0,-18 35 16,18-18-16,18 0 0,0 18 16,-1-17-16,19-19 15,-19 1-15,19-18 16,16 0-16,-34-18 16,0 1-16,17-1 0,-17-35 15,-1 18-15,-34-18 16,-1 18-16,-17-18 15,-1 35-15,-16 0 16,16 1 0,1 34-16,35 1 15</inkml:trace>
  <inkml:trace contextRef="#ctx0" brushRef="#br0" timeOffset="28469.3464">7726 13670 0,'0'0'16,"0"88"-16,0-35 0,0 0 16,17 35-16,1-52 15,0 17-15,-1-18 16,1-18-16</inkml:trace>
  <inkml:trace contextRef="#ctx0" brushRef="#br1" timeOffset="36926.9383">5821 8414 0,'0'-18'0</inkml:trace>
  <inkml:trace contextRef="#ctx0" brushRef="#br1" timeOffset="37410.5418">5821 8414 0,'0'0'16,"35"-53"-16,-35 70 15,-18-17 1,18 18 0,-17 0-16,17 17 15,17-35-15,1 0 16,0 0-1,-1-18 1,1 1-16,0-1 16,-18 0-16,-18 1 15,0 17-15,1 17 16,-1 1-16,-17 17 16,17 1-1,18-1-15,0-17 16,18-1-1,-1-17-15,19-17 16,-19 17-16,1-18 0,17-17 16,-17 17-16,-18 0 15,0 1 1,-35 34-16,17-17 16,0 0-16,-17 36 15,17-36-15,18 17 16,18-34-1,17-1 1,-35 0-16,18 1 16,0-1-16,-18 0 15,17 18-15</inkml:trace>
  <inkml:trace contextRef="#ctx0" brushRef="#br1" timeOffset="37806.074">5944 8361 0,'0'-18'16,"18"1"0</inkml:trace>
  <inkml:trace contextRef="#ctx0" brushRef="#br1" timeOffset="38094.3803">6262 7920 0,'-18'0'16,"18"-18"0,0 1-1,18-1-15,-1 0 0,1 1 16,0-1-16,-1 0 0,19-35 16,-19 18-16,1 18 15,0-19-15,-18 19 0,35-54 16</inkml:trace>
  <inkml:trace contextRef="#ctx0" brushRef="#br1" timeOffset="38127.9702">6473 7514 0,'0'0'0,"18"-53"16,-18 18-16,18 17 0</inkml:trace>
  <inkml:trace contextRef="#ctx0" brushRef="#br1" timeOffset="38194.4258">6579 7267 0,'36'-35'16,"-72"70"-16,89-88 16,-35 18-16,0 17 15</inkml:trace>
  <inkml:trace contextRef="#ctx0" brushRef="#br1" timeOffset="38551.3851">6879 6703 0,'18'0'15,"-18"17"32,0 1-47,0 0 16,0-1-16,17 1 15,-17 0-15,0-1 0,0 19 16,0-1 0,0 0-16,0-17 0,0 17 15,0 36-15,0-36 16,0 35-16</inkml:trace>
  <inkml:trace contextRef="#ctx0" brushRef="#br1" timeOffset="39746.8975">6914 6844 0,'0'18'31,"0"-1"-15,18 1-16,-18-1 0,0 36 16,0-17-1,0 34-15,0-17 16,0 18-16,0-18 16,0 17-16,0-17 15,0 35-15,0-52 16,0 16-16,-18 37 15,18-54-15,0 0 0,0 18 16,0-18 0,0 1-16,0-19 0,0 1 15,0 35-15,0-35 16,0-1-16,0 18 16,0 18-1,0-35-15,0 17 16,0 1-16,0-19 0,0 1 15,0 17 1,0-17-16,0 17 16,0-17-1,18-1 1,-18 1 0,0 0-1,0-1-15,0 1 16,0-1-1,0 1 32,18-18 94,-36 0-94,0 18-16,1-18-15,-1 0-16,1 0 15,-1 0-15,0 0 16,-17 0-16,17 17 0,1-17 0,-19 0 16,-16 0-1,16 0-15,19 0 0,-54 0 16,36 18-16,-1-18 15,1 0-15,0 0 0,-18 18 16,-18-18-16,19 17 16,-19 1-16,18-18 15,-17 18 1,34-18-16,1 0 16,17 0-16,-17-18 15,17 18-15,1 0 16,17 18-1,17-1 1</inkml:trace>
  <inkml:trace contextRef="#ctx0" brushRef="#br1" timeOffset="45869.46">4692 9596 0,'-18'0'31,"18"-18"-31,-17 18 15,-1 0-15,0 18 16,1 17-16,-1 0 16,18 0-16,0-17 15,0 0-15,18 17 16,-1-35-16,36 0 16,-17-18-16,17-17 15,-36 17-15,1-17 16,-18 17-16,0 1 15,-35-1 1,17 1-16,-17 17 0,17 0 16,-17 17-16,-1 1 0,19-1 15,-19 36-15,19-35 16,17 17-16,0-17 16,53 0-1,-18-18-15,0 0 0,1-18 16,-1 0-16,35-17 15,-52 17-15,0-35 16,-18 36-16,-36-18 16,19 17-16,-54 0 15,36 18-15,0 0 16,17 18-16,-17 35 16,17-36-16,18 36 15,18-35-15,-1 17 0,19-17 16,-1-18-16,53 0 15,-53-18 1,-17 1-16,17-19 16,-35 19-16,0-1 15,-53-17-15,36 35 16,-54 0 0,54 0-16,-36 35 15,35-17-15,0 17 16,36 0-16,0 1 15,-1-19-15,36-17 16,-17 0-16,16-17 16,-34-1-16,0-17 15,-18 17-15,-18 0 16,0 1-16,-34-1 16,34 0-16,-17 18 15,-18 18-15,53 17 16,-18-17-16,18 35 15,18-35-15,17 17 16,0-35-16,-17 18 16,52-36-16,-52 18 15,0-18-15,-18 1 16,0-19 0,-53 19-16,0-1 15,18 18-15,-1 0 16,1 18-1,17-1-15,1 1 0,17 0 16,17-1 0,1-17-16,0 0 0,17 0 15,-17 0-15,-1 0 16,-17-17 0,-35 17-1,17 0-15,1 0 16,-1 0-16,18 17 31,18-17-15,-1 0-16,1-17 15,0 17 1,-1-18-16,-17 0 16,-17 1-1,-1 17-15,0 0 16,18 17-1,-17 1-15,17 0 16,0-1 0,17-34-1,1 17-15,17-36 16,-35 19-16,18 17 16,-18-18-16,0 0 15,-18 18-15,1 18 16,-1 17-1,18-17-15,0 0 16,0-1-16,18-17 16,17 0-16,-17 0 15,-1-17-15,1-1 16,-1 0 0,-17 1-16,-17 17 15,-1 0-15,1-18 16,-1 36-16,18-1 15,0 1 1</inkml:trace>
  <inkml:trace contextRef="#ctx0" brushRef="#br1" timeOffset="46420.2395">4780 9737 0,'-17'0'15,"34"0"17,-17-18-32,18 18 15</inkml:trace>
  <inkml:trace contextRef="#ctx0" brushRef="#br1" timeOffset="46547.8433">4780 9737 0,'53'17'15,"-106"-34"-15,106 17 16</inkml:trace>
  <inkml:trace contextRef="#ctx0" brushRef="#br1" timeOffset="46737.521">4798 9772 0</inkml:trace>
  <inkml:trace contextRef="#ctx0" brushRef="#br1" timeOffset="48327.515">6914 6756 0,'0'-18'0,"-17"-17"16,17 17-16,-18 1 15,18-1-15,-17 0 0,-19 18 16,1 18-16,17 0 0,1 17 16,-19 53-1,19-53-15,17-17 0,0 17 16,17 0-16,19 1 15,-19-36-15,54 0 16,-36 0-16,36-53 16,-36 35-16,0-35 15,-17 36-15,-18-19 16,-18 19-16,-17-1 16,0 18-16,-53 0 15,35 18-15,0-1 0,17 19 16,1-19-16,18 19 15,-1-19-15,18 1 0,0-1 16,35 36-16,0-35 16,18-18-16,36 18 15,-54-18-15,18-18 0,-18 18 16,18-35 0,-35-1-16,-18 19 0,0-1 0,0 1 15,-53-36 1,17 35-16,-34-35 15,35 53-15,-36 0 16,53 0-16,1 35 16,-1-17-16,18 17 15,18-17-15,17 52 16,-17-52-16,17 0 16,0-18-16,0 17 0,36-17 15,-36-17-15,1-19 16,-36 19-16,0-1 0,-18-35 15,0 36 1,-35-36-16,18 35 16,0 18-16,0-18 15,17 18-15,-17 18 0,17-18 0,0 35 16,1-17-16,17 0 16,0 17-16,0-17 0,35 34 15,0-52-15,1 18 16,-1-18-16,53-18 15,-35-17-15,-53 18 16,18-1-16,-36-53 16,-35 54-1,35-1-15,-52 36 16,35-18-16,17 17 16,-17 19-16,17-19 15,0 19-15,18-19 0,0 18 0,0-17 16,18 17-1,0-17-15,17-18 0,0 0 16,0 0-16,1-18 0,-1 1 16,-17-1-16,-1-35 15,-17 36-15,0-1 0,0 0 16,-53 1 0,36 17-16,-1 0 0,-35 35 15,36-17-15,-1 34 16,18-34-16,18 0 15,17-1 1,0-17-16,-17 0 16,35-17-16,-53-1 15,-18 0 1,0 18 0,1 0-16,-19 18 15</inkml:trace>
  <inkml:trace contextRef="#ctx0" brushRef="#br1" timeOffset="49005.4858">6897 6809 0,'0'17'94,"0"1"-47</inkml:trace>
  <inkml:trace contextRef="#ctx0" brushRef="#br1" timeOffset="49985.2031">6950 6967 0,'17'-17'16,"-17"-1"0,0 0-1,0 1 1,0 34 46,0 1-46,0 0 0,0-1 77</inkml:trace>
  <inkml:trace contextRef="#ctx0" brushRef="#br1" timeOffset="68119.1047">6879 6897 0,'0'-18'16,"0"36"77,0-1-93,0 1 16,0 0-16,0 17 16,0 0-16,0 18 15,0-35-15,0 17 16,0 36-16,0-36 16,18 36-16,-18-36 15,0 0-15,0 0 0,0-17 16,17 53-1,-17-54-15,0 18 16,0 1-16,0-19 0,0 19 0,0 17 16,0-18-16,0 18 15,0 0 1,0-18-16,0-17 16,0 17-16,0-17 0,0 17 15,0-18-15,18 19 16,-18-19-16,0 36 15,0-35-15,0 35 16,0-18 0,0 0-16,0 1 15,-18-19-15,18 1 0,0 35 16,0-36-16,0 1 16,0 0-16,0 17 0,0 0 15,0-17-15,0 35 16,0-35-1,0 17-15,0 0 16,-17 0-16,17-17 0,0 17 16,0-17-16,0 17 15,0-17-15,0 35 16,0-36-16,0 19 16,0-19-16,0 19 15,0-19-15,0 1 16,0-1-16,0 19 15,0-19 1,0 19-16,0-19 16,0 1-1,0 17-15,0-17 0,0 17 16,0 0 0,0 1-1,0-19 1,0 1-16,0 0 15,0 17 1,0-17 0,17-18-16,-17 17 15,-17 18-15,17-17 16,0 17 0,0-17-1,17-18 1,-17 18-1,0-1 1,0 1-16,0 0 0,0-1 16,0 1-1,0-1-15,0 1 16,0 0-16,0-1 31,0 1-15,0 0-16,0-1 15,0 1-15,0 0 16,18-18 0,-18-18-1,-18 18 63,18-18-62,0 1-16</inkml:trace>
  <inkml:trace contextRef="#ctx0" brushRef="#br1" timeOffset="69548.9014">4833 9825 0,'-18'0'16,"36"0"77,0 0-77,17 0 0,-17 0-1,17 0-15,0 0 16,18 0-16,-35-18 16,17 18-16,0 0 0,-17 0 15,0 0-15,34 0 16,1 0-1,-35 18-15,35-18 16,-35 0-16,17 0 0,-17 0 16,17 0-16,18 0 15,-36 0-15,19 0 16,-1 0-16,-17 0 0,17 0 0,0 18 16,18-18-16,-18 0 15,36 0 1,-36 0-16,36-18 15,-36 18-15,0 0 0,1 0 16,-1 0-16,35-18 16,-34 1-16,34-1 15,-35 18-15,18 0 16,-35 0-16,35 0 16,-35 0-16,34 0 15,-16 0-15,17 0 16,-36 0-16,36-18 15,-17 18 1,-1 0-16,-18 0 16,1 18-16,0-18 15,-1 18-15,1-18 32,-18-18-17,0 36 32</inkml:trace>
  <inkml:trace contextRef="#ctx0" brushRef="#br1" timeOffset="69737.4951">6773 9825 0,'0'0'0,"18"0"16</inkml:trace>
  <inkml:trace contextRef="#ctx0" brushRef="#br1" timeOffset="72351.9337">4710 9772 0,'0'0'0,"-18"0"0,18 18 16,-18-18 0,36 0-1,0-18 1,-1 0-16,1 1 0,35-72 16,-36 54-16,54-53 15,-18 35-15,17-35 16,-17 53-1,36-71-15,-37 71 16,37-89-16,-36 71 16,35-53-16,-53 53 15,36-52-15,-36 52 16,0 0-16,0 17 16,-17 1-16,53-35 15,-36 34-15,18-34 16,-18 34-16,36-16 15,-36-1-15,36-18 16,-36 36-16,35-36 16,-34 36-16,-19 0 15,19-1-15,16-34 16,-16 35-16,17-36 16,-18 36-16,-17-18 0,-1 18 15,36-54 1,-35 54-16,-1-35 15,19 17-15,-19 35 16,-17-17-16,18 17 0,35-52 16,-35 34-1,17 19-15,0-19 0,-17-17 16,17 18-16,-17 0 0,-1 0 16,1 17-16,17-35 15,-35 35-15,0 1 0,0-1 16,0 0-1,0 36 64,0 0-64,-17-1 1,-1-17-16,0 53 15,1-35-15,-19 52 16,1-17-16,-35 36 16,34-36-16,1-1 15,-53 54 1,52-53-16,-52 71 16,53-54-16,-18-17 15,18 18-15,-53 52 16,52-70-16,1 0 0,-53 35 15,53-53-15,-1 18 16,1-17-16,0-1 0,-18 35 16,35-52-16,-35 35 15,36-18-15,-19 18 16,19-35-16,-19 35 16,19-18-16,-18 18 15,17-18-15,-35 18 16,35-18-1,-17 18-15,17-35 16,-17 35-16,18-35 16,-1-1-16,18 1 15,-18-1-15,1 1 16,-1 17 0,0-35-16,-17 53 15,17-35-15,-17 17 16,35-17-16,-35 35 15,17-36 1,-17 19-16,35-19 16,-35 19-16,17-19 15,0 1-15,1 0 16,-1-1-16,18 1 0,-18 17 16,-17 0-1,18-17-15,17 0 0,-36-1 16,19 1-16,-1 17 15,0-17-15,1-18 16,-1 35-16,0-17 0,1-1 16,-18 19-16,17-19 15,0 19 1,1-19-16,34-17 31,-17 18 0,-17 0-15,34-36 15,1 0-15,0-17-16,34-18 16,-34 18-16,35-18 15,-35 35-15,17-17 16,0-18-16,0 35 15,1-35-15,-1 18 16,36-35-16,-36 34 16,35-52-16,-34 35 15,34-17 1,-34 17-16,16-18 16,-16 36-16,-19 17 0,36-52 15,-35 34-15,35-16 16,-18 16-16,0-17 15,1 18-15,34-53 16,-52 53-16,35-36 16,-18 53-16,18-35 15,-35 18-15,17-35 16,0 34-16,18-34 16,-18 35-1,18-54-15,-17 36 16,-1 1-16,0-1 0,0 17 15,-17 1-15,0 0 0,-1-1 16,1 19-16,17-36 16,-35 35-16,35-17 15,-35 17-15,18-17 16,0 17-16,35-52 16,-36 17-16,36-18 15,-35 36-15,35-18 16,-18 18-16,0-18 15,1 35-15,-19-35 16,1 36-16,-18-1 16,18-17-16,-18 17 15,17 1-15,-17-1 0,0 0 16,0 1-16,0 34 31,0 1-15,-17 17-16,17-17 0,-18-18 15</inkml:trace>
  <inkml:trace contextRef="#ctx0" brushRef="#br1" timeOffset="72574.5126">6932 7038 0,'0'0'15</inkml:trace>
  <inkml:trace contextRef="#ctx0" brushRef="#br1" timeOffset="72791.6506">6844 7214 0,'0'18'16,"0"-36"-16</inkml:trace>
  <inkml:trace contextRef="#ctx0" brushRef="#br0" timeOffset="84302.2514">7532 6826 0,'0'-17'31,"17"17"79,-17 17-95,0 1 1,0 0-1,0 17-15,0-18 16,0 1-16,0 0 0,0 17 16,0 0-1,18-17-15,-18 0 0,0-1 16,0 1-16,18-1 0,-18 36 16,0-35-16,0 17 15,0-17-15,0 35 16,0-35-16,-18 34 15,18-34-15,0 0 16,0 35-16,0-36 16,0 19-16,0-19 0,0 18 15,0 18-15,0-17 16,0 17-16,0-36 16,0 54-1,0-36-15,0 0 0,0 1 16,0-1-16,0-17 0,0 52 15,0-35-15,18 36 16,-18-36-16,0-17 16,0 35-16,17-18 0,-17 36 15,18-36 1,-18 18-16,18-18 16,-1 36-16,-17-54 15,0 36-15,0-18 16,0 18-1,0-17-15,0 34 16,0-52-16,18 17 16,-18-17-16,0 35 0,0-36 15,0 1-15,0 17 16,0-17-16,0 17 16,0-17-16,0 17 15,0-17 1,18-1-16,-18 19 15,0-19 1,0 19-16,0-19 16,0 18-1,0-17-15,0 17 16,0-17-16,0 0 16,0-1-1,0 1-15,17-18 31,-17 18-31,0-1 16,0 1 0,0-1-16,0 1 15,0 0 17,0-1-17,0 1-15,0 0 16,0-1-1,0 1 1,0 0 0,0-1-1,0 1-15,0-1 16,0 1-16,0 0 16,0-1-1,0 1 1,0 0-1,0-1-15,18-17 16,-18-17 15,-18-1-15</inkml:trace>
  <inkml:trace contextRef="#ctx0" brushRef="#br0" timeOffset="84881.8303">7549 9631 0,'0'-18'31,"0"36"0,18-1-15,-18 1 0,18 0-1,-1-1 1,-17 1-16,18 17 15,0-17-15,-1 0 16,-17-1-16,18 1 0,0-18 16,-1 0-16,1 0 15,-1-18 1,1 1-16,0-1 0,-1 0 16,1 1-16,-18-19 15,18 36-15,-1-17 16,-17-1-16,18 18 15,0-18-15,-18-17 16,17 35 0</inkml:trace>
  <inkml:trace contextRef="#ctx0" brushRef="#br0" timeOffset="85498.7024">7408 7038 0,'-17'0'0,"17"-18"31,17 1-31,-17-19 15,0 1-15,18-18 16,-18 36-16,18-19 16,-18-17-16,17 36 15,-17-1-15,18 18 16,-18-18-16,35 18 16,-17 18-16,17 0 15,-17-1-15,17 19 16,-17-36-16,-1 17 15,1-17-15,-18 18 0,18-18 16</inkml:trace>
  <inkml:trace contextRef="#ctx0" brushRef="#br0" timeOffset="86671.9227">4727 10178 0,'-17'0'32,"34"0"30,1 0-46,17 17-1,0-17-15,1-17 16,17-1-16,-18 18 16,0 0-16,36-18 15,-36 18-15,71-17 16,-53 17-16,53-18 16,-36 18-16,-17 0 15,18 0-15,52 0 16,-52 0-16,-1 0 0,1 0 15,-1 0-15,54 0 16,-54 0-16,36 0 16,-53 0-16,53-18 15,-53 18-15,-18 0 16,0 0-16,1 0 0,17 0 16,-36 0-16,36 0 15,-35 0-15,17 0 16,-17 0-16,-1 0 15,-17-17 32,-17 17-31</inkml:trace>
  <inkml:trace contextRef="#ctx0" brushRef="#br0" timeOffset="87033.5275">6685 9966 0,'18'0'31,"-1"0"-15,1 0-16,0 18 16,-1-18-16,19 17 15,-19 1 1,1-18-16,0 18 0,17-1 16,-18-17-1,1 0-15,-18 18 16,-18-18-1,1 17 1,-1-17-16,1 0 16,-1 18-16,0-18 15,-17 0-15</inkml:trace>
  <inkml:trace contextRef="#ctx0" brushRef="#br0" timeOffset="87984.584">4921 10037 0,'0'-18'15,"-17"18"48,-1 0-47,-17 18-16,-1-18 15,1 17-15,-35 1 16,34-1-16,1 1 15,17-18-15,-35 18 16,36-1-16,17 1 31,35 0-15,-17-1-16,35 19 16,-36-19-16,19 18 15,-19-17-15,36 35 16,-35-18-1,-18-17-15</inkml:trace>
  <inkml:trace contextRef="#ctx0" brushRef="#br0" timeOffset="91655.9187">5891 11201 0,'0'17'0,"0"-34"32,0-1-1,-17 0 0,-1 18-31,0 0 16,1 18-16,-1-18 15,-17 35 1,17-17-16,1 0 16,17-1-1,17 1-15,1 0 16,0-1-16,-1-17 16,1 18-16,17-18 15,-17 0-15,17-18 16,-35 1-16,0-1 15,0 0-15,-18 1 16,1-1-16,-19 0 16,36 1-16,-17 17 15,-1 0 1,18 17 0,0 1-1,0 0-15,18 17 16,-18-17-16,35-18 15,-17 0 1,17-18 0,-35 0-16,18-17 15,-18 17-15,-18-17 16,0 17-16,-17 1 16,17 17-16,1 0 15,-1 17-15,1 19 16,17-1-16,0 18 15,0-35-15,17-1 16,18 1-16,-17-18 16,0 0-16,-1-18 15,1 18-15,-18-35 16,0 17-16,0 1 16,-18-1-16,1 0 0,-1 18 15,-17 0-15,17 0 16,1 18-16,17 0 15,17-1 1,1-17-16,17 18 16,-17-18-16,-1 0 15,1 0-15</inkml:trace>
  <inkml:trace contextRef="#ctx0" brushRef="#br1" timeOffset="100630.1427">6844 6809 0,'18'-18'16,"-18"0"15,17 1-31,-17 34 31,-17 1-15,17 17 0,-18-35-16,18 18 0,0 0 15,-18 34 1,1-34-16,17 17 0,-53 36 16,35-36-16,-35 53 15,36-52-15,-36 52 16,17-53-16,-34 53 15,52-35 1,-35 35 0,18-52-16,17-1 0,-35 53 15,36-53-15,-19 36 16,19-36-16,-1 36 16,1-36-16,-1 18 15,0-18-15,18-17 16,0 0-16,-17-1 0,17 1 15,-18 17 1,0-17 0,1-1-16,-1 19 15,18-19-15,-18 19 0,18-19 16,-17 1-16,17 35 16,0-36-16,-18 1 15,18 0-15,0-1 31,-17-17-15,-1-17-16,18 34 16,-18-17-1,1 18-15,17-36 63,17 18-16,1 0-32,0 0-15,-1 0 16,18-17-16,1 17 16,-1 0-16,0 0 15,18-18 1,18 18-16,-36 0 15,53-18-15,-53 18 16,36 0-16,-36 0 16,36 0-16,-53 18 15,34-18 1,-16 0-16,-19 0 0,19 0 16,-19 0-1,1-18-15,-36 18 47,1-17-47</inkml:trace>
  <inkml:trace contextRef="#ctx0" brushRef="#br1" timeOffset="102020.7447">5891 8555 0,'-17'-18'16,"-1"18"0,18-17-1,-18-1 1,18 0-1,-17 18 1</inkml:trace>
  <inkml:trace contextRef="#ctx0" brushRef="#br1" timeOffset="102916.3464">5838 8449 0,'0'0'0,"0"-18"0,18 18 15,-18-17 1,-18 34 15,18 1-15,0 0-16,0 17 15,0-17-15,0-1 0,0 54 16,0-36-16,-17 36 16,17-18-16,0 35 15,0-35 1,0 52-16,0-69 15,0 17-15,0 35 16,0-53-16,0 18 16,0-18-16,0 1 0,0 17 15,0-36-15,0 18 16,0-17-16,17 17 16,-17-17-1,0 0-15,0-1 16,0 1-1,0 0-15,0-1 16,0 1 0,0-1-16,0 1 15,0 0 1,0-1 15,18 1-15,-18 0-16,0-1 15,0 1 1,0 0-16,18-1 16,-18-34 46,-18 17 1,18-18-32,-18 18 0,1 0-15,-1 0-1,-17 18-15,17-18 16,-17 0 0,0 0-16,-1 0 15,1 17-15,-35-17 16,34 0-16,-17 0 0,-35 0 16,53 18-16,-53-18 15,52 0-15,-52 0 16,53 0-16,-18 18 15,18-1 1,17-17-16,1 0 0,-1 0 16,0-17-1</inkml:trace>
  <inkml:trace contextRef="#ctx0" brushRef="#br1" timeOffset="103827.5954">6209 8008 0,'0'18'15,"0"35"1,0-18-16,-18 18 16,1 17-16,-19 36 15,19-53-15,-1 0 0,0-18 16,18 1-16,18-36 16,17-71-1,-17 18-15</inkml:trace>
  <inkml:trace contextRef="#ctx0" brushRef="#br1" timeOffset="104017.4391">6473 7638 0,'0'0'16,"-17"105"-16,-1-34 0,1 17 15,-36 106-15,35-106 16,0 54-16,18-107 15,18-35-15,-18 17 16,35-34-16,-17-18 16,0-1-16,-1-17 0</inkml:trace>
  <inkml:trace contextRef="#ctx0" brushRef="#br1" timeOffset="104217.5826">6526 7602 0,'0'0'16,"-17"141"-16,17-52 0,-36 17 16,19-18-16,-1 0 0,1 71 15,17-124 1,0 0-16,0-17 0,17-18 16,1-35-1,17-1-15,0-52 16,-17 18-16</inkml:trace>
  <inkml:trace contextRef="#ctx0" brushRef="#br1" timeOffset="104412.0344">6632 7479 0,'0'159'16,"0"-318"-16,0 388 0,0-141 15,-35 89 1,35-89-16,-18-17 0,18-36 15,0 0-15,0-17 0,18-18 16,0-36 0,-1 1-16,-17-18 0,18 0 15,0-17-15,-18-1 0</inkml:trace>
  <inkml:trace contextRef="#ctx0" brushRef="#br1" timeOffset="104596.1997">6809 7320 0,'0'0'15,"0"88"-15,0-17 0,0 17 16,-18 106 0,0-88-16,18 0 0,-17-36 15,17 1-15,0-36 0,17 18 16,1-53 0,17-53-1,-35 18-15,18-18 0,0-53 16,-18 36-16</inkml:trace>
  <inkml:trace contextRef="#ctx0" brushRef="#br1" timeOffset="104746.0707">6809 7514 0,'0'0'0,"0"71"0,0 70 16,-18-88-16,18 17 15,0 89 1,0-71-1,-18-35-15,18-35 16,-17-1-16</inkml:trace>
  <inkml:trace contextRef="#ctx0" brushRef="#br1" timeOffset="105297.3409">5027 9366 0,'0'0'15,"0"18"-15,0 35 16,0 0-16,0 0 0,-18 35 15,18-53 1,0 0-16,0 18 16,0-35-1,18-53-15,0-36 16</inkml:trace>
  <inkml:trace contextRef="#ctx0" brushRef="#br1" timeOffset="105474.8517">5133 9349 0,'0'0'0,"-18"53"0,18-18 0,-17 18 15,17 35 1,0-35-16,0 35 16,0-70-16,17-1 15,-17 1-15,18-18 0,0-35 16,-1-1-16,1 1 0</inkml:trace>
  <inkml:trace contextRef="#ctx0" brushRef="#br1" timeOffset="105646.3147">5292 9313 0,'0'0'15,"0"159"-15,0-88 16,0-1-16,0-17 0,17 0 15,1 0-15,0-53 16,17 0 0,-17-18-16,-1-70 15</inkml:trace>
  <inkml:trace contextRef="#ctx0" brushRef="#br1" timeOffset="105836.4341">5450 8978 0,'36'88'0,"-72"-176"0,89 247 16,-53-18-16,0-53 15,0-17-15,0 88 16,0-107-16,0 1 16,18-35-16,0-36 15,-18-17 1</inkml:trace>
  <inkml:trace contextRef="#ctx0" brushRef="#br1" timeOffset="106036.2748">5592 8908 0,'0'0'15,"17"88"-15,-17-35 0,18 70 16,-18-52-16,17 88 15,-17-71-15,18 53 16,-18-88-16,18-18 16,-1-35-1,1-71 1</inkml:trace>
  <inkml:trace contextRef="#ctx0" brushRef="#br1" timeOffset="106253.8761">5644 8731 0,'18'36'0,"0"-1"16,-1 106-16,1-71 16,0 19-16,-1 105 15,1-88-15,-18 35 16,0-88-16,-18-1 15,18-16-15,0-19 16</inkml:trace>
  <inkml:trace contextRef="#ctx0" brushRef="#br1" timeOffset="106597.5226">5309 9349 0,'0'0'0,"0"-18"15,0 0 1,0 36 15,0 35-15,0 53-16,0-53 0,0 52 16,18-52-1,-18 0-15,18-53 16,-18 18-16,17-36 0</inkml:trace>
  <inkml:trace contextRef="#ctx0" brushRef="#br1" timeOffset="106776.4954">5292 9243 0,'0'0'15,"17"106"-15,1-53 0,-18 17 16,18-17-16,-1 0 0,1 35 16,0-53-16,-18 1 15</inkml:trace>
  <inkml:trace contextRef="#ctx0" brushRef="#br1" timeOffset="107043.0209">5415 9031 0,'0'35'15,"0"1"-15,0 70 16,0-54-16,18-16 0,-18 17 16,0 0-16,17-1 0,1 19 15,-18-36-15,18-35 16</inkml:trace>
  <inkml:trace contextRef="#ctx0" brushRef="#br1" timeOffset="107305.3521">5362 9225 0,'0'0'16,"-17"53"-16,-1-18 0,36 36 15,-18-36-15,17 0 16,36 18-16,-18-53 16</inkml:trace>
  <inkml:trace contextRef="#ctx0" brushRef="#br1" timeOffset="107472.1974">5786 8890 0,'0'35'15</inkml:trace>
  <inkml:trace contextRef="#ctx0" brushRef="#br1" timeOffset="111107.8231">5962 8467 0,'0'17'0,"0"1"16,0 17-16,0 18 0,18 53 15,-1-18-15,-17 18 16,18 0-16,-18 17 16,0 1-16,0-18 0,0-1 15,0 54-15,0-106 16,18 0-16,-18-71 15,17 1-15</inkml:trace>
  <inkml:trace contextRef="#ctx0" brushRef="#br1" timeOffset="111336.3622">5980 8608 0,'0'0'15,"17"88"-15,1-35 16,0 88-16,-1-53 16,-17 89-16,0-72 15,0 89-15,0-123 16,0-18-16,0-18 16,18 0-16,-18-70 15,17 0 1,-17-18-16</inkml:trace>
  <inkml:trace contextRef="#ctx0" brushRef="#br1" timeOffset="111531.1808">6015 8484 0,'0'141'15,"0"-35"-15,0 106 16,0-89-16,-18 107 15,18-124-15,0-36 16,0 1-16,0-1 16,18-70-16,0-17 15,-18-36-15</inkml:trace>
  <inkml:trace contextRef="#ctx0" brushRef="#br1" timeOffset="111730.5017">5856 8590 0,'18'141'15,"-36"-282"-15,53 370 0,-35-52 16,0-89-16,18 106 16,-18-106-16,18-17 15,-18 17 1,17-53-16,-17-17 0,0-36 15</inkml:trace>
  <inkml:trace contextRef="#ctx0" brushRef="#br1" timeOffset="111948.2494">5980 8537 0,'0'0'15,"17"88"-15,-17-17 0,18 0 16,-18 34-16,35 89 16,-35-88-16,18 106 15,-1-124-15,-17 0 16,18-70-16,0-18 0,-1-35 16,1-18-16,-18-18 15</inkml:trace>
  <inkml:trace contextRef="#ctx0" brushRef="#br1" timeOffset="112142.706">6156 8449 0,'0'0'16,"-18"106"-16,36-36 0,0 36 16,-18 106-16,17-106 15,-17 123-15,18-141 16,0 18-1,-1-71-15,-17-17 0,18-18 16,-18-18-16,17-17 0,-17-53 16,18 17-16</inkml:trace>
  <inkml:trace contextRef="#ctx0" brushRef="#br1" timeOffset="112332.2412">6262 8467 0,'0'0'16,"17"194"-16,1-88 0,0-1 0,-1 125 16,-17-107-1,0 1-15,0-36 0,0 0 0,18-17 16,0-54 0,-1-52-16,1-18 15,0-53 1</inkml:trace>
  <inkml:trace contextRef="#ctx0" brushRef="#br1" timeOffset="112527.2195">6456 8573 0,'0'0'16,"17"158"-16,-17-70 0,0 106 15,0-88 1,0 124-16,0-142 15,36 35-15,-36-87 16,35-19-16,-17-52 16,-1-71-1</inkml:trace>
  <inkml:trace contextRef="#ctx0" brushRef="#br1" timeOffset="112715.13">6668 8396 0,'0'0'16,"35"71"-16,-18-1 0,1 1 16,0 88-16,-18 35 15,0-89-15,0 89 16,0-123-16,0 35 16,17-71-16,-17-17 15,18-36 1</inkml:trace>
  <inkml:trace contextRef="#ctx0" brushRef="#br1" timeOffset="112987.8001">6773 8431 0,'0'0'16,"0"18"-16,18 0 31,0 17-31,-18 18 16,17 0-16,-17 17 0,18 19 15,-18 87-15,-18-70 16,18-18-16,-17 0 0,17-35 16,-18 18-1,0-54-15,18-34 16,-17-19-16,-1-34 15,0 17-15</inkml:trace>
  <inkml:trace contextRef="#ctx0" brushRef="#br1" timeOffset="113216.4024">6579 8431 0,'18'89'16,"-36"-178"-16,54 231 0,-19-1 15,-17-53-15,0-18 16,18 36-16,-18-18 0,-18 142 16,1-19-1,-1-34-15,18-71 16,0-71 0,18-53-16,-1-88 15,-17 36-15,18-1 16,-18-17-16</inkml:trace>
  <inkml:trace contextRef="#ctx0" brushRef="#br1" timeOffset="113398.5505">6509 8502 0,'0'0'0,"0"141"0,17-53 16,1 106-16,-18-106 15,18 89 1,-18-107-16,17 1 0,19 0 16,-19-54-16</inkml:trace>
  <inkml:trace contextRef="#ctx0" brushRef="#br0" timeOffset="124031.1573">6438 6720 0,'-17'0'15,"17"-17"1,-18 17-16,0 0 15,1 0 1,-1 0-16,0 17 16,1-17-16,-36 0 15</inkml:trace>
  <inkml:trace contextRef="#ctx0" brushRef="#br0" timeOffset="124215.39">5680 6720 0,'0'0'0,"-18"0"15,0 0 1,1 18 0,-1-18-16,-17 18 15,0-18-15,-1 17 16</inkml:trace>
  <inkml:trace contextRef="#ctx0" brushRef="#br0" timeOffset="124326.833">5151 6826 0,'-53'0'0,"106"0"0,-142 0 15,72 0-15</inkml:trace>
  <inkml:trace contextRef="#ctx0" brushRef="#br0" timeOffset="124375.8702">4727 6826 0,'-123'18'0,"246"-36"0</inkml:trace>
  <inkml:trace contextRef="#ctx0" brushRef="#br0" timeOffset="124555.2959">3792 6773 0,'0'0'0,"-17"0"16,-1 0-16,0 0 16,-34 0-1,34 0-15,-17 0 0,-36 18 16,36-18-16,0 0 16</inkml:trace>
  <inkml:trace contextRef="#ctx0" brushRef="#br0" timeOffset="124738.7379">2928 6791 0,'0'-18'16,"0"36"-16,0-53 0,0 17 15,-18 0-15,1 18 16,-1 18-1,1 0-15</inkml:trace>
  <inkml:trace contextRef="#ctx0" brushRef="#br0" timeOffset="124972.551">2417 6791 0,'-18'18'16,"0"-1"-16,1-17 0</inkml:trace>
  <inkml:trace contextRef="#ctx0" brushRef="#br0" timeOffset="125160.9852">2240 6791 0,'18'18'16,"-1"-18"-1,19 0-15,-1 0 16,18 0 0,-18 0-16,-17 0 0,35 0 15,-36 0-15,1 0 16</inkml:trace>
  <inkml:trace contextRef="#ctx0" brushRef="#br0" timeOffset="126039.3631">670 6491 0,'0'-35'0,"0"17"15,0 1-15,0-1 16,-17 0-16,-1 1 0,-17 34 16,17 1-1,-17 52-15,17-17 16,1 89-16,17-72 15,0 1-15,0 52 16,35-17 0,0-71-16,-17-17 0,35 17 15,-36-17 1</inkml:trace>
  <inkml:trace contextRef="#ctx0" brushRef="#br0" timeOffset="126178.2897">441 7003 0,'35'17'16,"1"-17"-16,-19 0 15,54-17 1,-54 17-16,54 0 16</inkml:trace>
  <inkml:trace contextRef="#ctx0" brushRef="#br0" timeOffset="126452.0046">794 6544 0,'0'71'16,"0"-142"-16,0 177 0,0-71 16,0 53-1,17-35-15,1 35 0,0-52 16,-1-1-16,1-17 16,17 17-16,-17-35 15</inkml:trace>
  <inkml:trace contextRef="#ctx0" brushRef="#br0" timeOffset="126907.3367">1005 6632 0,'-17'0'0,"17"18"16,-18 35-16,1-18 16,17 0-16,-18 36 15,36-36-15,-1 36 16,18-36-16,-17-17 16,17-1-16,-17 1 0,53-18 15,-54 0-15,18-18 16,-17 1-16,0-1 15,-18-35 1,0 35-16,-18-17 0,-17-18 16,-18 0-1,18 36-15,-1-1 0,-52 0 16,53 36 0,35 17-1,18 18 1,34-17-16,-16-19 15,17 1 1,-18-18-16,0 0 0,18-18 16,-35 18-16,-1-35 15,-17 17-15</inkml:trace>
  <inkml:trace contextRef="#ctx0" brushRef="#br0" timeOffset="127118.4798">1323 6703 0,'18'0'32,"-1"0"-32,1 0 15,35-18-15,-36 18 16,19-17-1,-19 17-15,-17-18 0</inkml:trace>
  <inkml:trace contextRef="#ctx0" brushRef="#br0" timeOffset="127296.905">1411 6562 0,'0'35'15,"0"-17"-15,-18 35 16,18-18-16,0 0 16,0 36-16,0-54 15,18 19-15,-18-19 16,18-17 0</inkml:trace>
  <inkml:trace contextRef="#ctx0" brushRef="#br0" timeOffset="127662.6888">1640 6597 0,'0'0'16,"-17"18"-1,-1 17 1,1-17-16,-1 17 0,0 18 15,18-36-15,0 1 16,18 0-16,0-1 16,17-17-1,-35-17 1,0 34 15,-18 1-31,18 0 16,0 17-16,18-18 15,17 1 1,-35 0-16,18-18 16,35 0-1,-36 0-15,1-18 0,0 0 16</inkml:trace>
  <inkml:trace contextRef="#ctx0" brushRef="#br0" timeOffset="127947.6058">1676 6350 0,'0'18'15,"35"17"1,0-17-16,36 70 15,-36-35 1,0 0-16,1-18 0,-19 18 16,19-18-16,-19 18 0,-17 18 15,0-36-15,-17 35 16,-1-52-16,0 17 16,1 18-16,-1-35 15</inkml:trace>
  <inkml:trace contextRef="#ctx0" brushRef="#br0" timeOffset="128942.6001">4568 9772 0,'-17'-18'0,"-1"18"15,1 0-15,-19 0 16,1 0-16,17 0 0,-52-17 16,35 17-16</inkml:trace>
  <inkml:trace contextRef="#ctx0" brushRef="#br0" timeOffset="129094.5615">3581 9737 0,'0'0'0,"-18"0"16,0-18-16,1 18 15,-1 0-15,1 0 16</inkml:trace>
  <inkml:trace contextRef="#ctx0" brushRef="#br0" timeOffset="129349.4821">2928 9737 0,'0'0'0,"-18"0"0,1-18 16,-1 18-16,1-18 15,-1 18 1,0 0-16,1 0 16,-1 0-16,0 0 15,1 0 1,17-17-16,-18 17 15</inkml:trace>
  <inkml:trace contextRef="#ctx0" brushRef="#br0" timeOffset="129493.4615">2381 9719 0,'-17'0'0</inkml:trace>
  <inkml:trace contextRef="#ctx0" brushRef="#br0" timeOffset="129770.4103">2205 9772 0,'18'0'15,"-18"-18"1,17 18-16,-17-17 15,18 17-15,-1-18 0,-34 18 47,-1 0-31,36 0 0,17 0-1,-17 18-15,17-18 16,0 0-16,1 0 15,-19 17-15,18-17 0,-17 0 16,0 0-16,-1 0 16,-34 0-16</inkml:trace>
  <inkml:trace contextRef="#ctx0" brushRef="#br0" timeOffset="130433.2045">564 9507 0,'0'0'15,"-17"-35"-15,17 17 0,-35 1 16,17-1 0,0 18-16,1 0 0,-19 0 15,19 18-15,-1 17 16,0 0-1,1 1-15,17 52 16,0-35-16,17 53 16,1-53-16,0-1 15,-1-16-15,19 17 0,-19 0 16,-17-36-16,0 1 0</inkml:trace>
  <inkml:trace contextRef="#ctx0" brushRef="#br0" timeOffset="130567.8322">335 9913 0,'0'0'15,"53"0"-15,-18-18 0,-17 18 16,35 0-16,-35 0 16,17 0-1</inkml:trace>
  <inkml:trace contextRef="#ctx0" brushRef="#br0" timeOffset="130839.0709">723 9490 0,'-35'35'16,"70"-70"-16,-70 88 0,17-18 16,18 0-16,0 0 15,0 71-15,0-70 16,0 17-16,0-18 16,18 0-16,0 0 0,-1-17 0,36 17 15,-35-35-15,-1 0 16</inkml:trace>
  <inkml:trace contextRef="#ctx0" brushRef="#br0" timeOffset="131296.8709">882 9560 0,'0'0'15,"-18"0"-15,1 18 16,17 0-16,-18-1 16,18 1-16,-18 35 15,18-18-15,0 36 16,0-36-16,36 18 16,-19-18-16,1-17 15,0-1-15,35 19 16,-36-36-16,1 0 0,17-18 15,-17 0-15,-1 18 0,1-53 16,-18 36-16,0-36 16,-18 18-16,1-1 15,-19 1-15,-16 0 16,34 17-16,-35 18 16,18 0-1,17 18-15,0 17 16,18 18-16,18-35 15,17 17 1,1-17-16,-1-18 16,-17 0-16,17 0 0,-18 0 15,19 0-15,-19 0 0,1 0 16,0 0-16</inkml:trace>
  <inkml:trace contextRef="#ctx0" brushRef="#br0" timeOffset="131544.7866">1199 9754 0,'18'0'15,"0"0"1,-1 0 0,1 0-1,0-17-15,-1 17 16,19-18-16</inkml:trace>
  <inkml:trace contextRef="#ctx0" brushRef="#br0" timeOffset="132006.1956">1552 9560 0,'-17'0'32,"-19"18"-17,19 0-15,-19-1 16,36 1-16,-17-18 16,17 17-16,0 19 15,0-19 1,17-17-16,1 0 15,0 0-15,-1 0 0,19 0 16,-36 18 0,-18 0-1,18-1-15,-35 19 16,35-19 0,-18 19-16,18-19 15,35 1-15,-17-1 16,0-17-16,-1 0 0,36-17 15,-35 17-15,-1-18 16,1 18-16,0-17 16</inkml:trace>
  <inkml:trace contextRef="#ctx0" brushRef="#br0" timeOffset="132262.5109">1658 9331 0,'35'35'16,"-70"-70"-16,88 88 16,0 35-16,-18-53 15,-17 18-15,-1-17 0,19 16 16,-19 1-16,-17-17 0,18 17 15,-18-18-15,0 18 16,-35 35-16,17-53 16,-17 1-16</inkml:trace>
  <inkml:trace contextRef="#ctx0" brushRef="#br0" timeOffset="135353.8993">8378 7567 0,'0'-18'16,"18"1"0,0-1-16,-1 1 15,-17-1-15,0-17 16,0 17-16,-17 0 15,-19 1-15,19 17 16,-18 0-16,17 17 0,-35 19 16,35-1-16,1 18 15,17 53 1,35 52 0,53-16-1,-53-72 1,1-35-16,-36-17 15</inkml:trace>
  <inkml:trace contextRef="#ctx0" brushRef="#br0" timeOffset="135475.8389">8184 7938 0,'0'0'0,"18"0"0,17-18 16,1 18-16,-1-18 15,0 18-15,18 0 16,-18 0-16,1 0 15,-19 0-15</inkml:trace>
  <inkml:trace contextRef="#ctx0" brushRef="#br0" timeOffset="135710.6786">8590 7514 0,'0'0'16,"0"88"-16,0-52 0,0 17 0,0 35 15,18-35-15,-1 17 16,19-52 0,-19 17-16,1-17 0,17-1 15,-17 1-15,17-18 16</inkml:trace>
  <inkml:trace contextRef="#ctx0" brushRef="#br0" timeOffset="136122.1043">8890 7638 0,'0'0'0,"-18"0"0,1 17 16,17 1-16,-18 0 15,18 17-15,0 0 16,0 53-16,0-52 16,0-1-16,18 0 0,-1 0 15,1-17-15,17-18 0,1 18 16,34-36 0,-52 18-16,35-35 15,-18 17-15,-35-17 16,18 17-16,-18 1 0,-18-36 15,0 17-15,-35-34 16,18 35-16,-53-18 16,53 53-16,-1 0 15,19 17-15,-1 36 16,36-18-16,-1-17 16,36 53-16,-17-54 15,52 19-15,-53-36 16,36 0-1,-54 0-15,1 0 0,17 0 16</inkml:trace>
  <inkml:trace contextRef="#ctx0" brushRef="#br0" timeOffset="136322.1987">9278 7796 0,'35'-17'16,"-17"17"-1,35-18-15,-18 18 16,18 0-16,-35 0 16,-18-18-16</inkml:trace>
  <inkml:trace contextRef="#ctx0" brushRef="#br0" timeOffset="136511.3836">9366 7655 0,'0'53'15,"0"-106"-15,0 159 0,18-71 16,-18 36-16,0-36 15,18-17-15,-1 0 0,1 17 16,-1-35-16,1 0 16</inkml:trace>
  <inkml:trace contextRef="#ctx0" brushRef="#br0" timeOffset="136888.9477">9754 7638 0,'18'0'15,"-36"0"1,-17 35 0,17-17-16,1 34 15,17-34-15,0 0 16,0-1-1,17-17-15,1 0 0,0 0 16,-1 0 0,-17 18-16,-17 0 15,-1-1 1,18 1 0,0 0-16,0-1 15,18 1-15,-1-18 0,1 0 16,17 0-1,-17 0-15,0-18 16,-1 1-16</inkml:trace>
  <inkml:trace contextRef="#ctx0" brushRef="#br0" timeOffset="137129.2233">9860 7444 0,'35'0'0,"-70"0"0,88 0 15,-18 53-15,1 35 16,-19-53-16,1 18 16,17 53-1,-35-71-15,0 0 0,0 1 16,0-1-16,0 0 0,0-17 15,0-1-15,-17 1 0,-1-18 16</inkml:trace>
  <inkml:trace contextRef="#ctx0" brushRef="#br0" timeOffset="137312.7555">10336 7867 0,'0'0'0,"18"0"0,35 0 16,-35 0-16,-1 0 16</inkml:trace>
  <inkml:trace contextRef="#ctx0" brushRef="#br0" timeOffset="137890.6183">10848 7585 0,'0'-18'15,"0"0"1</inkml:trace>
  <inkml:trace contextRef="#ctx0" brushRef="#br0" timeOffset="138162.9693">10848 7585 0,'0'-71'16,"-18"54"-16,18-1 15,-17 0 1,-1 1-16,0 17 16,1 0-16,-1 0 15,0 0-15,18 17 16,-17 19-16,-1 16 16,18 19-1,0-36-15,35 53 16,-35-52-16,18-1 0,35 36 15,-35-54-15,35 19 16,-53-19-16,17-17 16,-17 18-16,-17-18 15,-1 0 1</inkml:trace>
  <inkml:trace contextRef="#ctx0" brushRef="#br0" timeOffset="138295.8148">10636 7832 0,'0'0'16,"36"0"-16,-1 0 0,35-18 16,-34 18-16,-1 0 15,0 0-15,0 0 0,1 0 16</inkml:trace>
  <inkml:trace contextRef="#ctx0" brushRef="#br0" timeOffset="138541.9847">11060 7461 0,'-18'36'15,"0"-19"-15,18 54 16,0 35-1,18-71-15,0 18 16,17 35-16,-17-53 16,-1-17-16,36 35 15,0-36 1,-35-17-16</inkml:trace>
  <inkml:trace contextRef="#ctx0" brushRef="#br0" timeOffset="138946.6833">11324 7673 0,'-17'-18'16,"17"36"-16,-18 17 16,18 0-16,0 1 15,0-1-15,0 18 0,35 18 16,-17-54-16,17 36 15,0-53-15,18 18 16,-35-18-16,35-36 16,-36 19-16,1-36 15,0 35-15,-36-52 16,0 34-16,-17-34 16,0 35-1,-36-1-15,36 19 16,-18 17-16,36 17 15,-1 1-15,18 0 16,0 70 0,53-53-16,17 0 15,-34-35-15,-1 0 16,35 18-16,-34-36 16,-19 18-16,1-17 15,-18-1-15</inkml:trace>
  <inkml:trace contextRef="#ctx0" brushRef="#br0" timeOffset="139163.1635">11748 7814 0,'17'0'15,"1"0"-15,-1 0 16,19 0 0,-19-18-16,19 18 15,-19 0-15,-17-17 16</inkml:trace>
  <inkml:trace contextRef="#ctx0" brushRef="#br0" timeOffset="139547.5155">12083 7655 0,'0'0'16,"-18"0"-1,0 36 1,1-36-16,17 35 15,0-18-15,0 1 16,0 0-16,17-1 16,1 1-16,0-18 15,-36 0 1,0 0 0,1 18-16,-1-1 15,18 1-15,-18-18 0,18 35 16,0-17-1,18 0-15,0-18 16,17 17-16,0-17 16,1-17-16,-19 17 15,1-36 1,-18 19-16</inkml:trace>
  <inkml:trace contextRef="#ctx0" brushRef="#br0" timeOffset="139831.8283">12241 7408 0,'0'0'16,"0"-17"-16,18 17 0,0 17 15,17 36 1,-17-17-16,17-1 0,-17 0 15,34 36-15,-52-36 16,18 0-16,0 36 16,-18-36-16,-18 36 15,0-36-15,18 0 16,-35 18-16,18-18 16,-19 1-16,36-19 15,-17 19-15</inkml:trace>
  <inkml:trace contextRef="#ctx0" brushRef="#br0" timeOffset="142411.6292">4833 11483 0,'18'0'31,"17"-18"-15,0 18-16,36 0 16,-18 0-16,0 0 15,70 0 1,-70 18-16,71-18 15,-72 0-15,37-18 16,-72 18-16,19 0 16,-54 0-1,-17 0 1</inkml:trace>
  <inkml:trace contextRef="#ctx0" brushRef="#br0" timeOffset="142684.7373">5450 11324 0,'36'18'16,"-19"-18"-16,36 17 16,-17-17-16,34 18 15,-52-18 1,17 18-16,-17-18 0,-18 17 15,0 1-15,0 0 16,-18-1-16,0 1 16,-17 0-16,17-18 15,-17 17-15,18-17 0,-1 18 16,0-18 0</inkml:trace>
  <inkml:trace contextRef="#ctx0" brushRef="#br0" timeOffset="143179.1239">4904 11342 0,'-18'0'47,"-17"17"-32,17 1 1,-17 17-16,17-17 15,1 17-15,-1-17 16,18 0-16,0-1 16,0 1-16,53-1 15,-18-17-15,53 0 16,-52 18-16,-1-18 16</inkml:trace>
  <inkml:trace contextRef="#ctx0" brushRef="#br0" timeOffset="143814.0902">6015 11430 0,'-18'0'15,"36"0"-15,-18 0 32,35 18-32,-17-18 15,17 0-15,53 0 16,-52 0-16,-1 0 0,0 17 15,53-17 1,-52 0-16,-1 0 0,0 0 16,0 0-16,1-17 0,-19 17 15,19-18-15,-36 0 16</inkml:trace>
  <inkml:trace contextRef="#ctx0" brushRef="#br0" timeOffset="144108.6481">6562 11324 0,'17'18'15,"-17"-1"-15,18-17 0,35 18 16,-18-18-16,18 0 15,-18 18-15,-17-18 16,0 0-16,-1 0 16,1 0-16,-18 17 15,-18-17-15,1 0 16,-1 18 0,0-18-16,18 18 0</inkml:trace>
  <inkml:trace contextRef="#ctx0" brushRef="#br0" timeOffset="144692.2425">6068 11307 0,'-18'0'15,"1"0"-15,-1 0 16,0 17-16,-17 1 15,0-1-15,17 1 16,0 0-16,18-1 16,0 1-1,18 0-15,17-1 0,-17-17 16,0 0-16,35 18 16,-18 0-16,-18-18 0</inkml:trace>
  <inkml:trace contextRef="#ctx0" brushRef="#br0" timeOffset="145196.8477">6368 11448 0,'0'0'15,"-18"0"-15,0 0 16,18-18 0,18 18-1,0 0-15,-1 0 0,1 0 16,17 0-16,18-18 16,-18 18-16,54 0 15,-54 18-15,18-18 16,-18 18-16,-17-18 15,17 0-15,-17 0 0,35 0 16,-36 0 0,1 0-16,-18-18 15,0 0-15,0 1 16,-18-1 0</inkml:trace>
  <inkml:trace contextRef="#ctx0" brushRef="#br0" timeOffset="145471.2646">6773 11289 0,'0'18'16,"0"-36"-16,0 53 0,0-17 15,18-18-15,17 17 16,1 1-16,16-18 15,-34 18-15,35-18 16,-35 17-16,-1-17 16,1 36-16,0-36 15,-18 17-15,-36 1 16,1 0-16,17-18 16,1 17-16,-19-17 0,19 0 0,-18 18 15,17-18 1,-17 0-16</inkml:trace>
  <inkml:trace contextRef="#ctx0" brushRef="#br0" timeOffset="145910.1594">6138 11342 0,'0'0'16,"-17"0"0,-1 0-1,0 17-15,1-17 16,-1 0-16,1 0 16,-1 0-16,0 0 0,1 18 15,17 0-15,35 17 16,-17 0-1,-1-17-15,36 17 16,-18 0-16,1-17 16,-19 0-16,1-18 0,-18 17 15</inkml:trace>
  <inkml:trace contextRef="#ctx0" brushRef="#br0" timeOffset="147000.5871">5398 10301 0,'0'-18'16,"17"18"0,18 0-16,1 0 15,17 18 1,-36 0-16,1-1 0,17 19 15,-17-19-15,-18 19 16,-18-19-16,1 19 16,-1-19-16,-17 1 15,17-1-15,0-17 16,18 18 0,18-18-16,0 18 15,17-18-15,-17 17 16,17-17-16,35 18 15,-52-18-15,0 18 16,-1-18-16,1 0 0</inkml:trace>
  <inkml:trace contextRef="#ctx0" brushRef="#br0" timeOffset="147994.9544">6033 10372 0,'17'0'0,"1"-18"32,-36 18-17,1 0-15,-1 0 16,-17 0-1,17 0-15,0 0 16,1 18-16,-1-1 16,0-17-1,18 18-15,18-18 16,-18 18-16,35-18 16,-35 17-16,18-17 15,0 0-15,-18 18 16,0 0-1,-18-18-15,0 17 16,18 1-16,-17-1 0,17 1 16,0 17-16,0-17 15,17 17 1,19 1-16,-19-19 16,1-17-16,35 18 15,-36-18-15,1 0 0,17-18 16,-52 18 15</inkml:trace>
  <inkml:trace contextRef="#ctx0" brushRef="#br0" timeOffset="164055.0141">8361 8467 0,'0'-18'31,"35"18"-31,-17 0 16,17 0-16,0 0 16,18 0-16,-17 0 0,16 0 0,72 0 15,-54 0-15,107 18 16,-89-18-1,0 17-15,124-17 16,-89 0-16,1 18 16,17-18-16,0 0 0,0 0 0,18 0 15,141 18 1,-159-18-16,-18 17 0,1-17 16,-18 0-16,88 0 15,-106 0-15,0 0 0,141-17 16,-140-1-1,-19 0 1,-52 1 0,-1 17-16,-34 0 15,-18 0 1</inkml:trace>
  <inkml:trace contextRef="#ctx0" brushRef="#br0" timeOffset="164362.141">11748 8326 0,'35'17'15,"0"-17"-15,0 0 16,1 0 0,-1 18-16,-17-18 0,34 17 15,-34 1-15,17 17 16,-35-17-16,0 17 16,-17-35-16,-1 18 15,-17 0-15,0-18 16,-1 17-16,1-17 0,-18 18 15,35 0-15</inkml:trace>
  <inkml:trace contextRef="#ctx0" brushRef="#br0" timeOffset="165073.1539">8555 8308 0,'-18'0'0,"1"0"16,-36 18-16,35-1 15,-35 18 1,35-17-16,1 0 16,-1-1-16,18 1 0,0 0 15,18-1-15,17 19 16,36-19 0,-36 1-16,36 0 15</inkml:trace>
  <inkml:trace contextRef="#ctx0" brushRef="#br0" timeOffset="166914.0543">16475 4180 0,'0'-70'16,"0"140"-16,-18-175 0,0 34 15,1 36-15,-36-1 16,18 36-16,-1 18 16,1 0-16,0 35 0,0 70 15,17-35-15,0 89 16,18-89-16,18 71 15,0-106-15,-1 0 16,1-1-16,-1-16 0,19 17 16,-36-36-1,0 1 1,0-36-16</inkml:trace>
  <inkml:trace contextRef="#ctx0" brushRef="#br0" timeOffset="167025.6893">16087 4692 0,'0'0'15,"17"-18"-15,1 1 0,35 17 16,-18 0-16,53 17 16,-52-17-16,17 0 15,-18 0-15</inkml:trace>
  <inkml:trace contextRef="#ctx0" brushRef="#br0" timeOffset="167247.9319">16739 4198 0,'0'0'15,"-17"0"-15,-1 18 0,0 52 16,1 1-16,17-18 16,0 17-16,0 54 15,0-54-15,35 36 16,-17-71-16,35 36 15,17-36 1,-52-35-16</inkml:trace>
  <inkml:trace contextRef="#ctx0" brushRef="#br0" timeOffset="167620.2746">17074 4427 0,'-35'18'16,"70"-36"-16,-87 54 0,34-1 16,18 53-16,0-35 15,0 53-15,18-71 16,52 36-16,-35-54 16,1 1-16,52-18 15,-35-18-15,17-17 16,-34 0-16,-1-53 15,-35-1 1,0 36-16,-71-35 16,36 53-16,-53-36 15,35 71-15,-35 18 16,70 0-16,-17 70 16,17-53-16,36 36 15,17-36-15,36 18 16,-18-35-16,-18-18 15,18 0-15,0 0 0,-18 0 16</inkml:trace>
  <inkml:trace contextRef="#ctx0" brushRef="#br0" timeOffset="167805.5142">17604 4604 0,'0'0'16,"70"-18"-16,-52 18 0,17 0 16,18-18-1,-35 18-15,-1 0 16,-17-17-16,0-1 0,-17 18 16</inkml:trace>
  <inkml:trace contextRef="#ctx0" brushRef="#br0" timeOffset="167954.9259">17674 4445 0,'18'71'0,"-36"-142"0,36 177 15,-1-71-15,1 18 0,-18-18 16,18-17-16,-18 17 0,17-17 16,1 17-1,0-35-15</inkml:trace>
  <inkml:trace contextRef="#ctx0" brushRef="#br0" timeOffset="168310.1475">18098 4480 0,'17'-17'15,"1"17"-15,-36 0 31,1 17-31,-1 1 0,-17 35 16,17-36 0,18 1-1,0 0-15,18-1 16,-1-17 0,1 0-16,0 0 15,-18 18 1,-18 0-1,18-1-15,-18 1 16,18 0-16,18-1 16,0-17-16,34 18 15,-16-18-15,17 0 16,-36 0-16,36-18 16</inkml:trace>
  <inkml:trace contextRef="#ctx0" brushRef="#br0" timeOffset="168554.7136">18256 4039 0,'53'71'0,"-18"-18"16,36 70-16,-36-52 15,-17-1-15,0 1 0,-1 52 16,-17-70-16,0 0 16,-17 0-16,17-18 15,-18 1-15,0-19 16,1 19-16,-19-36 0,19 17 0,-1-17 16</inkml:trace>
  <inkml:trace contextRef="#ctx0" brushRef="#br0" timeOffset="168960.4873">18750 4657 0,'0'0'16,"18"0"-16,-1-18 16,36 18-16,-17-18 15,-1 18-15,0 0 16,-17-17-16</inkml:trace>
  <inkml:trace contextRef="#ctx0" brushRef="#br0" timeOffset="169534.6003">19808 4251 0,'18'-71'16,"-36"142"-16,36-194 0,-53 52 16,17 36-16,-35 17 15,18 18-15,-36 53 16,36 0 0,0 17-16,17-17 0,18 18 15,-17-1-15,34 72 16,1-90-16,17 72 15,-17-89-15,52 36 16,-34-36-16,-19-17 16,1-18-16,0 0 0,-36-18 15</inkml:trace>
  <inkml:trace contextRef="#ctx0" brushRef="#br0" timeOffset="169637.2784">19526 4692 0,'0'0'16,"18"0"-16,35 18 15,-18-18-15,71 0 16,-53 0-16,0 0 16</inkml:trace>
  <inkml:trace contextRef="#ctx0" brushRef="#br0" timeOffset="169857.7936">20144 4145 0,'-18'18'0,"18"70"15,-18-35-15,1 53 16,17-53-16,0 0 16,0-1-16,17 54 15,1-53-15,35 18 16,-18-54-16,-17 19 15,17-36-15</inkml:trace>
  <inkml:trace contextRef="#ctx0" brushRef="#br0" timeOffset="170245.9039">20443 4339 0,'-17'0'15,"-1"18"-15,1 52 16,-1-34-16,18 52 16,0-35-16,18 35 15,17-53-15,0 18 16,0-53-16,18 18 16,-17-18-1,-19-18-15,19 1 0,-19-19 16,1 19-16,-18-19 0,17 1 15,-34-36-15,-18 19 16,17 16-16,-35 1 0,18 17 16,-36-17-1,36 35-15,17 0 0,-17 35 16,35-17-16,0 17 16,53 18-16,-36-18 15,54 1-15,-18-19 16,18 1-16,-36-18 15,0 0-15,-17-18 16,-1 18-16</inkml:trace>
  <inkml:trace contextRef="#ctx0" brushRef="#br0" timeOffset="170436.3304">20884 4551 0,'18'0'16,"0"0"-16,17 0 16,-17 0-16,17 0 15,0 0-15,36 0 16,-54 0-16,1 0 16,0-18-16</inkml:trace>
  <inkml:trace contextRef="#ctx0" brushRef="#br0" timeOffset="170885.3143">21502 4339 0,'0'-17'15,"-35"17"1,-18 35 0,35 0-16,-35 18 15,35-18-15,18 18 16,18-35-16,17 17 15,-17-17-15,35-18 16,-35 0-16,-1 0 16,1-18-16,-1 18 0,-17-18 15,-17 18-15,-18 0 16,17 18-16,0 0 16,1 17-1,17-17-15,17-1 16,-17 1-16,36 0 0,16-1 15,-16-17-15,17 0 16,-18-17-16,0 17 0,-17-18 16</inkml:trace>
  <inkml:trace contextRef="#ctx0" brushRef="#br0" timeOffset="171140.3443">21643 4039 0,'18'18'16,"17"0"-16,0 17 0,0 18 15,36 35-15,-18-35 16,-18 0-16,18-18 0,-18 18 16,1 35-1,-19-35-15,-17 18 16,-17-54-16,-36 36 15,17-17-15,1-19 0,-18 1 16,0-1-16,-17 1 16</inkml:trace>
  <inkml:trace contextRef="#ctx0" brushRef="#br0" timeOffset="171986.2084">22366 5256 0,'-35'0'31,"17"0"-31,-52 0 16,34 0-16,-17 0 16,-70 18-1,70-18-15,-106 18 16,89-18-16,-124 0 15,88 0-15,-141-18 16,106 18-16,0 0 0,0 0 16,0 0-16,-1 0 0,-175 0 15,158 18-15,-176-1 16,159 1-16,-18 0 16,17-1-16,-17 1 15,-176 0-15,176-1 16,-194 1-16,211-18 15,-158 17 1,159-17-16,17 0 0,0 0 16,18 0-16,-141 0 15,158 0-15,-105 18 16,123-18-16,-70 18 16,88-1-16,-36-17 15,71 0-15,0 0 16,36-17-16,34 17 15</inkml:trace>
  <inkml:trace contextRef="#ctx0" brushRef="#br0" timeOffset="173432.2024">18662 5786 0,'-18'-18'15,"36"18"1,17-18-16,1 1 16,52 17-1,18 17-15,-71 1 16,0 17-16,-17-17 16,-18 35-16,-36-18 15,-16 36-15,34-36 16,-17 0-16,-1 0 0,19-17 15,-1 17-15,18-17 16,35 0 0,1-1-16,17-17 0,52 18 15,-69-18-15,52 18 16,-53-1-16,-17-17 16</inkml:trace>
  <inkml:trace contextRef="#ctx0" brushRef="#br0" timeOffset="174093.865">19808 5821 0,'0'0'15,"-17"0"-15,-1 0 0,-17 17 16,17 1-1,1 0-15,-1-1 0,0 1 16,1 0-16,-1 17 16,36-17-16,-1-1 15,19 1 1,-19-18-16,1 0 16,0 18-16,-36-18 31,0 17-31,1 1 15,-1-1-15,0 19 16,18-1 0,18-17-16,0-18 0,17 17 15,35 1-15,-17-18 16,-17-18-16,34 1 16,-52 17-16,0-18 0,-1 18 15,-34 0 1</inkml:trace>
  <inkml:trace contextRef="#ctx0" brushRef="#br0" timeOffset="174907.0209">5398 10830 0,'17'0'15,"1"0"-15,52 0 16,-17 0-1,18 0-15,70 0 16,-71 0-16,54 18 16,-53-18-16,17 0 15,-71 0-15</inkml:trace>
  <inkml:trace contextRef="#ctx0" brushRef="#br0" timeOffset="179262.4393">23901 5274 0,'0'-18'0,"0"1"16,0-1-16,17 0 15,1-17-15,0 0 16,17-18-16,-17 18 16,-1-1-16,1 19 15,-18-1-15,17 1 16,-17 34-16,0 54 15,0-18 1,0 52-16,18-69 16,0-1-16,35 0 15,-18-35-15,35-17 16,-52-1-16,17 0 16,-17 1-16,0-19 0,-1 1 0,19-35 15,-36 52 1,0-35-16,0 71 31,0-1-31,-18 19 0</inkml:trace>
  <inkml:trace contextRef="#ctx0" brushRef="#br0" timeOffset="179598.9593">24024 5644 0,'0'0'16,"-17"0"-16,17-17 16,17-36-16,1 18 15,17-36-15,-17 53 16,-1 1-16,1-1 16,0 1-1,-18 52 1,17 18-16,19 0 15,-1-36 1,-18-17-16,19 18 16,17-18-16,-36 0 15,19-35 1,-19 17-16,-17-17 0,18 17 16,-18 0-16,18-17 15,-1 53 1</inkml:trace>
  <inkml:trace contextRef="#ctx0" brushRef="#br0" timeOffset="180088.4279">25594 5256 0,'0'0'16,"-18"-70"-16,1 52 0,-36-17 16,18 35-1,-54 0-15,54 0 16,0 35-16,17-17 16,-17 35-16,35-18 0,35 18 15,0-18-15,-17-17 16,35 0-16,-35-18 15,52 0-15,-35 0 16,-17-18-16,0-17 16,-18 17-16,0 0 0,0 1 15,0-1-15,-18 18 16,18 18-16,0 17 16,0 18-16,18 17 15,17 72-15,-17-54 16,35 35-16,-36-70 15,1 0-15,0-18 0,-18 1 16,0-19-16,-18 1 16,-35-18-16,18 0 15,-54-35-15,37-1 16,-54-17-16,53 18 16,-18 17-16,18-17 15,-17 0-15,52 17 0,18-17 16</inkml:trace>
  <inkml:trace contextRef="#ctx0" brushRef="#br0" timeOffset="180383.5359">26194 4692 0,'-36'-71'0,"72"142"0,-89-159 15,18 88-15,-1 0 16,19 35-16,-1 18 16,-17 18-16,-1 87 0,36-52 15,0-18-15,0 0 16,18-17-16,0 0 0,17-18 15,18 52-15,-18-69 16,0-19-16,36 1 16</inkml:trace>
  <inkml:trace contextRef="#ctx0" brushRef="#br0" timeOffset="180800.0432">26617 4992 0,'0'0'16,"0"-53"-16,0 35 15,-18 18-15,1 0 16,-18 18-16,17 17 0,-35 71 16,53-53-1,0 17-15,0-17 0,35 53 16,1-53-16,34 0 15,-17-35-15,35-18 16,-53 0-16,18-36 16,-17 1-16,-19 0 15,-17-18-15,0 18 0,-17-18 16,-19 0-16,1 18 16,-18-1-16,-53 19 15,53 17-15,-17 17 16,35 19-16,35-19 15,0 54-15,53-18 16,-18-36-16,71 19 16,-53-36-16,52 0 15,-52 0-15,-17-18 16,-1 0-16,-17 1 16</inkml:trace>
  <inkml:trace contextRef="#ctx0" brushRef="#br0" timeOffset="181011.5933">26899 4639 0,'71'0'16,"-142"0"-16,195 18 0,-1 52 16,-70-17-16,35 0 15,-17 18-15,-18-1 0,0 1 16,-18 105-1,-35-88-15,0-17 0,-71 88 16,19-106-16,-72 52 16</inkml:trace>
  <inkml:trace contextRef="#ctx0" brushRef="#br0" timeOffset="185734.9064">4445 3616 0,'35'-35'15,"-70"70"-15,123-88 0,-35 53 16,124-18-16,-54 18 16,0 0-16,19 0 0,16 0 15,195 0-15,-159 0 16,229 0 0,-211 0-16,0-17 15,-36 17-15,18-18 0,88-17 16,-176 35-16,0-18 15</inkml:trace>
  <inkml:trace contextRef="#ctx0" brushRef="#br0" timeOffset="188930.4919">16792 7602 0,'0'18'32,"18"17"-17,0 18-15,-1-18 0,18 89 16,-35-71-16,18 0 15,0 70 1,-1 1 0,1-71-16,0-18 15,-1-35 1,1-18-16,-18 1 16</inkml:trace>
  <inkml:trace contextRef="#ctx0" brushRef="#br0" timeOffset="189213.757">17216 8008 0,'17'0'63</inkml:trace>
  <inkml:trace contextRef="#ctx0" brushRef="#br0" timeOffset="189637.7041">17674 7867 0,'0'-35'15,"0"70"-15,0-88 0,-17 53 16,-1 0-16,0 18 16,-17 35-16,17-36 15,18 19-15,-17 34 16,17-35-16,17 1 15,1-19-15,17 19 0,36-19 16,-36 1-16,53-36 16,-52 18-16,-1-35 15,0-18 1,-35 35-16,0-17 0,-35-18 16,-18 0-1,0 36-15,-18-1 16,36 0-16,18 18 15,-1 0-15,0 0 0,18 18 0,0 0 16,18-1 0,17 1-16</inkml:trace>
  <inkml:trace contextRef="#ctx0" brushRef="#br0" timeOffset="189855.1991">18168 7761 0,'0'0'15,"0"18"-15,18 35 16,-18 0-16,17 0 16,1 35-16,-18-35 15,35 52-15,-17-69 16,0-1-16,-18 0 0,0-17 15</inkml:trace>
  <inkml:trace contextRef="#ctx0" brushRef="#br0" timeOffset="190477.728">16193 7479 0,'0'0'16,"-18"18"-16,0-1 16,1 18-16,-1 18 0,18 18 15,-18-1-15,18 89 16,18-88-16,17 70 16,1-71-16,34 36 15,-17-70-15,53 34 16,-53-52-16,17-18 15</inkml:trace>
  <inkml:trace contextRef="#ctx0" brushRef="#br0" timeOffset="191017.4726">18380 7444 0,'0'0'0,"17"17"0,1 19 0,0-1 16,52 71 0,-35-53-16,36 88 15,-36-71-15,1 1 0,-1-1 16,0 54-16,-35-54 15,0 19-15,-17-37 16,-36 1 0,35-35-16,-17 0 0</inkml:trace>
  <inkml:trace contextRef="#ctx0" brushRef="#br0" timeOffset="191489.7919">18609 7232 0,'0'0'0,"18"0"0,-18-18 16,17 1-16,19 17 15,17-18-15,-36 18 16,18 0-16,-35 18 16,18-1-16,-18 1 0,0 0 15,-18 17 1,18-17-16,-17-18 15,17 17 1,17 1-16,1-1 16,17 1-16,1 17 15,-1 1-15,0-1 16,-17-17-16,-18-1 16,-18 18-16,1-17 15,-1-18-15,-17 0 0,17 18 16,-17-18-16,-18 0 15,35 0-15,1 0 0</inkml:trace>
  <inkml:trace contextRef="#ctx0" brushRef="#br0" timeOffset="192041.5846">19368 8114 0,'17'18'31,"36"-18"-31,-18 0 16,1 0-16,17 17 15,-18-17-15,18 18 0,-36-18 16</inkml:trace>
  <inkml:trace contextRef="#ctx0" brushRef="#br0" timeOffset="193074.2274">20902 7973 0,'0'0'0,"0"-35"0,0 17 16,-35 0-1,17 18-15,-17 0 16,17 18-16,-35 35 16,36-18-16,-1 53 15,18-35-15,35 35 16,1-52-16,34 34 16,-17-52-16,53-1 15,-71-17-15,36-35 16,-54 18-1,1-54-15,-18 36 16,0-18-16,-35-18 16,-18 1-16,18 52 15,17-17-15,-17 35 0,17-18 16,0 18-16,1 18 16,34 17-1,19-17-15</inkml:trace>
  <inkml:trace contextRef="#ctx0" brushRef="#br0" timeOffset="193224.4471">21396 8167 0,'18'0'31</inkml:trace>
  <inkml:trace contextRef="#ctx0" brushRef="#br0" timeOffset="193675.6189">21802 7990 0,'0'-35'16,"0"70"-16,-18-70 0,0 18 0,-35 17 15,36 0-15,-36 17 16,35 1-16,1-1 16,17 36-1,0-17-15,0-19 0,17 1 0,1 0 16,35 17-1,-36-35-15,19 0 0,-19 0 16,1 0-16,17-18 16,-35 1-16,18-19 0,-18 19 15,18-19-15,-18 19 16,0-19-16,0 1 0,0 18 16,-18 17-1,18 17 1,0 36-1,0-18-15,0 1 0,18 34 16,-18-35-16,17 36 16,1-36-16,-18 18 15,0-35-15,0 17 16</inkml:trace>
  <inkml:trace contextRef="#ctx0" brushRef="#br0" timeOffset="194075.5563">22225 7938 0,'0'0'15,"-53"0"-15,35 0 0,1 0 16,-36 35-16,35 0 15,18 0 1,0-17-16,0 17 0,36 1 16,-19-36-16,36 17 15,-35-17-15,17-17 16,-17-1-16,-18-35 16,17 35-1,-17-17-15,0 17 0,0 1 16,0-1-16,-17 18 0,17-17 15,0 34-15,0 1 16,0 35-16,17-18 16,1 36-16,-18-36 15,18 0-15,-1 0 16,18 18-16,-35-17 16,0-1-16,-17-35 15,-1 17-15</inkml:trace>
  <inkml:trace contextRef="#ctx0" brushRef="#br0" timeOffset="194536.9201">20338 7532 0,'-53'53'15,"35"-18"-15,18 18 16,0 88-16,18-53 15,35 71 1,-18-71-16,0 0 0,36-17 0,-18-18 16,105 53-16,-69-71 15,69 0 1</inkml:trace>
  <inkml:trace contextRef="#ctx0" brushRef="#br0" timeOffset="194959.8745">22278 7479 0,'0'0'16,"18"0"-16,-1 18 15,18 70 1,1-35-16,34 70 15,-52-70-15,53 88 16,-54-88-16,36 88 16,-53-88-16,0 0 15,18 0-15,-18 0 0,-18 17 16,18-34-16,-18-1 16,1-17-16,-1-18 15,1-18-15</inkml:trace>
  <inkml:trace contextRef="#ctx0" brushRef="#br0" timeOffset="195443.2802">22348 7232 0,'0'-18'15,"18"18"-15,35-17 16,0 17-1,35 0-15,-53 0 16,18 17-16,-35 1 16,-18 35-1,-18-35-15,1 17 16,-1 18-16,0-36 16,1 19-16,17-19 15,35 1 1,0 0-16,-17-18 15,17 17-15,-17-17 16,0 18-16,-1-1 0,-17 1 16,0 0-16,-17-18 0,-36 35 15,35-35-15,-53 18 16,36-18-16,-53 0 16,70 0-16</inkml:trace>
  <inkml:trace contextRef="#ctx0" brushRef="#br0" timeOffset="196412.6399">22983 8925 0,'0'0'0,"0"-17"0,-17 17 47,-1 0-31,1 17 0,-1-17-16,-35 18 15,35-18-15,-70 0 16,35 18-1,-88-18-15,71 17 16,-107 1-16,71-18 16,1 17-16,-1-17 0,-106 18 15,89-18-15,-142 18 16,124-1-16,0-17 16,-18 18-16,18 0 15,-194-1-15,176 1 16,-176 17-16,158-35 15,-193 36-15,194-36 16,-177 17-16,177 1 16,-177-18-1,194 0-15,-176 17 16,176-17-16,-141 0 16,159 0-16,-141 18 15,141 0-15,-106-1 16,141-17-16,0 18 15,-88 17-15,124-35 16,-54 36-16,71-36 16,36 0-16,-1 0 0,18 17 15,18-34-15</inkml:trace>
  <inkml:trace contextRef="#ctx0" brushRef="#br0" timeOffset="196978.2512">18486 9701 0,'0'0'16,"17"0"0,36 0-1,-18 0-15,54 18 16,-72-18-16,19 18 0,-19-1 15,-17 19-15,18-1 0,-36 35 16,-17-34-16,0 17 16,-1-18-16,1 0 15,35-17-15,0-1 16,0 1 0,71 0-16,-18-1 15,-18-17-15,18 18 0,0-18 16,17 0-16,-52 0 15</inkml:trace>
  <inkml:trace contextRef="#ctx0" brushRef="#br0" timeOffset="197478.798">19403 9596 0,'0'0'0,"-18"0"0,1 17 16,-1 1-16,-17 52 16,17-17-16,-17 71 15,17-54-15,0 36 16,36-53 0,17 35-16,1-70 15,34 17-15,-35-17 16,1-18-16,34-18 15</inkml:trace>
  <inkml:trace contextRef="#ctx0" brushRef="#br0" timeOffset="198296.1753">19950 9843 0,'0'-18'0,"-18"18"15,0 0 1,1 0-1,-1 18-15,-17 52 16,17-35-16,18 1 0,0-1 16,0 0-16,35 18 15,1-35-15,34 17 16,-34-35-16,52-18 16,-53 1-16,18-19 15,-35 1-15,-18 0 16,-18-18-16,0 35 15,-52-35 1,34 36-16,1 17 0,0-18 16,0 18-16,-1 0 15,19 18-15,34-1 16,1-17-16</inkml:trace>
  <inkml:trace contextRef="#ctx0" brushRef="#br0" timeOffset="198540.5499">20532 9984 0,'17'0'16,"-17"17"-1</inkml:trace>
  <inkml:trace contextRef="#ctx0" brushRef="#br0" timeOffset="198947.0134">20832 9860 0,'0'0'16,"0"-17"-16,0-1 15,-18 18 1,0 18-16,1-1 16,-1 36-16,18-18 15,0 1-15,0-1 0,18 0 16,35 36 0,-36-54-16,54 1 15,-54-18-15,54-18 16,-53 1-16,17-1 0,-18-35 15,-17 18-15,0-36 16,-17 36-16,-36 0 16,18 0-1,-1 17-15,19 18 16,17 18 0,17-1-1</inkml:trace>
  <inkml:trace contextRef="#ctx0" brushRef="#br0" timeOffset="199169.1218">21237 9843 0,'0'35'0,"0"-18"16,0 19-16,18 17 15,-18-18-15,18 35 16,-1-34-16,1 17 16,-1-36-16,1 1 15,0-18 1</inkml:trace>
  <inkml:trace contextRef="#ctx0" brushRef="#br0" timeOffset="199453.8845">21431 9560 0,'36'0'16,"-72"0"-16,107 18 0,-54 0 0,19 17 0,17 35 15,-36-17 1,1 0-16,17 53 16,-17-53-16,-1 18 0,-17 17 15,0-35-15,-17 35 16,-1-53-16,-17 36 16,17-36-16,-52 18 15</inkml:trace>
  <inkml:trace contextRef="#ctx0" brushRef="#br0" timeOffset="200126.0239">23671 8837 0,'36'18'16,"-19"-18"-16,36 0 15,-17 0-15,-1 0 0,18-18 16,17 18-1,-34 0-15,-19 0 0,1 0 0,-18 18 16</inkml:trace>
  <inkml:trace contextRef="#ctx0" brushRef="#br0" timeOffset="200271.9154">23901 9119 0,'88'18'0,"-176"-36"0,229 18 16,-35 0-16,-71-17 16,0 17-16,-17-18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47:04.3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25100 8449 0,'-35'-35'15,"70"70"-15,-70-88 0,88 18 16,-18 35 0,71-18-16,-53 18 15,-18 18-15,0-1 16,-17 1-16,0 35 15,-18-35-15,-18 35 16,0-18-16,1-17 16,-1 17-16,0-18 0,18 19 0,0-19 15,0 19-15,53 34 16,18 1 0,-36-36-16,0 0 15,1-17-15,-19 17 0,1 0 16,-71-17-1,18-18-15,-18 0 0,0 0 16,-18-18 0,1 1-16,52-1 15,1 1-15,52 17 16,0-18-16</inkml:trace>
  <inkml:trace contextRef="#ctx0" brushRef="#br0" timeOffset="162.5202">25929 8872 0,'18'0'47,"-1"0"-31</inkml:trace>
  <inkml:trace contextRef="#ctx0" brushRef="#br0" timeOffset="785.4139">26670 8590 0,'-18'-17'15,"36"34"-15,-53-34 16,17-1-16,-17 18 15,0 18-15,17-1 0,0-17 16,-17 53 0,17-18-16,1 1 0,17-1 15,17 53-15,36-17 16,0-36-16,-18-17 16,18-1-16,-17 1 15,17-18-15,-18 0 0,0 0 16,36-35-16,-54-36 15,-17 36 1,0-1-16,0-16 0,-53-19 16,18 36-16,-53-36 15,53 54-15,-18-1 16,17 18-16,19 18 16,17-1-16,17 1 15,19-1 1</inkml:trace>
  <inkml:trace contextRef="#ctx0" brushRef="#br0" timeOffset="1259.4918">27340 8555 0,'-53'0'16,"106"0"-16,-123 18 0,52-1 15,-17 18-15,35 1 16,-18-1-16,18 36 16,0-36-16,18 0 15,35 36-15,17-36 16,-34-17-16,34-18 16,-17-18-1,0-17-15,-18-18 16,-35 17-16,0 1 0,0 0 15,-53-36 1,-141-34 15,177 105-15,17 17-16,17 1 16</inkml:trace>
  <inkml:trace contextRef="#ctx0" brushRef="#br0" timeOffset="1746.3747">27817 8661 0,'0'0'0,"-18"0"31,0 17-15,-17 36-1,17 18-15,18-36 16,0 0-16,18 1 0,0-1 16,35 18-1,-18-36-15,53-17 16,-35 0-16,35-35 16,-53 0-16,1 0 15,-1-18-15,-35 17 16,-35-34-16,-1 35 0,-52-1 15,35 19 1,-70 17-16,88 0 16,-1 0-16,19 17 15,-1 1-15,53 0 16,1-1-16</inkml:trace>
  <inkml:trace contextRef="#ctx0" brushRef="#br0" timeOffset="2118.043">28557 8520 0,'0'17'15,"0"19"1,0-1-16,0 53 15,0-53-15,0 18 16,0 0-16,0 0 0,0 53 16,18-71-1,-18 36-15,0-54 16,0 19-16</inkml:trace>
  <inkml:trace contextRef="#ctx0" brushRef="#br0" timeOffset="7628.6498">18997 11730 0,'0'0'16,"18"-35"-16,-18 17 15,-18-17-15,-35 17 16,18 18-1,-53 18-15,52-1 16,-34 54-16,35-36 16,-1 36-16,36-36 15,36 0-15,34 1 16,-35-36 0,54-18-16,-36 0 0,-18 1 15,0-1-15,0 0 0,-17-17 16,0 0-1,-18 0-15,0 52 16,-18 36 0,18-18-16,0 89 15,0-71-15,18 53 16,-1-54-16,19 37 16,-36-54-16,17 18 15,-17-35 1,-35-1-16,0-17 15,-1 0-15,1 0 0,-71-17 16,53 17-16,-35-36 16,53 36-16,0-17 15,17-1-15,36 0 16,17 18 0</inkml:trace>
  <inkml:trace contextRef="#ctx0" brushRef="#br0" timeOffset="7969.617">19597 11412 0,'0'0'15,"-18"-35"-15,18 17 16,-17 18-16,-1 18 0,0 53 16,1-18-16,17 17 0,0 1 15,0-1-15,0 1 16,0-1-16,0-17 15,17 0-15,1 0 0,35 35 16,-36-70-16,19 17 0,-1-35 16,18 0-16</inkml:trace>
  <inkml:trace contextRef="#ctx0" brushRef="#br0" timeOffset="9602.4226">20144 11624 0,'0'-35'16,"0"17"-1,-18 0-15,0 18 31,1 0-31,-1 18 0,0-18 16,1 18-16,-18 35 16,17-18-16,0 18 15,18-18-15,0 36 16,18-36-16,35 18 16,-18-35-16,0-1 15,18-17-15,0 0 16,-35-17-16,-1 17 15,1-53-15,0 35 16,-18-17-16,0 17 0,-36-52 16,-16 17-1,16 17-15,19 19 16,-19-19-16,1 36 0,0 0 16,-36 18-1,71 0-15,0 17 16,18 0-16,0-17 0,17 17 15,35 0-15,-34-35 16,17 18-16,-18-18 0,0 0 16,0 0-16,1-18 15,-19 18-15</inkml:trace>
  <inkml:trace contextRef="#ctx0" brushRef="#br0" timeOffset="9835.3321">20408 11342 0,'0'0'15,"71"106"-15,-1-18 16,-34-53-16,17 71 16,-36-71-1,1 53-15,-18-52 16,0-1-16,-18 0 0,-35 36 15,36-54-15,-19 1 16</inkml:trace>
  <inkml:trace contextRef="#ctx0" brushRef="#br0" timeOffset="10054.1664">21026 11642 0,'0'0'31,"70"0"-31,-52 0 0,-1 0 0</inkml:trace>
  <inkml:trace contextRef="#ctx0" brushRef="#br0" timeOffset="10183.819">21131 11818 0,'36'0'0,"-72"0"0,107-18 0,-36 1 16,1 17-16,-1-18 15,0 18-15</inkml:trace>
  <inkml:trace contextRef="#ctx0" brushRef="#br0" timeOffset="10790.5818">21766 11377 0,'0'0'16,"36"-18"-1,34 1-15,-17 17 16,35 17-16,-35 1 16,0 35-16,-35-18 15,-18 1-15,0-19 16,0 18-16,-18-17 0,1 17 16,-19 1-16,19-1 15,17-17-15,0-1 16,17 19-1,19 16-15,-19-34 16,1 35-16,-18-35 16,0-1-16,0 1 0,-18 0 15,-35-1 1,18-17-16,0 0 0,-18 18 16,18-18-16,-1 0 0,19 0 15,-1 0-15,36 0 16</inkml:trace>
  <inkml:trace contextRef="#ctx0" brushRef="#br0" timeOffset="11298.8401">22772 11501 0,'0'0'31,"-106"35"-31,71-18 0,-1 19 0,19 17 16,-18 53-16,35-54 15,17 1-15,18 0 0,36 35 16,17-35 0,-35-35-16,0 0 15,53-18-15,-18-53 16,-53 17-16,1-34 16,-36 17-16,-18 18 15,-35-53-15,18 35 16,-71-18-1,53 53-15,-53 1 16,53 17-16,-35 53 16,53-18-16,35 36 15,17-36-15,36 35 16,0-52-16,0 0 16,53 17-16,-53-35 15,-18 0-15,0 0 0,1-18 16,17 1-16</inkml:trace>
  <inkml:trace contextRef="#ctx0" brushRef="#br0" timeOffset="11883.703">23213 11359 0,'0'-17'16,"0"34"-16,0-52 16,17 35-1,19 0-15,-19 18 16,1-1-16,0 19 16,-18-1-1,-18 0 1,0-35-16,1 18 15,17 0-15,17-18 16,19 0 0,-19 0-16,19 0 15,-19 0-15,1 0 0,-1 17 16,19 1-16,-36-1 16</inkml:trace>
  <inkml:trace contextRef="#ctx0" brushRef="#br0" timeOffset="12260.2927">24042 11642 0,'35'17'32,"0"-17"-32,1 0 0,-1 0 15,18 0-15,-18 0 0,0 0 16,1 0-16,-19 0 0</inkml:trace>
  <inkml:trace contextRef="#ctx0" brushRef="#br0" timeOffset="12380.7388">24201 11818 0,'0'0'15,"105"-18"-15,-69 18 0,17 0 16,-18 0 0</inkml:trace>
  <inkml:trace contextRef="#ctx0" brushRef="#br0" timeOffset="13050.9112">25312 11430 0,'-18'0'16,"36"0"-16,-1 0 16,54 18-1,-36-1-15,53 19 16,-35-1-16,-35 0 16,-18 0-1,0 1-15,-35-19 0,-1 36 16,19-35-16,-1 35 15,36 0 1,-1-36-16,19 36 16,17 0-1,-18-18-15,-35-17 16,-18 0-16,-17-18 16,0 17-16,-18-17 0,-18 18 15,-229 35 1,230-35-16,-1-18 15</inkml:trace>
  <inkml:trace contextRef="#ctx0" brushRef="#br0" timeOffset="18991.5094">15716 13159 0,'-70'-18'16,"140"36"-16,-176-18 16,89 17-16,-18 19 0,-1 16 15,36 37 1,0-54-16,36 18 16,-1-18-16,0-35 15,36 18-15,-36-18 16,18-36-16,-36 1 15,-17-18-15,0 18 16,-17-18-16,-18 35 16,17 1-16,0 17 15,1 0-15,-1 17 16,18 36-16,0-17 16,53-1-16,-18-17 15,71-1 1,-71-17-16,53-17 15,-70-1-15,0 0 16,-1 1-16,-34-1 16,17 36-1,0 17-15,0 0 16,17 124-16,1-71 16,0 0-16,-1 1 0,36 34 15,-17-70 1,-1-18-16,-18-17 0,1-18 15,-36-35 1,1-18-16,-1 0 0,1 0 16,-36-71-16,17 54 15,1-71-15,35 70 16,0-35-16,18 71 16,-1 35-16,19-18 15,-1 36-15,-17 0 0,17-1 16,-18 19-16,1 34 15,-18-35-15,-18-17 16,18 0-16,-35-1 0,0-17 16,0-17-16,17-1 0,0 0 15,1 1-15,17-19 16,0 1-16</inkml:trace>
  <inkml:trace contextRef="#ctx0" brushRef="#br0" timeOffset="19338.1021">16369 13406 0,'18'52'16,"-36"-104"-16,53 246 0,-17-124 16,-18-17-16,17 18 15,1-18-15,0-1 0,-1 19 16,-34-89 0,-19-52-1,1-18 1,0-36-16,17 54 15,18-19-15,18-52 16,17 106-16,18-18 16,0 53-16,-18 0 0,36 35 15,-54 1 1,1 17-16,-18 35 16,0-71-16,0 19 15,-18-19-15,1 1 0,-1-18 16,-35-18-16,53 1 15,-17-19-15,17-34 16,17 35-16,36-36 0,-35 36 16</inkml:trace>
  <inkml:trace contextRef="#ctx0" brushRef="#br0" timeOffset="19697.732">16722 13300 0,'0'88'31,"0"-176"-31,17 194 0,-17-71 0,18-18 16,0 1-16,-1-18 15,1-18 1,0 1-16,-18-18 16,17 17-16,-17 0 0,18-17 15,-18 17 1,0 36 0,17 0-16,-17 17 15,18-17 1,0-1-1,17-17-15,-17 0 16,-1-17 0,1-1-16,-36 0 15,18 1-15,-17-19 16,-1 19 0,0 17-16,18-18 15,18 18 1,0 18-1,-1-1 1</inkml:trace>
  <inkml:trace contextRef="#ctx0" brushRef="#br0" timeOffset="19877.5054">17110 13300 0,'0'0'31,"53"53"-31,-18-18 0,-17-17 0,17-1 16,0 18-16,-17-17 15,17 0-15,-17-18 0,-1 17 16,1-17-16</inkml:trace>
  <inkml:trace contextRef="#ctx0" brushRef="#br0" timeOffset="20015.4576">17304 13300 0,'0'0'0,"-18"17"0,0 19 15,-17 34-15,18-52 16,-1 52-16,18-52 16,0 17-16</inkml:trace>
  <inkml:trace contextRef="#ctx0" brushRef="#br0" timeOffset="20971.0242">18380 13406 0,'17'0'31,"1"17"-16,0-34-15,-1 17 16,19-18-16,-36-17 16,17-1-16,-17 19 15,-17-1-15,-1 0 16,0 1-16,1-1 0,-19 18 16,19 35-16,-1-17 15,0 70-15,18-52 16,18-1-16,0 0 0,52 18 15,-17-35 1,0-18-16,-18 17 0,54-17 16,-72-17-16,19-1 15,-1-17-15,-35-1 16,0 19-16,0-1 16,0 1-1,0 34-15,0 36 16,17-35-16,1 17 15,0-17-15,17-1 16,-35-34 15,-18-19-15,18 19-16,0-19 0,0 19 16,18-36-16,-18 35 15,35-17-15,-17 17 16,0 18-16,17 0 15,-35 18-15,17 0 16,1-1-16,-18 19 16,0-1-1,0-18 1,0 1 0,0 0-1,0-1-15,18 1 16,17 17-1,-17-35 1,17 0-16,-17 0 16,17 0-1,-18-17-15,1-19 16,-18-17 0,-18 36-16,1-1 15,-1 1-15,-17-1 16,35 0-16,-18 18 15,18 18 1,36-18 0</inkml:trace>
  <inkml:trace contextRef="#ctx0" brushRef="#br0" timeOffset="21233.4761">19315 13547 0,'-18'-36'32,"18"-17"-32,-18 18 15,18-18 1,18 53-16,0-17 0,-1 17 15,36 0-15,-35 0 16,17 17-16,-17 1 0,-1 0 16,1-18-16,35 17 15</inkml:trace>
  <inkml:trace contextRef="#ctx0" brushRef="#br0" timeOffset="21433.8243">19808 13088 0,'0'0'0,"0"18"15,0-1-15,18 1 16,-18 0-16,0-1 0,18-17 15</inkml:trace>
  <inkml:trace contextRef="#ctx0" brushRef="#br0" timeOffset="21536.4347">19879 13370 0,'0'18'0</inkml:trace>
  <inkml:trace contextRef="#ctx0" brushRef="#br0" timeOffset="21976.1217">18856 13370 0,'0'0'0,"18"0"16,-18 18-16,0 0 15,17 17-15,1 0 16,-18-17-16,18 17 16,-18-17-16,0-1 0,17 1 15</inkml:trace>
  <inkml:trace contextRef="#ctx0" brushRef="#br0" timeOffset="22651.0748">21414 13176 0,'0'-17'15,"-18"-1"1,0 18-16,-17 18 16,17-1-1,1 19-15,-1 16 0,1 37 16,17-1-16,17-53 16,18-17-16,18 17 15,36-35 1,-54-18-16,35-35 15,-52 18-15,-18 0 0,18 0 16,-36-36-16,0 53 16,-52-34-1,-1 52-15,36 0 16,0 17-16,17 1 16,36 35-16,-1-36 15,19 1-15</inkml:trace>
  <inkml:trace contextRef="#ctx0" brushRef="#br0" timeOffset="23011.5933">22049 13335 0,'0'0'0,"17"18"15,1-1 1,-18 1 0,18-18-16,-18 18 31,0-36-15</inkml:trace>
  <inkml:trace contextRef="#ctx0" brushRef="#br0" timeOffset="23683.8494">22613 13264 0,'0'-17'16,"0"34"-16,0-52 0,-18 18 16,1 17-1,-1 17 1,-35 54-16,36 17 16,17 0-1,17-17-15,36-18 16,35-36-1,1-34-15,-54-1 16,18-17-16,-36 17 16,19-17-16,-19-18 0,-17-18 15,-17 36-15,-1 17 16,-17-17-16,-1 17 0,-52 1 16,35 34-1,18 1-15,17 17 16,36 18-1,17-53-15</inkml:trace>
  <inkml:trace contextRef="#ctx0" brushRef="#br0" timeOffset="24012.8253">23142 13282 0,'0'0'16,"-17"18"-16,-1-1 0,18 1 16,0 35-1,18 17-15,-1-34 16,19-1-16,-19-17 16,18-1-16,1-17 15,-19 0-15,19 0 0,17-35 16,-18 0-16,-18-18 15,-17 0 1,-35-18-16,0 54 16,-18-1-16,18 0 15,-18 18 1,35 0 0,18 18-16,18-18 15</inkml:trace>
  <inkml:trace contextRef="#ctx0" brushRef="#br0" timeOffset="24644.1074">23777 13282 0,'0'-18'16,"18"18"-16,-18-17 47,-18 17-32,-17 35 1,17 0-16,1 1 16,17-19-16,0 19 15,0-19-15,17 36 16,1-35-16,35 17 16,-35-35-1,52 18-15,-52-18 16,17-18-16,-17 0 0,35-17 15,-36-35 1,-17 52-16,0-17 0,-17 17 16,-54-35-16,36 35 15,-1 1-15,1 17 0,-18 0 16,-17 17 0,52 1-16,18 0 15</inkml:trace>
  <inkml:trace contextRef="#ctx0" brushRef="#br0" timeOffset="25110.726">24377 13176 0,'0'18'31,"18"35"-15,-18 0-1,17 17 1,1-17-16,0-18 0,-18 18 16,17-17-16,1-1 0,-18 0 15,0 1-15,0-1 16</inkml:trace>
  <inkml:trace contextRef="#ctx0" brushRef="#br0" timeOffset="32065.3928">17321 14164 0,'-35'18'0,"17"17"16,1 88-16,-1-52 16,18 17-16,18 53 15,17-70-15,18 52 16,-18-70-16,54 0 15,-72-35-15,18-1 16</inkml:trace>
  <inkml:trace contextRef="#ctx0" brushRef="#br0" timeOffset="32405.0997">17657 14799 0,'0'0'0,"17"71"0,1-1 15,-1 1-15,1-1 0,0 36 16,-1-71 0,-17 18-1,0-70-15,-17-72 16,17 37-16,-18-72 16,18 54-16,0-72 15,0 54 1,0 35-16,35-53 15,1 89-15,-19 17 0,36 0 16,-35 17-16,-1 54 16,-17-36-16,-17 18 15,-1-18-15,-17 36 16,0-53-16,17-18 16,0 17-16,18-34 15,0-19 1</inkml:trace>
  <inkml:trace contextRef="#ctx0" brushRef="#br0" timeOffset="32966.6827">18045 14658 0,'-18'53'0,"36"-106"0,-36 141 16,-17-53-16,17-17 15,18-36 1,0-35-1,0 36-15,35-36 16,-35 18-16,18-1 16,0 19-16,-1 17 15,1 17 1,0 1 0,-1 0-16,1-1 0,-1-17 15,1 18-15,0-18 0,-1 0 16,1-18-16,0 1 15,-1-19-15,-17 19 16,0-1 0,0 0-16,-17 18 15,-1 0-15,18 18 16,-18 17-16,18-17 16,0 35-16,0-35 15,0-1-15,36 1 16,-1-1-16,18-17 15,-36 0-15,19-17 16,-19 17-16,1 0 16,0 0-1,-18 17 1,17-17 0,1 0-16,0 0 15,-1 0-15,-17-17 16,0-1-16,0 1 15,0-19-15,0 19 16,0-19 0,0 19-16,0-1 15</inkml:trace>
  <inkml:trace contextRef="#ctx0" brushRef="#br0" timeOffset="33413.6234">19861 14552 0,'0'0'0,"-17"-18"16,-1-17-16,0 35 16,1 0-1,17 18-15,0 35 16,17-18-16,1 0 15,17 1-15,1-19 0,34 36 16,-52-35-16,0-1 16,-18 1-16,-53-18 15,35 0 1,-70 0-16,52-18 16,1 18-16,-18-17 15,18-1-15,35 0 16</inkml:trace>
  <inkml:trace contextRef="#ctx0" brushRef="#br0" timeOffset="33740.1222">20144 14076 0,'0'35'15,"17"71"1,-17-35-16,18 70 15,0-53-15,-18-18 16,17 1-16,1 35 16,-18-71-16,17 0 15,-17-17-15,18-18 0,-18-18 16</inkml:trace>
  <inkml:trace contextRef="#ctx0" brushRef="#br0" timeOffset="33879.2195">20391 14570 0,'0'0'0,"0"70"16,0-34-16,17 34 15,1-52 1,-1 17-16,1-35 16</inkml:trace>
  <inkml:trace contextRef="#ctx0" brushRef="#br0" timeOffset="34012.5498">20391 14393 0,'17'0'16,"1"18"0,-1 0-16</inkml:trace>
  <inkml:trace contextRef="#ctx0" brushRef="#br0" timeOffset="34523.0718">20567 14517 0,'0'53'0,"0"-106"0,-18 141 16,18 0-16,0-70 15,36 35-15,-19-36 16,19-17-1,-19-17-15,1-1 0,17-17 16,-17 0-16,-18-1 16,17 1-16,1 0 0,-18-18 0,0 0 15,0 0-15,0-53 16,0 71-16,-18-18 16,18 35-16,-35 18 15,35 18-15,-35 53 16,35-36-16,0 88 15,0-70-15,35 71 16,0-71-16,-17-1 16,17-16-16,1-1 0,16 0 15,19-17 1,0-18-16,-36-18 16,-18-17-16,1 17 0,-18-17 15,0-35-15,-18 34 16,-34-34-16,34 52 15,-17 0 1,35 36-16,-18 17 16,18 1-16,35 52 15,1-53-15,34 18 16,-17-35-16,53-1 16,-71 1-16,36-18 15</inkml:trace>
  <inkml:trace contextRef="#ctx0" brushRef="#br0" timeOffset="39561.1768">21625 14376 0,'0'-18'15,"18"18"1,0 0-16,-1 18 15,1-18-15,-1 17 16</inkml:trace>
  <inkml:trace contextRef="#ctx0" brushRef="#br0" timeOffset="39678.4098">21713 14605 0,'0'0'0,"18"0"16,0 0-1</inkml:trace>
  <inkml:trace contextRef="#ctx0" brushRef="#br0" timeOffset="40067.8826">22595 14323 0,'0'0'16,"18"-18"-16,0 18 15,-1 18-15,-17-1 16,0 1 0,18 0-16,-18-1 0,-18 1 15,18 17-15,0-17 0,0 17 16,0-17-16,18 17 15,-18-17-15,18-1 16,-1 1-16,1 17 16,0-17-16,-1 0 15,-17-1-15,-17 18 16,-1-17-16,-35 0 16,18-1-1,-18 1-15,35-18 16,-17 18-16,17-18 15,18-18-15,18 0 16</inkml:trace>
  <inkml:trace contextRef="#ctx0" brushRef="#br0" timeOffset="40251.0415">23001 14693 0,'18'0'16</inkml:trace>
  <inkml:trace contextRef="#ctx0" brushRef="#br0" timeOffset="41275.5706">23548 14411 0,'-35'0'16,"17"18"-16,0-1 15,1 36-15,-1-35 16,18 17-16,0 0 16,35 54-1,1-54-15,17-18 16,-18-17-16,0 0 0,0 0 15,-17-17-15,17-18 16,-35-1-16,0-17 16,-35 18-16,-36-18 15,36 36-15,0-1 0,-18 0 16,35 18-16,1 0 16,34 0-1</inkml:trace>
  <inkml:trace contextRef="#ctx0" brushRef="#br0" timeOffset="41619.3158">23795 14376 0,'35'0'15,"-70"0"-15,88 0 0,-36 0 0,1 0 16,17 17-16,1 1 15,-36 0-15,17-1 16,-17 1-16,0 0 0,-35 17 16,17-18-16,1 1 15,-1 0-15,36 17 16,-1-35 0,19 35-16,-19-17 15,19 17-15,-19-17 16,-17 17-16,0-17 15,-35 17 1,17-35-16,1 0 0,-36 0 16,17 0-1,19 0-15,17-18 16,17 18-16</inkml:trace>
  <inkml:trace contextRef="#ctx0" brushRef="#br0" timeOffset="41953.0375">24342 14499 0,'-18'0'0,"36"0"0,-54 18 15,1 35-15,35-36 16,0 19-16,0-19 0,0 19 15,18-19-15,35 18 16,-18-35-16,36 18 16,-36-36-16,0 18 15,18-35-15,-35 18 16,-18-19-16,0 19 16,-18-19-16,-17 1 0,-1 17 15,-34-17 1,35 35-16,-18 0 15,53 18-15,0-1 16,17-17-16</inkml:trace>
  <inkml:trace contextRef="#ctx0" brushRef="#br0" timeOffset="42197.5986">24765 14323 0,'18'-18'15,"-18"36"-15,0 35 16,17-18-16,1 36 16,0-19-1,-18-16-15,17 52 16,1-35-16,-1 0 15,1-18-15,0 0 16,-1-17-16</inkml:trace>
  <inkml:trace contextRef="#ctx0" brushRef="#br0" timeOffset="42310.4102">25118 14834 0,'-18'0'31</inkml:trace>
  <inkml:trace contextRef="#ctx0" brushRef="#br0" timeOffset="42914.7872">22595 14305 0,'0'-17'31,"-17"17"-31,-1 0 31,1 0-15,-1 0-16,-17 0 0,-1 0 16,19 0-16,-19 17 15,19-17-15,-19 18 16</inkml:trace>
  <inkml:trace contextRef="#ctx0" brushRef="#br0" timeOffset="43866.5725">26423 14605 0,'18'0'15,"-1"0"-15,19 0 16,-19-18-16,19 1 16,-19 17-16,-17-18 15,0 0-15,0 1 16,-17-1-16,17 1 16,-36 17-16,19 0 15,-36 17-15,35 1 16,-17 17-1,17-17-15,18 35 16,18-36-16,17 1 16,0 0-16,54-18 15,-54-18-15,35 0 16,-34 1-16,-1-1 16,-35 0-16,18 1 15,-36 17 1,18 17-1,0 19-15,18-1 16,17 0-16,-18-17 16,1-18-16,17 17 0,-17-17 15,0 18-15,-1-18 0,1-18 16,-18-17 0,0 18-16,0-19 0,-18-17 15,18 18 1,0 0-16,0 17 15,18 1-15,17-1 16,-17 18-16,0 18 16,-1-18-16,18 17 15,-17-17-15,0 18 16</inkml:trace>
  <inkml:trace contextRef="#ctx0" brushRef="#br0" timeOffset="44110.0729">27111 14693 0,'-18'-17'16,"18"-1"-1,-17 0-15,-1-17 16,18 17-16,0-17 15,0 17-15,35-17 16,-35 18-16,36-1 16,-19 18-16,1 0 15,0 18-15,-1-18 0,-17 17 0</inkml:trace>
  <inkml:trace contextRef="#ctx0" brushRef="#br0" timeOffset="44378.4732">27252 14605 0,'0'0'0,"-18"18"16,18-1-16,0 1 0,36 0 16,-19-18-1,19 17-15,-19-17 0,19 0 0,-19-17 16,18-1-16,-17 18 15,-18-18-15,0 1 0,-18-36 16,-17 17 0,18 19-16,-19 17 15,19 0-15,17 17 16,17 1 0</inkml:trace>
  <inkml:trace contextRef="#ctx0" brushRef="#br0" timeOffset="44549.8249">27570 14693 0,'-18'-17'16,"18"-1"-16,-18 18 15,18-53-15,18 35 16,17-17-16,-17 17 16,35 18-1,-18 0-15,18 0 16,-35 18-16,17-18 15</inkml:trace>
  <inkml:trace contextRef="#ctx0" brushRef="#br0" timeOffset="44711.7371">28134 14252 0,'0'53'16,"0"-106"-16,0 124 16,0-36-16</inkml:trace>
  <inkml:trace contextRef="#ctx0" brushRef="#br0" timeOffset="44839.1939">28187 14552 0,'0'0'16,"18"35"-16,-18-17 16,17 0-16</inkml:trace>
  <inkml:trace contextRef="#ctx0" brushRef="#br0" timeOffset="45533.8719">28910 14270 0,'-35'0'0,"70"0"0,-88 0 16,18 53-1,17-36-15,-17 19 0,0 52 16,17-53-16,36 18 16,-1-35-16,36 17 15,0-35-15,53-18 16,-53 1-16,0-19 15,0 1-15,-18 0 16,18-53-16,-53 70 16,-18-52-16,-17 52 15,-35 0-15,34 18 16,-34 18-16,52 0 16,-17 17-1,35 0-15,35 0 16</inkml:trace>
  <inkml:trace contextRef="#ctx0" brushRef="#br0" timeOffset="45679.5297">29457 14482 0,'0'0'16,"0"17"30</inkml:trace>
  <inkml:trace contextRef="#ctx0" brushRef="#br0" timeOffset="46063.187">29827 14305 0,'-17'0'16,"34"0"-16,-52 0 0,17 0 0,1 18 0,-18 17 16,17 0-16,0 18 15,18-17-15,18 34 16,0-52-1,52 17-15,-17-17 16,-18-18-16,1 0 0,16 0 16,-16-18-16,-1 0 0,0-35 15,-35 36-15,0-18 16,0-1-16,-35 1 16,0 0-16,17 17 0,-52-35 15,17 36 1,35 17-16,0 0 15</inkml:trace>
  <inkml:trace contextRef="#ctx0" brushRef="#br0" timeOffset="46458.5891">30145 14199 0,'0'0'0,"35"0"0,0 0 15,1 0-15,-19 18 0,19-18 16,17 35 0,-36-17-16,1-18 15,-18 18-15,0 17 0,-18-18 16,-17 19-16,17-19 15,18 1 1,0 0-16,36-1 16,-19 1-1,18 17-15,-17-17 16,0-1-16,-18 1 16,-18 0-16,0-1 15,1 1-15,-1 0 16,1-18-16,-1 0 0,0 0 15,36 0 1,0 0 0</inkml:trace>
  <inkml:trace contextRef="#ctx0" brushRef="#br0" timeOffset="46830.2506">30727 13899 0,'18'0'15,"-36"0"-15,53 0 0,36 53 16,-18 0 0,53 71-16,-54-54 15,1 1-15,18 88 16,-53-89-16,-1 1 15,1-1-15,-18-17 0,-35 53 16,-1-71-16,1-17 16</inkml:trace>
  <inkml:trace contextRef="#ctx0" brushRef="#br0" timeOffset="64381.3313">29757 9084 0,'0'-18'15,"0"1"1,0-1-16,0 0 16,0 1-16,0-1 0,0 1 15,17-19-15,-17 19 0,36-36 16,-19 17-16,1 19 15,0-18-15,35 17 16,-18 18-16,-18 18 16,-17 17-1,0 0-15,0 0 16,0 18 0,-17 0-16,17-35 0,17-18 31,36-35-16,-35-1-15,17 1 0,-17 17 16,17-52-16,-17 52 16,0-17-16,-1 35 15,-17 18-15,-17 17 16,-1 0-16,0 0 16</inkml:trace>
  <inkml:trace contextRef="#ctx0" brushRef="#br0" timeOffset="64719.8757">29792 9331 0,'-18'0'16,"36"0"-16,-36-18 15,36-17-15,17 17 16,-17 1-16,17-36 15,-35 35-15,18-17 16,-18 17-16,0 36 16,0 35-1,18-18-15,-1 0 16,36 18 0,-35-35-16,17 0 0,53-18 15,-52 0-15,-1-36 16,0 19-16,-17-19 0,-1-16 15,1 16-15,-18-34 16,0 52-16,0 0 16,-18 1-1</inkml:trace>
  <inkml:trace contextRef="#ctx0" brushRef="#br0" timeOffset="65179.0728">30780 8484 0,'18'-35'16,"-1"35"-16,18-18 0,54-17 15,-36 35-15,17-18 16,-52 18 0,-1 18-16,1 17 15,-18 1-15,-35 34 16,17-34-16,0-1 0,1 0 16,-18 0-16,17 1 0,18-1 15,-18 18 1,36-36-16,35 36 15,-18-17-15,71 17 16,-53-18-16,0 0 0,0 36 16,-36-18-16,-17 0 15,-17-18-15,-54 18 16,18-36-16,-53 19 16,53-19-1,-35-17-15,53 0 16,-18 0-16,18-17 15</inkml:trace>
  <inkml:trace contextRef="#ctx0" brushRef="#br0" timeOffset="69898.5637">25435 6385 0,'18'0'15,"0"0"1,-1 0-16,36-17 0,0 17 15,106-18-15,88 0 16,-124 1 0,18 17-16,0-18 0,124 18 15,0 0-15,-142 0 16,-17 0-16,106-18 16,-89 1-1</inkml:trace>
  <inkml:trace contextRef="#ctx0" brushRef="#br0" timeOffset="121586.5397">3704 15663 0,'0'-17'31,"18"17"0,-1 0-15,1 0 0,17-18-1,1 18-15,-1-18 16,0 18-16,18-17 15,-18 17-15,36 0 16,-36 0-16,53-18 16,-52 18-16,52-17 15,-35 17-15,53-18 16,-53 18-16,70-18 16,-70 18-16,18 0 15,52-17 1,-52 17-16,52 0 15,-70-18-15,70 18 16,-52 0-16,52 0 16,-52 0-16,70-18 15,-70 18-15,-1 0 16,1 0-16,70 18 16,-71-18-16,72 18 15,-72-18-15,89 0 16,-89 17-16,89-17 15,-71 0-15,71 0 16,-71 18-16,89-18 16,-89 0-16,106 0 15,-106 0-15,106 0 16,-106 18-16,1-18 16,16 0-16,-16 17 0,105 1 15,-89-18 1,107 0-16,-88 0 15,105 0-15,-123 0 16,141-18-16,-142 18 16,142 0-16,-141 0 15,141-17-15,-123 17 16,-1 0-16,1 0 16,-19 0-16,142-18 15,-106 18-15,106 0 16,-123 0-16,123 0 15,-124 0-15,107 0 16,-125 0-16,142 0 16,-123 0-16,-18 0 15,17 0-15,1 0 0,105 0 16,-123 0-16,141-18 16,-141 18-16,123 0 15,-123 0-15,123-17 16,-123 17-1,17 0-15,-17 0 16,0 0-16,0 0 0,17 0 0,-17 0 16,106 0-16,-89 0 15,89 0 1,-106 0-16,123 0 16,-123 0-16,106-18 15,-107 18-15,107 0 16,-106 0-16,88 0 15,-88 0-15,105 0 16,-105 0-16,106 0 16,-106 0-16,123 0 15,-123 0-15,0-18 16,123 18 0,-105 0-16,87 0 15,-105 0-15,106 0 16,-1 0-16,-105 0 15,0 0-15,0 0 0,-18 0 16,124 0-16,-106 0 16,88-17-16,-89 17 15,125 0-15,-124-18 16,123 18 0,-123-18-16,123 18 15,-123-17-15,0 17 16,-1 0-16,19-18 0,88 18 15,-107-18-15,1 18 16,18 0-16,105-17 16,-123 17-16,247-18 15,-230 1-15,106 17 16,-105 0-16,88 0 16,-89 0-16,106 0 15,-105 0 1,105 0-16,-105 0 15,123 0-15,-142 0 16,125 17-16,-107-17 16,106 18-16,-105-18 15,-18 17-15,17-17 16,107 18-16,-107-18 16,1 0-16,-1 18 0,0-18 15,142 0-15,-141 0 16,-1 0-16,0 0 15,1 0-15,17 0 0,106 0 16,-106 0-16,-17 0 16,123 0-16,-124 0 15,142-18-15,-124 18 16,-18 0-16,159-18 16,-158 18-16,17 0 0,124 0 15,-142 0 1,142 0-16,-142 0 15,89-17-15,-124 17 16,53-18-16,-106 1 16</inkml:trace>
  <inkml:trace contextRef="#ctx0" brushRef="#br0" timeOffset="130664.709">1711 16475 0,'-35'-36'15,"35"1"-15,-36 18 16,1-1-16,18 18 15,-1 0-15,-17 18 16,17 17-16,0 18 0,18 70 16,0-52-16,18 52 15,0-52-15,-1 52 16,19-70-16,-36-18 16,35 36-1,-35-36-15,0-17 0,-18 0 16</inkml:trace>
  <inkml:trace contextRef="#ctx0" brushRef="#br0" timeOffset="130777.087">1482 16969 0,'88'-18'16,"-53"0"-1,0 1-15,1 17 16</inkml:trace>
  <inkml:trace contextRef="#ctx0" brushRef="#br0" timeOffset="131300.058">1923 16104 0,'0'0'0,"0"36"16,0-19-16,0 1 16,0 52-16,17-34 15,-17-1-15,0 0 16,0 36-16,0-54 15</inkml:trace>
  <inkml:trace contextRef="#ctx0" brushRef="#br0" timeOffset="132138.9246">2240 16545 0,'-35'0'15,"35"18"-15,-35 0 16,35-1-16,-18 1 0,18 52 15,0-17-15,0 36 16,0-37-16,18 37 16,-1-54-16,19 18 15,-19-36 1,18 19-16,-17-36 16,0 17-16</inkml:trace>
  <inkml:trace contextRef="#ctx0" brushRef="#br0" timeOffset="132616.6891">2487 16669 0,'-18'0'16,"1"17"-16,-1 1 16,18 17-16,-17-17 15,17 35-15,0 35 16,35-17-16,-18-36 16,19 0-16,-1 0 0,0-17 15,1 0-15,34-18 16,-35 0-16,36-18 15,-53 0-15,-1-17 16,1 18-16,0-19 0,-18 1 16,-18 0-16,-17-53 15,-1 52-15,-34-17 16,17 36-16,-35-1 16,52 18-16,-34 18 15,70 17-15,-18-17 16,18-1-16,18 1 0,17 35 15,0-36-15,54 1 16,-54-18-16,0 18 16,36-18-16,-36 0 15,-17-18 1,-1 18-16</inkml:trace>
  <inkml:trace contextRef="#ctx0" brushRef="#br0" timeOffset="132839.9958">2805 16492 0,'53'53'15,"-106"-106"-15,123 142 0,-35-37 16,36 19 0,-36-18-16,18 35 15,-35-53-15,-1 18 0,-17-17 16,0 52-16,0-53 15,-17 0-15,-18 1 16,17-19-16,-17 1 16</inkml:trace>
  <inkml:trace contextRef="#ctx0" brushRef="#br0" timeOffset="133447.4324">3422 16669 0,'18'17'0,"17"-17"15,-17 0-15,17 0 16,-18-17-16,19 17 0,-1 0 15,-17 0 1</inkml:trace>
  <inkml:trace contextRef="#ctx0" brushRef="#br0" timeOffset="133567.8609">3475 16898 0,'0'0'16,"53"18"-16,-18-18 0,18-18 15,-18 0-15,18 1 16</inkml:trace>
  <inkml:trace contextRef="#ctx0" brushRef="#br0" timeOffset="135575.2251">6650 16104 0,'0'0'16,"-18"-53"-16,18 18 0,0 17 15,-35-52-15,17 52 16,-17-17 0,17 17-16,1 18 0,-19 0 15,19 36-15,-1 34 16,18-17-16,0 18 16,18 52-16,-1-70 15,-17 18-15,36 34 16,-19-69-16,1-1 15,0 0-15,-18 1 16,0-19-16,-18-17 0</inkml:trace>
  <inkml:trace contextRef="#ctx0" brushRef="#br0" timeOffset="135692.1666">6385 16439 0,'53'-35'0,"-106"70"0,141-70 16,-35 18-16,-17 17 15,-1 0-15,0 0 16,-17 0-16</inkml:trace>
  <inkml:trace contextRef="#ctx0" brushRef="#br0" timeOffset="135942.7081">6756 16051 0,'0'0'15,"-36"36"-15,36-1 0,0 53 16,18-35 0,17 53-16,-17-53 15,0-18-15,35 36 16,-18-54-16,-18 1 0,36 17 15,-35-35 1</inkml:trace>
  <inkml:trace contextRef="#ctx0" brushRef="#br0" timeOffset="136388.3799">7056 16210 0,'0'0'0,"-18"0"16,0 0-16,1 18 16,17-1-16,-18 19 15,18-1-15,0 0 16,18 1-16,-1-1 0,36 35 15,-35-52-15,52 17 16,-34-35-16,17 18 16,-36-36-16,19 1 15,-19-1-15,-17 0 0,0-17 16,-17 0-16,-19-36 16,1 54-16,-36-54 15,18 53-15,-17 1 16,52 17-1,-17 17-15,35 19 16,18 17-16,17-36 16,35 19-1,-34-19-15,34-17 16,-34 18-16,34-18 16,-52 0-16,-1-18 15</inkml:trace>
  <inkml:trace contextRef="#ctx0" brushRef="#br0" timeOffset="136922.9923">7497 16334 0,'17'0'31,"18"0"-15,-17 0-16,0 0 16,35 0-16,-36 0 15,19 0-15,-1 0 16</inkml:trace>
  <inkml:trace contextRef="#ctx0" brushRef="#br0" timeOffset="137093.8909">7620 16228 0,'0'0'16,"0"53"-16,0-18 0,0 0 15,0-17-15,0 17 0,0 18 16,18-35-16,-18-1 16,17-17-16</inkml:trace>
  <inkml:trace contextRef="#ctx0" brushRef="#br0" timeOffset="137449.9372">7920 16228 0,'0'0'16,"0"-18"-16,-18 18 15,1 18-15,-1 17 16,0-17-16,1 35 16,17-18-16,0 0 15,17-17 1,19-1-16,-19-17 15,19 0 1,-19 0-16,-34 0 31,-1 0-15,18 18-16,-18 0 16,18-1-16,18 1 15,17-18 1,-17 0-1,-1 0-15,1 0 0,35-18 16,-53 1-16</inkml:trace>
  <inkml:trace contextRef="#ctx0" brushRef="#br0" timeOffset="137706.8849">8114 15963 0,'0'0'15,"18"53"-15,-1-18 0,18 1 16,18 52-16,-17-35 16,17 35-16,-36-35 15,1 17 1,-18-34-16,0 17 15,0-18-15,-18-17 16,1-18-16</inkml:trace>
  <inkml:trace contextRef="#ctx0" brushRef="#br0" timeOffset="137889.6209">8520 16422 0,'17'0'15,"1"0"-15,0 0 0,-1 0 16,1 0-16,17 0 16,-17-18-16,-1 18 15</inkml:trace>
  <inkml:trace contextRef="#ctx0" brushRef="#br0" timeOffset="138422.7123">9102 15946 0,'-36'-36'15,"72"72"-15,-89-89 0,0 35 16,35 18-16,-17 0 15,0 35-15,-1 53 16,36-35-16,0 0 16,0 0-16,18 18 0,17 35 15,1-53-15,-19-18 16,18 18-16,1-36 0,-19 19 16,19-1-16,-54-35 31,0 0-31,1-18 15</inkml:trace>
  <inkml:trace contextRef="#ctx0" brushRef="#br0" timeOffset="138517.8742">8908 16439 0,'17'-17'15,"-34"34"-15,52-34 0,18 17 16,-18 0-16,0 0 0,36 0 16,-36 0-1</inkml:trace>
  <inkml:trace contextRef="#ctx0" brushRef="#br0" timeOffset="138745.6397">9260 16087 0,'-17'70'15,"34"-140"-15,-52 176 0,35-71 16,0 18-16,0 0 0,18 35 16,-18-35-16,35 17 15,0-34-15,18-19 16,-17 1-16</inkml:trace>
  <inkml:trace contextRef="#ctx0" brushRef="#br0" timeOffset="139139.737">9578 16228 0,'0'0'16,"-18"35"-16,18-17 0,-17 52 15,17-17-15,17 18 16,1-36-16,35 18 15,-36-35-15,36-1 16,-17-17-16,17-17 16,-36-1-16,1-35 15,0 18-15,-36-18 16,18 0-16,-35-18 16,-1 36-1,-17 0-15,18 17 16,-18 18-16,36 0 15,-1 18 1,0-1-16,18 19 0,18-19 16,35 19-1,-18-19-15,36 19 16,-36-36-16,-17 0 16,17 17-16,-17-17 0,-1 0 0</inkml:trace>
  <inkml:trace contextRef="#ctx0" brushRef="#br0" timeOffset="139296.7459">9984 16404 0,'0'0'0,"17"0"16,1 0-16,0 0 0,-1 0 15,1-17-15,-1 17 0,1 0 16</inkml:trace>
  <inkml:trace contextRef="#ctx0" brushRef="#br0" timeOffset="139663.6308">10389 16228 0,'-17'-18'15,"-1"18"1,-17 18-16,17-1 16,0 1-16,1-18 0,-1 35 15,18-17-15,0 17 16,18-35 0,35 0-16,-36 0 15,19 0-15,-19 0 16,-17 18-1,-17 0 1,-1-1-16,0 1 0,1 17 16,17-17-1,0-1-15,17 1 16,19-18 0,-1 0-16,-17-18 0,52 1 15,-52-1-15,17-17 16</inkml:trace>
  <inkml:trace contextRef="#ctx0" brushRef="#br0" timeOffset="139909.0076">10530 15981 0,'0'0'0,"36"17"16,-1 1-16,36 17 15,-36 1 1,0-1-16,0 0 0,1 1 16,-1-1-16,0 35 15,-17-34-15,-18 17 16,-18-18-16,-17 18 16,0-36-16,-36 36 15,18-35-15,0 0 16</inkml:trace>
  <inkml:trace contextRef="#ctx0" brushRef="#br0" timeOffset="140646.2249">6615 16863 0,'0'0'15,"-18"0"-15,18-18 16,-18 18-16,36 0 15,17 0 1,-17 0-16,70 18 16,-35-1-16,88-17 15,-35 0-15,106 0 16,-71 0-16,0 0 16,212 0-16,-177 18 15,18-18-15,0 18 16,0-18-16,212 17 15,-212 1-15,17-18 0,160 18 16,-212-1-16,123 1 16,-159-18-16,-17 0 15,53-18 1,-36-17-16,-105 35 0,0 0 16,-18-18-16,-53 1 15</inkml:trace>
  <inkml:trace contextRef="#ctx0" brushRef="#br0" timeOffset="141153.8643">8149 17110 0,'0'0'16,"18"17"-16,35 1 15,-18-18-15,0 0 16,1 18-16,-1-1 16,0 19-16,-35-19 15,-18 36-15,1-18 16,-18 18-16,17-35 15,18 17 1,-18-17-16,36 0 16,0-18-16,-1 0 15,1 0-15,17 0 0,0 0 16,-17 0 0,0 0-16,17 0 0,-17 17 15,-1-17-15,19 0 16</inkml:trace>
  <inkml:trace contextRef="#ctx0" brushRef="#br0" timeOffset="141562.5196">9119 17216 0,'18'-18'0,"-36"36"0,36-54 16,-36 36-16,-35 0 16,18 18-16,-35 17 15,34-17 1,19-1-16,-1 1 0,18 0 16,18-18-1,35 0 1,-18 17-16,18-17 15,-36 0-15,1 18 16,-18 0-16,-18 17 16,1-17-16,-19 17 15,36 0-15,0-17 16,0 17-16,0-17 16,53-1-16,-17 1 15,34-18-15,-52 0 16,35 0-1,-36 0-15,1 0 16</inkml:trace>
  <inkml:trace contextRef="#ctx0" brushRef="#br0" timeOffset="143883.1532">4004 16228 0,'0'-18'0,"0"1"16,18 17 0,-18 17-1,17 36 1,1-18-16,17 106 15,-35-70-15,36 70 16,-19-70-16,1 35 16,-18-71-16,17 35 15,1-52-15,-18 0 16</inkml:trace>
  <inkml:trace contextRef="#ctx0" brushRef="#br0" timeOffset="144140.2117">4427 16686 0,'18'53'16,"-36"-106"-16,54 142 0,-19-54 0,-17 0 16,0-17-16,18 35 15,-18-36-15,18-17 0,-18-35 32,0 0-17</inkml:trace>
  <inkml:trace contextRef="#ctx0" brushRef="#br0" timeOffset="144262.1984">4392 16387 0,'18'35'16,"-1"-18"-16</inkml:trace>
  <inkml:trace contextRef="#ctx0" brushRef="#br0" timeOffset="144641.6396">4692 16916 0,'0'0'0,"0"-18"16,0-17-1,0 0-15,0-1 0,0 1 16,0 0-16,0-1 15,18 36 1,-1 36 0,1 17-16,0-36 15,-1 36-15,1-35 16,-1-18 0,1 0-16,0 0 0,-1-35 15,19-18 1,-36 17-16,35 1 15,-17 17-15,-1 18 16,1 18-16,-18 35 16,0-18-1,0 18-15,17-18 16,1-17-16,0 0 16</inkml:trace>
  <inkml:trace contextRef="#ctx0" brushRef="#br0" timeOffset="147253.9933">4198 17251 0,'-18'0'47,"1"0"-31,-1 0-16,1 0 16,-19 17-16,19 1 15,-1-18 1,18 18-16,-18-18 15,36 0 1,0 17 0,-18 1-1,0 0 1,0-1 0,0 1-16,-18 0 15,18-1-15,0 1 16,0 0-1,18-1-15,-1-17 16,1 0-16,0 0 0,17 0 16,-18 0-1,1 0-15,-18 18 16</inkml:trace>
  <inkml:trace contextRef="#ctx0" brushRef="#br0" timeOffset="147900.3486">4128 17357 0,'0'17'47,"17"-17"-31,-17 18-1,18-18-15,-1 0 16,1 0 0,0 0-1</inkml:trace>
  <inkml:trace contextRef="#ctx0" brushRef="#br0" timeOffset="148483.1043">4445 17339 0,'-18'0'15,"36"-18"32,17 18-47,-17 0 16,0 0-16,17-17 0,-18 17 15,19 0 1,-19 0-16,19 0 16,-19 0-16,-17 17 15</inkml:trace>
  <inkml:trace contextRef="#ctx0" brushRef="#br0" timeOffset="148811.9452">4568 17216 0,'18'0'32,"0"0"-32,-1 0 15,19 17-15,-1-17 16,0 0-16,1 18 15,-1-1-15,-18 1 0,1-18 16,0 18-16,-18-1 16,17 1-1,-17 0-15,-17-18 0,-1 17 16,0-17-16,1 0 16,-1 0-16,1 18 15,-1-18-15,0 18 16,36-18-1</inkml:trace>
  <inkml:trace contextRef="#ctx0" brushRef="#br0" timeOffset="149187.9851">5080 17268 0,'-18'18'16,"1"-18"-16,-1 35 16,0-17-16,18 17 15,0 1-15,18 17 16,0-36-16,35 36 15,-18-35-15,35-1 16,-52-17-16,35-35 16,-18 17-1,1-52-15,-19 52 16,-17-52-16,0 34 16,-35-17-1,17 36-15,-17 17 0,0-18 0,-1 18 16,-34 0-16,35 18 15,-18-1 1</inkml:trace>
  <inkml:trace contextRef="#ctx0" brushRef="#br0" timeOffset="150407.6408">4180 17251 0,'18'0'31,"0"-18"0,-36 18 16,0 0-31,1 0-1,-1 0-15,1 0 16,-1 0-16,0 0 16,1 18-1,-1-18-15,0 0 16,18 17-16,-17-17 0,17 18 16,-18-18-1,36 18 1,-1-1 15,1-17-31,0 18 16,17 0-1,-17-18-15,-1 0 16,1 17-16,-1-17 0,19 18 16,-19-18-16,1 0 15,-36 0 63,1 0-62,-1 0 0,0 0-1,1 0 1,-1 0-1,18-18 1,-17 18-16,-1 18 16,0-18-1,1 18 1,-1-1 0,18 1-16,0 0 15,0-1 16,18-17-15,-1 18-16,19-18 16,-19 0-16,1 0 15,35 0-15,-18 0 16,0-18-16,-17 18 16,0 0-16,-18 18 15,-18-18 1</inkml:trace>
  <inkml:trace contextRef="#ctx0" brushRef="#br0" timeOffset="161357.8023">6491 17463 0,'0'-18'15,"18"18"1,-36 0-1,18 35 1,0 0-16,0 36 16,0-36-16,18 1 15,-1 34 1,1-52-16,0 17 0,35 0 16,-36-17-16,36 0 15,-18-18-15,54 0 16,-36 0-16,-1-18 15,19 0-15,-18 1 0,70-1 16,-70 18 0,18 0-16,-1 0 0,54 0 15,-36 0-15,0 18 16,-17-18-16,17 0 0,-17 0 16,70 17-16,-71-17 15,18 36 1,-35-19-16,-17 1 0,-1-1 15,0 1-15,0 0 0,1-1 16,-19 1-16,1-18 16,-36 0 15,1-18-15,17 1-1,-18-1-15,0 0 0,18-17 16,0 18-16,0-1 15,0 0 1,18 18-16,0-17 16,-1 17-16,19-18 15,-19 0-15,36 1 16,0 17-16,18-18 16,-36 18-16,53-18 15,-35 18-15,35 18 16,-52-18-1,69 18-15,-34-18 16,70 0-16,-70 0 16,17 0-16,0 0 0,106 0 15,-88 17 1,0-17-16,105 0 0,-122 0 16,87 0-1,-105-17-15,87-1 16,-87 0-16,52-34 15,-70 52-15,0-36 16,-35 36-16,-1 0 16,-34 0-16,-1 18 15,0 0-15,-17-1 16</inkml:trace>
  <inkml:trace contextRef="#ctx0" brushRef="#br0" timeOffset="162531.8436">8678 18256 0,'0'-17'16,"-17"-1"-16,17 0 16,0 36 46,35 17-62,-17-17 16,-1 17-16,19-17 0,34 17 15,-17-17 1,0-1-16,70 19 16,36-19-16,0-17 15,17 0 1,18 0-1,-105 0-15,16-17 16,125-36-16,-125 35 0,1-17 16,106-53-16,-89 35 15,107-53-15,-124 53 16,-1 0-16,-16 0 0,-1-17 16,71-54-16,-89 71 15,36-17-15,88-89 16,0 18-1,-106 70-15,89-70 16,-107 88-16,1 18 0,-18 0 16,-36-1-16,1 19 0,0 17 15,-36 17 1,-17 19 0,35-19-16,-18 19 15,18-19-15</inkml:trace>
  <inkml:trace contextRef="#ctx0" brushRef="#br0" timeOffset="164100.5966">13653 16228 0,'0'-18'15,"-18"1"1,18-1 0,-18 0-16,1 18 15,-19 0 1,19 0-16,-1 18 16,-35 35-16,35-36 15,1 54-15,-1-18 16,18-18-16,18 18 15,-1-18-15,54 1 16,-36-19-16,54-17 16,-54 0-16,18 0 15,-18-17-15,36-36 16,-36 17-16,-18-34 16,-17 35-16,-17-54 15,-18 54-15,-18-35 16,17 52-16,-17-17 15,18 17-15,0 18 16,17 0-16,1 18 0,-1 17 16,36 0-16,-1-17 15</inkml:trace>
  <inkml:trace contextRef="#ctx0" brushRef="#br0" timeOffset="164376.7948">14199 16051 0,'-17'-17'16,"-1"17"-16,18 17 15,-18 1-15,1 35 16,-1-18-16,18 53 15,0-35-15,0 36 16,18-54-16,17 35 16,0-52-16,1 17 15,-1-17-15,0-36 16,-17 18 0</inkml:trace>
  <inkml:trace contextRef="#ctx0" brushRef="#br0" timeOffset="164788.3822">14605 16157 0,'-18'0'31,"-17"18"-15,0 0-16,0 17 16,17-18-16,18 19 15,0-19 1,0 19-16,18-19 16,17 1-16,-18-18 15,19 0-15,-19 0 16,-17 18-1,0-1 1,-35 1-16,35-1 16,-18 19-16,18-19 15,0 1-15,0 0 16,36-18-16,-19 17 16,36-17-1,-35-17-15,0 17 0,17-18 16,-18 0-16</inkml:trace>
  <inkml:trace contextRef="#ctx0" brushRef="#br0" timeOffset="165334.8101">14781 15946 0,'18'0'31,"0"0"-16,-1 0-15,1 17 16,17-17-16,-17 18 16,-18-1-16,0 1 15,0 0 1,-35 17-16,17-17 16,36-18-1,-1 17 1,1-17-16,17 0 15,0 0-15,1 0 16,-19 0 0</inkml:trace>
  <inkml:trace contextRef="#ctx0" brushRef="#br0" timeOffset="165650.8674">15046 15822 0,'18'18'31,"17"17"-31,-17 0 15,52 18-15,-52-35 16,17 17-16,18 36 16,-35-18-16,-1 52 15,-17-52-15,-17 18 16,-1 35-16,-17-53 16,-36 35-16,36-53 15,-18 0-15</inkml:trace>
  <inkml:trace contextRef="#ctx0" brushRef="#br0" timeOffset="169855.519">14587 17321 0,'0'0'0,"-17"-17"0,-1 17 16,0 0-16,1 0 15,-18 35-15,17-17 16,0-1-16,18 1 0,0 53 15,0-54-15,36 54 16,-19-36 0,36 18-16,-18-53 15,1 0-15,34 0 16,-17-53 0,-35 18-16,-1-36 15,-17 54-15,0-19 0,-17 1 16,-36-18-16,35 35 15,-35 1-15,18 17 16,0 0-16,35 17 16,0 19-16,17-36 15,1 17 1</inkml:trace>
  <inkml:trace contextRef="#ctx0" brushRef="#br0" timeOffset="170372.5106">15011 17480 0,'17'0'47,"1"18"-32,0-18 1,-18 17-16</inkml:trace>
  <inkml:trace contextRef="#ctx0" brushRef="#br0" timeOffset="170828.4421">15381 17374 0,'-18'-17'15,"1"17"-15,-1 0 16,1 0-16,-1 0 16,0 17-16,1 1 0,-1 35 15,18-18 1,18 0-16,-1 1 0,36 52 15,-35-70-15,70 17 16,-53-35-16,36 0 16,-36-18-16,18-17 15,-53 0-15,18-54 16,-36 54-16,0-18 16,-17 18-16,-18 0 15,36 17 1,-36 18-16,35 0 15,0 0-15,18 18 16,0-1-16,0 1 16</inkml:trace>
  <inkml:trace contextRef="#ctx0" brushRef="#br0" timeOffset="171087.3264">15893 17304 0,'17'35'15,"-17"-17"-15,18-1 16,-18 36-16,18-17 15,-1 52-15,-17-35 16,0 52 0,0-69-16</inkml:trace>
  <inkml:trace contextRef="#ctx0" brushRef="#br0" timeOffset="173208.2622">14693 18309 0,'0'-17'16,"-17"17"15,-1-18-15,0 36-16,1-18 16,-1 17-16,0 18 0,1-17 15,-1 0-15,18 17 0,0 0 16,0-17-16,18 17 15,17-35 1,-17 0-16,17 0 16,-17 0-16,17 0 0,18-35 15,-36 17-15,1-17 16,-18 0-16,-18-18 16,1 35-16,-19-17 0,19 17 15,-36 1 1,35 17-16,-17 0 0,17 0 15,18 35 1,18-17-16,53 17 16</inkml:trace>
  <inkml:trace contextRef="#ctx0" brushRef="#br0" timeOffset="173369.575">15064 18380 0,'0'0'0,"17"0"32,1 0-32,0 0 15,-1 0-15,1 0 16</inkml:trace>
  <inkml:trace contextRef="#ctx0" brushRef="#br0" timeOffset="173822.7431">15522 18239 0,'0'-18'15,"-17"18"-15,-1 18 16,0-1 0,1 1-16,-19 52 15,19-34-15,17 34 16,0-52-16,17 17 0,36 0 15,-17-35-15,-19 0 16,19 0-16,-1 0 16,0-17-16,-17-1 0,-1-35 15,1 36-15,-36-36 16,18 35-16,-35 0 16,17 1-16,-17-1 0,18 1 15,-36 17 1,35 0-16,0 0 0,1 0 15,34 17-15,19-17 16</inkml:trace>
  <inkml:trace contextRef="#ctx0" brushRef="#br0" timeOffset="174454.1604">15981 18309 0,'0'18'15,"0"-36"1,-18 18 0,1 0-1,-1 18 1,0-18-16,1 0 0,17 17 16,-18 1-16,0 0 0,1 17 15,17 0-15,-18 36 16,36-54-1,17 36-15,0-53 16,1 18-16,16-18 0,19-35 16,-18 17-16,-18-35 15,-17 36-15,0-19 16,-18 1-16,-18 0 16,0 17-16,-17-35 15,0 36-15,-36-1 16,36 18-16,17 18 0,-17 17 15,35-18 1,18 1-16,-1-18 16</inkml:trace>
  <inkml:trace contextRef="#ctx0" brushRef="#br0" timeOffset="175055.2977">16439 18344 0,'0'18'31,"-17"-18"-15,-1 0-16,18 18 0,-17-18 0,-1 17 15,18 1-15,-18 0 0,18-1 16,-17 1-16,17 0 16,0 17-16,17-18 15,19 19-15,-19-19 16,54-17-1,-54 0-15,19 0 0,-1-17 0,-17-1 16,-1 0-16,1 1 16,-18-1-16,0-17 0,0-18 15,-18 35-15,1-17 16,-19-18-16,19 36 16,-19-1-1,19 18-15,-1 0 0,18 18 31,18-18-31</inkml:trace>
  <inkml:trace contextRef="#ctx0" brushRef="#br0" timeOffset="175349.1714">16951 18150 0,'0'18'16,"0"-36"-16,0 54 15,18 17 1,-18-18-16,0 0 15,0 0-15,17 1 0,-17 52 16,18-53-16,-18 36 16,0-36-16,18-17 15</inkml:trace>
  <inkml:trace contextRef="#ctx0" brushRef="#br0" timeOffset="176961.9472">13511 16863 0,'-17'0'0,"34"0"31,54 17-15,-18-17-16,53 18 15,-36-18 1,71 18-16,-88-1 16,-17-17-16</inkml:trace>
  <inkml:trace contextRef="#ctx0" brushRef="#br0" timeOffset="181043.7126">14534 18927 0,'0'17'0,"18"-17"16,0-17 0,17 17-1,-17-18-15,-1 18 16,1 0 0,0 0-16,-1 0 15,1 0-15,-1 0 16,19 0-16,-19-18 15,36 1 1,-17 17-16,34-36 0,-35 36 16,18-17-1,-17 17-15,-1 0 16,0-18-16,0 18 0,36 0 16,-36 0-16,36 0 15,-36-18-15,0 18 16,1 0-16,17 0 0,35 0 15,-53 0-15,53 0 16,-35 0-16,-18 0 16,1 0-16,17 0 0,-18 0 15,35 0 1,1 0-16,-18 0 16,0 0-16,35-17 15,-17 17-15,34 0 16,-52 0-16,53 17 15,-53-17-15,-18 18 16,18-18-16,0 0 0,0 18 16,0-18-16,53 0 15,-36 0-15,36 0 16,-70 0-16,52 0 16,-53 0-16,0 17 15,-17-17-15,-36 0 16</inkml:trace>
  <inkml:trace contextRef="#ctx0" brushRef="#br0" timeOffset="185292.2155">18344 15928 0,'-17'0'0,"17"18"15,0-1 1,-18 1-16,18 17 0,0 71 15,0-18-15,0 106 16,18-53-16,-1 18 16,1 17-16,-18 1 0,35 229 15,-17-212-15,35 141 16,-35-212-16,34 71 16,-52-123-16,36 52 15,-36-88 1,0-17-16</inkml:trace>
  <inkml:trace contextRef="#ctx0" brushRef="#br0" timeOffset="186672.3329">19985 15998 0,'0'-70'16,"0"140"-16,0-158 0,0 53 15,-18-18-15,1 18 16,-1 17-16,0 18 16,1 0-16,-19 53 15,19-18-15,-1 71 16,18-35-16,18 52 16,-18-52-16,17-1 15,-17-17-15,18 0 16,0 18-16,-18-36 15,0-17-15,-18-36 32,0-53-32,18 36 15,-17-35 1,34 52-16,1-17 16,17 17-16,18 18 15,-17 0-15,16 0 16,-34 18-16,17-18 15</inkml:trace>
  <inkml:trace contextRef="#ctx0" brushRef="#br0" timeOffset="186954.5543">20179 15946 0,'0'0'16,"0"17"-16,-18 18 0,1-17 16,17 70-16,0-35 15,0 0-15,0 0 0,17 0 16,19 18-1,-1-36-15,0 18 16,0-53-16,-17 17 0</inkml:trace>
  <inkml:trace contextRef="#ctx0" brushRef="#br0" timeOffset="187790.0148">20567 16051 0,'0'0'16,"-18"-35"-16,18 17 15,-17 1-15,-1 17 16,0 0-16,1 0 16,-1 35-16,0 18 15,18-18-15,0 1 16,0-1-16,18 53 15,0-53-15,17 1 16,-17-19-16,52 19 16,-17-19-16,18-17 15,-36 0-15,-17-17 0,35-36 16,-36 35-16,-17-53 16,0 36-16,-35-18 15,0 18-15,-1 17 16,1 1-16,0-1 15,-53 0-15,52 36 16,1 0-16,0 17 16,35 0-16,17 18 15,1-35-15,17 17 0,18 0 16,-17-17-16,34 0 16,-35-18-1,18 17-15,-35-17 16,-18-17-16</inkml:trace>
  <inkml:trace contextRef="#ctx0" brushRef="#br0" timeOffset="188736.9333">20990 16193 0,'-17'0'16,"34"17"-1,19 1-15,-1-18 16,71 17 0,-36-17-1,-17 0 1</inkml:trace>
  <inkml:trace contextRef="#ctx0" brushRef="#br0" timeOffset="188908.3829">21131 16122 0,'0'0'0,"0"35"0,0 18 15,0-18-15,18 1 16,-18-1-16,35 18 16,-17-35-16,17-1 15,1-17-15,-19-17 16</inkml:trace>
  <inkml:trace contextRef="#ctx0" brushRef="#br0" timeOffset="189208.2737">21449 16175 0,'0'0'0,"0"-18"0,-18 18 31,1 36-31,17-19 16,0 18-1,0-17-15,0 0 16,0-1 0,17-17-16,-17 18 15,-17 17 1,17-17 0,0 35-1,0-36-15,0 1 0,17 0 16,1-18-16,17 0 15,0-18-15,-17 0 16,0 1-16,-1-1 0,-17 1 16</inkml:trace>
  <inkml:trace contextRef="#ctx0" brushRef="#br0" timeOffset="189463.4015">21590 15822 0,'35'-18'0,"-70"36"0,88-36 16,-35 54-16,17-19 16,0 36-16,-17-17 0,52 87 15,-52-70-15,17 53 16,-35-53-16,0 17 15,0-34-15,-35-1 16,17-18-16,-35 19 16,36-19-16</inkml:trace>
  <inkml:trace contextRef="#ctx0" brushRef="#br0" timeOffset="190037.5801">22154 16193 0,'0'-18'0,"18"18"0,17-18 16,1 18 0,17 0-16,-36-17 15,18 17-15,-17 0 16</inkml:trace>
  <inkml:trace contextRef="#ctx0" brushRef="#br0" timeOffset="190380.8837">22684 15893 0,'0'-36'16,"0"72"-16,-18-89 0,18 35 0,-18 0 16,18 1-16,-17-1 15,-1 18-15,0 0 0,1 18 16,-1 52-16,18-34 15,0 17-15,0 70 16,18-70-16,-1 0 16,1-18-16,17 0 0,-17 1 15,0-1-15,-1 0 0,-17-17 16,0 0-16,0-1 16</inkml:trace>
  <inkml:trace contextRef="#ctx0" brushRef="#br0" timeOffset="190708.8064">22472 16210 0,'18'0'15,"17"-17"1,0 17-16,53-18 15,-52 0-15,17 18 0,-18-17 16,0-1-16,0 18 0,-17-18 16</inkml:trace>
  <inkml:trace contextRef="#ctx0" brushRef="#br0" timeOffset="190942.3786">22966 15787 0,'-18'17'15,"1"19"1,-1 17-16,18 52 16,-18-52-16,18 71 15,18-71-15,17 35 16,-17-53-16,35 18 15,-36-35-15,19-18 16</inkml:trace>
  <inkml:trace contextRef="#ctx0" brushRef="#br0" timeOffset="191299.1707">23266 15928 0,'0'0'16,"-53"53"-16,35 0 0,1 35 16,17-35-16,17 35 15,1-53-15,35 18 16,-18-35-16,36-18 16,-36-18-16,35-17 15,-52 0-15,0-36 16,-18 18-16,0 18 15,-18-53-15,-17 52 16,-36-16 0,1 69-16,34 18 15,19-17-15,-19 53 16,36-36-16,53 36 16,-17-36-16,-1-18 0,53 1 15,-35-18 1,18-18-16,-54 1 15</inkml:trace>
  <inkml:trace contextRef="#ctx0" brushRef="#br0" timeOffset="191498.5388">23707 15787 0,'0'0'16,"70"123"-16,-34-52 0,-1-18 15,-18-18-15,19 18 0,-1-18 16,-17 18 0,-18-35-16,0-1 0,-36 19 15,1-36-15,0 17 16,-53 19-16</inkml:trace>
  <inkml:trace contextRef="#ctx0" brushRef="#br0" timeOffset="192091.8933">23830 16669 0,'0'0'0,"-17"0"16,-36 0-16,0 0 16,0 0-16,-18 0 0,-105 17 15,88-17-15,-36 18 16,-17-18-16,0 0 16,-194 18-16,158-18 15,1 17-15,-18-17 0,0 18 16,0-18-16,-176 35 15,175-17-15,-140 0 16,194-1-16,-53-17 16,124 0-16,34 0 15,-17 0-15,71 0 16,35 0 0,-35 0-16,17 35 15,-17-35-15,-18 18 16,0 17-16,17-17 15,1 35-15,-18-35 16,53 17-16,-36-35 16,19 17-16</inkml:trace>
  <inkml:trace contextRef="#ctx0" brushRef="#br0" timeOffset="192465.3229">22172 16898 0,'-35'0'16,"0"18"-16,-1-1 0,1 1 16,0 0-16,17-1 15,-17 1-15,17 17 0,1-17 16,34-1-16,1 1 15,-1 0-15,19-18 0,34 0 16,1 0 0,-36 0-16,-17-18 15,-18 36 1,-18-18-16,0 17 0,-17 1 16,0 17-16,0 1 15,35-19-15,35 36 16,0-35-16,89-1 15,-71-17 1,70 0-16,-70 0 16,0-17-16</inkml:trace>
  <inkml:trace contextRef="#ctx0" brushRef="#br0" timeOffset="194379.8833">25435 16334 0,'18'0'16,"0"0"-16,17-18 15,-18 0-15,1 1 16,17-19-16,-17 19 16,-18-1-1,-18 18-15,-17-17 16,17-1-16,-34 36 16,16-18-16,1 17 15,17 1-15,-17 17 16,17-17-16,18 17 0,0 36 15,18-36-15,35 18 16,0-36-16,35 1 16,-35-18-16,18-18 15,-36 1-15,0-36 16,-35 35-16,18-17 16,-18 17-16,-18 18 15,18 18 1,0 35-1,18-18-15,-1 36 16,1-54-16,0 1 16,-1-18-16,1 18 0,0-18 15,-1-18-15,-17 0 16,18-35 0,-18 18-16,18-18 15,-18 18-15,17 0 16,-17 17-16,35 18 15,-17 0-15,0 18 16,-18-1 0,17-17-16,-17 18 0,18 0 15,-18-1-15,18 1 16,-18-1-16,0 1 16,0 0-1,17-1-15,-17 1 16,-17-18 15,17-18-31,0 1 16,0-19-16,17 19 15,1-36-15,0 35 16,-1-17 0,1 35-16,-1 0 15,1 0-15,0 0 16,-18 18-16,17-18 0,-17 35 15,18-35-15,-18 18 16,0-1-16,0 1 16,0-1-1,18-17-15,-1 18 16,1-18-16,0 0 16,-1-18-16,1 18 0,0 0 15,-1 0-15,1-17 16,-18-1-1,-18 1-15,1-1 16,17 0-16,-18 18 16,0 0-16,18 18 15,18 0 1,0-1 0,-1 1-16,1-1 0,-1-17 15,19 18-15,-19-18 0,1 0 16,17 0-1,-35-18-15,18 1 16,-18-1-16,18 1 16,-18-1-16,17 0 15,1 18-15,-1 0 16,1 0-16,17 0 16</inkml:trace>
  <inkml:trace contextRef="#ctx0" brushRef="#br0" timeOffset="194540.0979">27076 16051 0,'0'18'16</inkml:trace>
  <inkml:trace contextRef="#ctx0" brushRef="#br0" timeOffset="194658.3809">27164 16404 0,'0'0'15,"0"-17"-15</inkml:trace>
  <inkml:trace contextRef="#ctx0" brushRef="#br0" timeOffset="195380.8093">27993 15963 0,'-18'-35'0,"36"70"0,-53-88 16,17 36-16,-17 17 16,17 0-16,0 0 0,-17 70 15,0-17 1,17 88-16,36-70 15,35 52-15,-18-52 16,53 17-16,-35-70 16,18 17-16,-1-35 15,1 18-15,-18-18 0,17-18 16,-17 0-16,35-52 16,-70 52-16,0-70 15,-18 35-15,-36-35 16,1 35-16,-53-35 15,17 52-15,-52 1 16,52 35-16,18 0 16,1 18-16,16 17 0,1-17 15,17 17-15,36-17 16,35 17-16,-18-17 16</inkml:trace>
  <inkml:trace contextRef="#ctx0" brushRef="#br0" timeOffset="195693.4727">28963 15963 0,'0'0'16,"0"-17"-16,-18 17 0,1 17 15,-1 18-15,1 1 0,-1-1 0,0 18 16,18 0-16,0 17 16,0-17-16,0 0 0,18 0 15,17 53-15,0-71 16,18 18-16,-17-35 15,52 17-15,-53-35 16</inkml:trace>
  <inkml:trace contextRef="#ctx0" brushRef="#br0" timeOffset="196053.785">29580 16157 0,'18'-17'16,"-36"34"-16,54-52 0,-54 35 0,-17 0 16,-18 35-1,18 1-15,-36 16 16,53-16-16,18-1 0,-17 0 16,52 18-1,-17-35-15,17-1 0,53-17 16,-53 0-16,18 0 15,-35 0-15,-36 0 16,1 0 0,-19 18-16,1 17 15,0-17-15,0 17 0,17-17 16,0 0-16,36 34 16,0-34-16,52 0 15,-17-18-15,35 0 16,-52 0-16,52-18 15</inkml:trace>
  <inkml:trace contextRef="#ctx0" brushRef="#br0" timeOffset="196453.4094">29968 15822 0,'18'18'16,"53"17"0,-36 18-16,36 0 0,34 70 15,-52-34-15,-17-19 16,-1 18-16,-18 0 0,-17 1 15,-17 52-15,-18-88 16,-71 53 0</inkml:trace>
  <inkml:trace contextRef="#ctx0" brushRef="#br0" timeOffset="197962.0997">26405 17321 0,'0'-17'0,"-17"-1"16,-1 0-16,1 18 15,-1 0-15,0 18 16,-52 17-16,52 1 15,-17 52-15,17-35 16,18 53-16,18-53 16,52 17-16,-34-52 15,69-1 1,-16-34-16,-54-19 16,18-52-16,-36 35 15,-17-52-15,-17 69 16,-18 1-16,-54-36 15,36 71 1,18 18 0,35 0-16</inkml:trace>
  <inkml:trace contextRef="#ctx0" brushRef="#br0" timeOffset="198117.3074">26793 17533 0,'0'0'16,"0"18"-16,18-1 15,0 1 1</inkml:trace>
  <inkml:trace contextRef="#ctx0" brushRef="#br0" timeOffset="198455.9302">27111 17392 0,'0'0'0,"0"-18"0,-18 18 16,1 0-1,-36 18 1,35 17-16,1 18 15,17-18-15,0 18 0,17-17 16,1-1-16,17-17 16,0-1-16,1 1 0,-1-18 0,18 0 15,0-35 1,-18-1-16,-17 1 0,-18 0 16,0-18-16,0 18 0,0-18 15,-53 0 1,17 35-16,1 0 0,18 1 0,-19-1 15,1 18-15,17 18 16,1-1-16,-1 19 16,18-19-16</inkml:trace>
  <inkml:trace contextRef="#ctx0" brushRef="#br0" timeOffset="198650.6843">27623 17198 0,'0'0'15,"17"53"-15,-17 0 0,35 88 16,-17-53-16,17 88 16,-35-87-16,18-19 15,0 1-15</inkml:trace>
  <inkml:trace contextRef="#ctx0" brushRef="#br0" timeOffset="200725.1702">29457 17074 0,'18'0'47,"-1"0"-31,1 0-16,17-17 15,0-1-15,1 18 16,34-17-16,-17-1 16,-35 18-16,-1-18 15,1 18-15</inkml:trace>
  <inkml:trace contextRef="#ctx0" brushRef="#br0" timeOffset="204035.2871">22331 17868 0,'0'-17'16,"0"34"15,0 36-15,0 0-16,0 0 15,0 0-15,0 70 16,0-70-16,17 0 16,-17 0-16,18-18 0,-18 1 15,18-1-15,-1-17 0,1-1 0,0-17 16,-18-17 15,0-1-15</inkml:trace>
  <inkml:trace contextRef="#ctx0" brushRef="#br0" timeOffset="204412.8859">22031 18239 0,'0'0'16,"0"17"-1,0 1 1,18-18 0,-18-18 15,17-17-15,1 17-16,0 1 0,-1-19 15,1-16-15,-1-1 16,19-36-16,-19 54 15,19-35-15,-19 52 16,1 0-16,0 54 31,17 34-31,0-17 16,-17-18-16,17 18 0,18-17 16,18 16-16,-19-34 15,-16 17-15,-19-17 0,1-18 16</inkml:trace>
  <inkml:trace contextRef="#ctx0" brushRef="#br0" timeOffset="209162.1947">7885 18221 0,'-18'88'0,"0"-17"0,1-1 15,-36 71 1,53-70-16,-18-18 0,0 17 16,18-52-16,18-18 15,0 0 1</inkml:trace>
  <inkml:trace contextRef="#ctx0" brushRef="#br0" timeOffset="209439.8973">7497 18256 0,'17'18'0,"-34"-36"0,69 54 15,19-36-15,-18-18 16,70-35-16,-70 18 16,36-36-16,-54 54 15,-18-19-15,19 19 16,-36-19-16,17 36 0,-17-17 16,0 34-16,-17 54 15,17-18-15,0 106 16,17-89-16,19 36 15,-1-53 1</inkml:trace>
  <inkml:trace contextRef="#ctx0" brushRef="#br0" timeOffset="221462.5525">20726 17833 0,'0'-18'0,"-18"18"32,18 36-17,-18 34 1,1 1-16,-36 52 16,35-70-1,-17 18-15,17-18 0,-17-1 16,17-16-16,1-1 0,17 18 15,17-53 1,1-35 0</inkml:trace>
  <inkml:trace contextRef="#ctx0" brushRef="#br0" timeOffset="221768.671">20373 18045 0,'18'0'32,"34"-36"-32,1 1 15,53-36 1,-70 36-16,16 0 0,-16 0 15,-1-1-15,18 1 16,-35 17-16,-1 18 16,-17 18-1,0 35 1,0 0-16,0 17 16,0-34-16,18-1 0,17 0 15</inkml:trace>
  <inkml:trace contextRef="#ctx0" brushRef="#br0" timeOffset="231079.8405">1341 15558 0,'0'-18'16,"0"0"0,-18 1-1,0 17 1,-17-18-1,17 18-15,-35 18 16,1-18-16,16 17 0,-34 19 16,34-19-16,-52 36 15,53-35 1,-36 70-16,36-53 16,-35 71-16,34-53 15,1 0-15,17 0 0,-17 0 16,0 53-16,35-54 15,-18 37 1,18-19-16,0 18 16,0-35-16,18 53 15,-1-53-15,1 18 16,-18-36-16,18 18 16,-18-36-16,0 19 15,0-19-15,0 1 16,17 0 15,1-1-15,0-17-16,-1 36 15,1-19-15,0 1 16,17 35-16,-18-36 16,-17 54-16,0-1 15,0-52-15,0 35 16,0-18-16,0-17 15,0 17-15,0 18 16,0-18-16,0 89 16,0-54-16,18 107 15,0-89-15,35 71 16,-36-106-16,54 35 16,-18-53-16,35 18 15,-35-53-15,-18 18 16,18-18-16,-18 17 0,18 1 15,-17 0-15,-19 17 16,-17-17-16</inkml:trace>
  <inkml:trace contextRef="#ctx0" brushRef="#br0" timeOffset="246742.7782">16140 3722 0,'-18'0'0,"-17"0"16,17 0-16,-35 0 0,18 0 16,-71 17-1,0 1-15,53-18 16,-88 0-16,71 0 16,-1 0-16,-52 0 15,70 0-15,-36 0 16,37 0-16,16 18 15,19-1 1,-1 1-16,-17 17 16,17-17-16,-17 17 15,0 18-15,17-18 16,0 1-16,18-19 16,0 1-16,0 17 15,0-17-15,0 52 0,0-17 16,18 88-1,-18-70-15,0 141 16,0-89-16,0 1 0,-18-1 16,18-17-16,0 123 15,0-123-15,0 18 16,18-1-16,17 106 16,-17-123-16,17 123 15,0-123-15,-17-18 16,0 1-16,-1-1 0,1 35 15,35 1 1,-36-89-16,19-17 16,-19-1-16,72-17 15,-37 0-15,54-53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</a:t>
            </a:r>
            <a:r>
              <a:rPr kumimoji="1" lang="zh-CN" altLang="en-US" baseline="0" dirty="0" smtClean="0"/>
              <a:t>梯度检验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检测</a:t>
            </a:r>
            <a:r>
              <a:rPr kumimoji="1" lang="en-US" altLang="zh-CN" baseline="0" dirty="0" smtClean="0"/>
              <a:t>back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propagation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01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我也不知道为啥要讲这个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总之，这一页的误差，比上一页的要小</a:t>
            </a:r>
            <a:endParaRPr kumimoji="1" lang="en-US" altLang="zh-CN" dirty="0" smtClean="0"/>
          </a:p>
          <a:p>
            <a:r>
              <a:rPr kumimoji="1" lang="zh-CN" altLang="en-US" dirty="0" smtClean="0"/>
              <a:t>就是说双</a:t>
            </a:r>
            <a:r>
              <a:rPr kumimoji="1" lang="zh-CN" altLang="en-US" smtClean="0"/>
              <a:t>侧误差要更小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4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5" Type="http://schemas.openxmlformats.org/officeDocument/2006/relationships/customXml" Target="../ink/ink1.xm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2.xml"/><Relationship Id="rId5" Type="http://schemas.openxmlformats.org/officeDocument/2006/relationships/image" Target="../media/image3.png"/><Relationship Id="rId6" Type="http://schemas.openxmlformats.org/officeDocument/2006/relationships/customXml" Target="../ink/ink3.xm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6707" y="3665299"/>
            <a:ext cx="8086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Numerical approximation</a:t>
            </a:r>
          </a:p>
          <a:p>
            <a:pPr algn="ctr"/>
            <a:r>
              <a:rPr lang="en-US" sz="5400" dirty="0"/>
              <a:t>of gradients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431429" y="-791363"/>
            <a:ext cx="544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font is smaller </a:t>
            </a:r>
            <a:r>
              <a:rPr lang="en-US"/>
              <a:t>than usual here so it fits nicely.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63BEF29C-7C03-4CC9-8EEB-11BB0D774A22}"/>
              </a:ext>
            </a:extLst>
          </p:cNvPr>
          <p:cNvSpPr txBox="1">
            <a:spLocks/>
          </p:cNvSpPr>
          <p:nvPr/>
        </p:nvSpPr>
        <p:spPr>
          <a:xfrm>
            <a:off x="5054524" y="903463"/>
            <a:ext cx="6831218" cy="2360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Setting up your optimization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Checking your derivative computation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00863" y="1796682"/>
            <a:ext cx="3260102" cy="4242326"/>
            <a:chOff x="600416" y="1538186"/>
            <a:chExt cx="3681218" cy="4547726"/>
          </a:xfrm>
        </p:grpSpPr>
        <p:grpSp>
          <p:nvGrpSpPr>
            <p:cNvPr id="8" name="Group 7"/>
            <p:cNvGrpSpPr/>
            <p:nvPr/>
          </p:nvGrpSpPr>
          <p:grpSpPr>
            <a:xfrm>
              <a:off x="600416" y="3110222"/>
              <a:ext cx="3681218" cy="2975690"/>
              <a:chOff x="2451624" y="2755940"/>
              <a:chExt cx="2390640" cy="2123001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 flipV="1">
                <a:off x="2451624" y="4666205"/>
                <a:ext cx="2390640" cy="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2724013" y="2755940"/>
                <a:ext cx="0" cy="21230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Arc 38"/>
            <p:cNvSpPr/>
            <p:nvPr/>
          </p:nvSpPr>
          <p:spPr>
            <a:xfrm rot="7190412">
              <a:off x="-312186" y="2817401"/>
              <a:ext cx="4488774" cy="1930343"/>
            </a:xfrm>
            <a:prstGeom prst="arc">
              <a:avLst>
                <a:gd name="adj1" fmla="val 13004101"/>
                <a:gd name="adj2" fmla="val 2126699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264692" y="3110222"/>
                  <a:ext cx="432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692" y="3110222"/>
                  <a:ext cx="43255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290" r="-8065" b="-253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D7298E47-CAF4-4022-940E-562AF6AED125}"/>
                  </a:ext>
                </a:extLst>
              </p14:cNvPr>
              <p14:cNvContentPartPr/>
              <p14:nvPr/>
            </p14:nvContentPartPr>
            <p14:xfrm>
              <a:off x="190440" y="844560"/>
              <a:ext cx="11023920" cy="594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298E47-CAF4-4022-940E-562AF6AED1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080" y="835200"/>
                <a:ext cx="1104264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Checking your derivative computation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95470" y="0"/>
            <a:ext cx="3260102" cy="4327096"/>
            <a:chOff x="604327" y="1538186"/>
            <a:chExt cx="3681218" cy="4547726"/>
          </a:xfrm>
        </p:grpSpPr>
        <p:grpSp>
          <p:nvGrpSpPr>
            <p:cNvPr id="13" name="Group 12"/>
            <p:cNvGrpSpPr/>
            <p:nvPr/>
          </p:nvGrpSpPr>
          <p:grpSpPr>
            <a:xfrm>
              <a:off x="604327" y="3110222"/>
              <a:ext cx="3681218" cy="2975690"/>
              <a:chOff x="2454164" y="2755940"/>
              <a:chExt cx="2390640" cy="2123001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2724013" y="2755940"/>
                <a:ext cx="0" cy="21230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2454164" y="4666590"/>
                <a:ext cx="2390640" cy="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Arc 13"/>
            <p:cNvSpPr/>
            <p:nvPr/>
          </p:nvSpPr>
          <p:spPr>
            <a:xfrm rot="7190412">
              <a:off x="-312186" y="2817401"/>
              <a:ext cx="4488774" cy="1930343"/>
            </a:xfrm>
            <a:prstGeom prst="arc">
              <a:avLst>
                <a:gd name="adj1" fmla="val 13004101"/>
                <a:gd name="adj2" fmla="val 2126699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264692" y="3110222"/>
                  <a:ext cx="432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692" y="3110222"/>
                  <a:ext cx="43255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111" r="-6349" b="-236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CC63F08F-8BA6-49A1-80CA-6638504E92AA}"/>
                  </a:ext>
                </a:extLst>
              </p14:cNvPr>
              <p14:cNvContentPartPr/>
              <p14:nvPr/>
            </p14:nvContentPartPr>
            <p14:xfrm>
              <a:off x="120600" y="793800"/>
              <a:ext cx="9779400" cy="4280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63F08F-8BA6-49A1-80CA-6638504E92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240" y="784440"/>
                <a:ext cx="9798120" cy="42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9D944486-F405-4131-9D95-50053490C217}"/>
                  </a:ext>
                </a:extLst>
              </p14:cNvPr>
              <p14:cNvContentPartPr/>
              <p14:nvPr/>
            </p14:nvContentPartPr>
            <p14:xfrm>
              <a:off x="190440" y="1339920"/>
              <a:ext cx="11093760" cy="5480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944486-F405-4131-9D95-50053490C2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080" y="1330560"/>
                <a:ext cx="11112480" cy="54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78</Words>
  <Application>Microsoft Macintosh PowerPoint</Application>
  <PresentationFormat>寬螢幕</PresentationFormat>
  <Paragraphs>18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PowerPoint 簡報</vt:lpstr>
      <vt:lpstr>Checking your derivative computation</vt:lpstr>
      <vt:lpstr>Checking your derivative computation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50</cp:revision>
  <dcterms:created xsi:type="dcterms:W3CDTF">2017-07-10T20:19:53Z</dcterms:created>
  <dcterms:modified xsi:type="dcterms:W3CDTF">2018-07-10T01:16:20Z</dcterms:modified>
</cp:coreProperties>
</file>