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39416"/>
  </p:normalViewPr>
  <p:slideViewPr>
    <p:cSldViewPr snapToGrid="0" snapToObjects="1">
      <p:cViewPr varScale="1">
        <p:scale>
          <a:sx n="32" d="100"/>
          <a:sy n="32" d="100"/>
        </p:scale>
        <p:origin x="2672" y="176"/>
      </p:cViewPr>
      <p:guideLst/>
    </p:cSldViewPr>
  </p:slideViewPr>
  <p:notesTextViewPr>
    <p:cViewPr>
      <p:scale>
        <a:sx n="1" d="1"/>
        <a:sy n="1" d="1"/>
      </p:scale>
      <p:origin x="0" y="-89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89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3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2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5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5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7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4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9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4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4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4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5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7">6950 14446 0,'-18'-17'16,"36"17"-1,-18-18 1</inkml:trace>
  <inkml:trace contextRef="#ctx0" brushRef="#br0" timeOffset="47470.4986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8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29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6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4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1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7">16087 5009 0,'0'0'0,"-18"0"16,36 18-1,-1 0 1,1-1-16,0-17 16,35 18-16,-36-18 15,1 0 1,-18-18-1,0 1-15,-18-1 0,1 0 16,-1 1 0,0-1-16,1 18 15</inkml:trace>
  <inkml:trace contextRef="#ctx0" brushRef="#br0" timeOffset="137955.6833">16387 4957 0,'0'-18'0,"0"36"15,0-1 1,17 1-1,-17 17-15,0-17 0,18 17 16,-18-17-16,17-1 16,1-17 15</inkml:trace>
  <inkml:trace contextRef="#ctx0" brushRef="#br0" timeOffset="138353.6293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3">22243 5486 0,'17'0'15,"1"-18"-15,0 18 0,17-18 16</inkml:trace>
  <inkml:trace contextRef="#ctx0" brushRef="#br0" timeOffset="144728.6237">22631 5486 0,'0'-18'15,"17"18"1,1 0 0,0-18-16</inkml:trace>
  <inkml:trace contextRef="#ctx0" brushRef="#br0" timeOffset="144824.828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39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3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3">28910 7532 0,'0'17'78,"-17"1"-62,-1 0-16,0 17 16,1-17-16</inkml:trace>
  <inkml:trace contextRef="#ctx0" brushRef="#br0" timeOffset="208339.3344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49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3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6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6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7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6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6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7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2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79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6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6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6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7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6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6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6">11959 12100 0,'0'-17'16,"0"-1"-16,-17 18 15,-1 18 1,18-1-16,-18 19 16,1 69-1,17-52-15,0 18 0,0-1 16,17 36-16,19-53 16,-19-18-16,36 36 15,-18-53-15,1 17 16,-19-35-16</inkml:trace>
  <inkml:trace contextRef="#ctx0" brushRef="#br0" timeOffset="358968.1108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8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6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7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6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1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6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2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6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4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1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1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5">27517 3440 0,'17'0'0,"1"17"16,0 36 0,-18-35-16,0 17 0,17 0 15,-17 1-15,0-1 16,18 18-16,-18-36 15,0 1-15,18 0 0,-18-1 16,17 1 0,1-18-16</inkml:trace>
  <inkml:trace contextRef="#ctx0" brushRef="#br0" timeOffset="40036.5235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2">25277 3387 0,'-18'53'0,"0"-18"16,18 88-16,0-70 15,18 0-15,-18 18 16,35-18-16,18 35 15,-18-53-15,1-17 0,17-1 16</inkml:trace>
  <inkml:trace contextRef="#ctx0" brushRef="#br0" timeOffset="42760.5476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2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3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4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7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6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1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7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7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7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7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5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7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7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6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6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2">11342 7285 0,'17'-18'16,"1"18"-16,0 0 15,-1 0-15,19 0 16,-19 0-16,1 18 15,-18 0 1,0 17-16,18-18 0,-1 36 16,-17-35-16,18 35 15,-18-35-15,17-1 16,-17 1-16,-17-18 16,-1 0-1,1 0 1,-1-18-1,0 18-15</inkml:trace>
  <inkml:trace contextRef="#ctx0" brushRef="#br0" timeOffset="107165.4978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1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28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3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2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3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9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4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4">11871 11395 0,'18'0'15,"-1"0"1,1 0-16,17 0 16,0 0-16,1 0 0,-1 0 0,0-18 15,1 18 1,-19 0-16</inkml:trace>
  <inkml:trace contextRef="#ctx0" brushRef="#br0" timeOffset="170813.1543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3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1">15099 11906 0,'35'0'15,"-17"0"-15,17 0 16</inkml:trace>
  <inkml:trace contextRef="#ctx0" brushRef="#br0" timeOffset="186127.9885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2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3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5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3">11536 10918 0,'17'18'32,"1"-18"-17,0 0 1,-1 0-16,1 0 15,-18-18-15,-18 18 47</inkml:trace>
  <inkml:trace contextRef="#ctx0" brushRef="#br0" timeOffset="255248.8243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6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7">28099 6703 0,'17'0'16,"-34"0"-16,52 0 0,-17-18 0,52 18 15,-34 0-15,105-17 16,-36 34-16,1-17 16,18 0-16,17 18 0,176-18 15,-158 17-15,176-17 16,-176 0-1,-36-17-15,-17 17 0,-35 0 16,-53-18-16</inkml:trace>
  <inkml:trace contextRef="#ctx0" brushRef="#br0" timeOffset="272694.3326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7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6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6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48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6">15663 13317 0,'0'36'0,"0"-72"16,0 89-16,-17-53 0,17 18 16,0-36-1,0-35 1,0 36-16,0-36 15,0 18-15,17 17 0,1-35 16,0 53-16,-1-18 16,1 18-1,17 18-15,-17 0 16,-18-1 0</inkml:trace>
  <inkml:trace contextRef="#ctx0" brushRef="#br0" timeOffset="316861.6156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2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6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6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2">24518 12823 0,'0'0'16,"53"0"-16,-18-17 15,1 17 1,-19-18-16,18 18 15,-35-17-15,-17-1 16</inkml:trace>
  <inkml:trace contextRef="#ctx0" brushRef="#br0" timeOffset="324604.1537">24589 12771 0,'0'35'15,"0"-18"-15,0 19 16,17-19-16,-17 36 15,0-35-15,18 35 16,0-53-16,-18 18 16,17-18-16,1 0 15,-1-18-15</inkml:trace>
  <inkml:trace contextRef="#ctx0" brushRef="#br0" timeOffset="324947.1448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7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6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7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7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1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6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让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更快：找更好的</a:t>
            </a:r>
            <a:r>
              <a:rPr kumimoji="1" lang="en-US" altLang="zh-CN" dirty="0" err="1" smtClean="0"/>
              <a:t>algo</a:t>
            </a:r>
            <a:endParaRPr kumimoji="1" lang="en-US" altLang="zh-CN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传统的</a:t>
            </a:r>
            <a:r>
              <a:rPr kumimoji="1" lang="en-US" altLang="zh-CN" dirty="0" smtClean="0"/>
              <a:t>iteration</a:t>
            </a:r>
          </a:p>
          <a:p>
            <a:r>
              <a:rPr kumimoji="1" lang="zh-CN" altLang="en-US" dirty="0" smtClean="0"/>
              <a:t>就是做一次遍历</a:t>
            </a:r>
            <a:endParaRPr kumimoji="1" lang="en-US" altLang="zh-CN" dirty="0" smtClean="0"/>
          </a:p>
          <a:p>
            <a:pPr algn="l"/>
            <a:r>
              <a:rPr kumimoji="1" lang="zh-CN" altLang="en-US" dirty="0" smtClean="0"/>
              <a:t>就得跑一遍全部的特征和</a:t>
            </a:r>
            <a:r>
              <a:rPr kumimoji="1" lang="en-US" altLang="zh-CN" dirty="0" smtClean="0"/>
              <a:t>label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我们要做的：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首先就是将打的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变成小的</a:t>
            </a:r>
            <a:r>
              <a:rPr kumimoji="1" lang="en-US" altLang="zh-CN" dirty="0" smtClean="0"/>
              <a:t>batch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然后给每个小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标记成第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，用大括号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表示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然后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这里举了一个例子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假如说大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一共有</a:t>
            </a:r>
            <a:r>
              <a:rPr kumimoji="1" lang="en-US" altLang="zh-CN" dirty="0" smtClean="0"/>
              <a:t>5,000,000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我们就可以分出来</a:t>
            </a:r>
            <a:r>
              <a:rPr kumimoji="1" lang="en-US" altLang="zh-CN" dirty="0" smtClean="0"/>
              <a:t>5000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mini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，每个</a:t>
            </a:r>
            <a:r>
              <a:rPr kumimoji="1" lang="en-US" altLang="zh-CN" dirty="0" smtClean="0"/>
              <a:t>batch1000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老师详细解释了一些变量的意思：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x(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个样本，是一个列向量：里面包含了一个样本的所有特征。而不是之前说的某一个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的第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，因为这里是样本，然后注意，也不是指某一个样本的第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个特征。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z[l]:</a:t>
            </a:r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NN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值：</a:t>
            </a:r>
            <a:r>
              <a:rPr kumimoji="1" lang="en-US" altLang="zh-CN" dirty="0" smtClean="0"/>
              <a:t>w*</a:t>
            </a:r>
            <a:r>
              <a:rPr kumimoji="1" lang="en-US" altLang="zh-CN" dirty="0" err="1" smtClean="0"/>
              <a:t>x+b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X{t},Y{t}</a:t>
            </a:r>
            <a:r>
              <a:rPr kumimoji="1" lang="zh-CN" altLang="en-US" dirty="0" smtClean="0"/>
              <a:t>就是第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个小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样本和</a:t>
            </a:r>
            <a:r>
              <a:rPr kumimoji="1" lang="en-US" altLang="zh-CN" dirty="0" err="1" smtClean="0"/>
              <a:t>Ylabel</a:t>
            </a:r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5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我好像懂了：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之前的是：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首先我们想完成一次梯度下降：就是走一步到最优点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用的是全部的数据（</a:t>
            </a:r>
            <a:r>
              <a:rPr kumimoji="1" lang="en-US" altLang="zh-CN" dirty="0" smtClean="0"/>
              <a:t>X,Y</a:t>
            </a:r>
            <a:r>
              <a:rPr kumimoji="1" lang="zh-CN" altLang="en-US" dirty="0" smtClean="0"/>
              <a:t>），老师称用一次全部数据叫做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en-US" altLang="zh-CN" baseline="0" dirty="0" smtClean="0"/>
              <a:t> set</a:t>
            </a:r>
          </a:p>
          <a:p>
            <a:r>
              <a:rPr kumimoji="1" lang="zh-CN" altLang="en-US" baseline="0" dirty="0" smtClean="0"/>
              <a:t>他的好处：一步使用全部的数据，完成的梯度下降的方向很准确，之后会涉及到。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但是缺点在于，假如说：我们有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万个数据，想要做</a:t>
            </a:r>
            <a:r>
              <a:rPr kumimoji="1" lang="en-US" altLang="zh-CN" baseline="0" dirty="0" smtClean="0"/>
              <a:t>100</a:t>
            </a:r>
            <a:r>
              <a:rPr kumimoji="1" lang="zh-CN" altLang="en-US" baseline="0" dirty="0" smtClean="0"/>
              <a:t>次遍历（即往最优点的方向走</a:t>
            </a:r>
            <a:r>
              <a:rPr kumimoji="1" lang="en-US" altLang="zh-CN" baseline="0" dirty="0" smtClean="0"/>
              <a:t>100</a:t>
            </a:r>
            <a:r>
              <a:rPr kumimoji="1" lang="zh-CN" altLang="en-US" baseline="0" dirty="0" smtClean="0"/>
              <a:t>步）那么我们要计算</a:t>
            </a:r>
            <a:r>
              <a:rPr kumimoji="1" lang="en-US" altLang="zh-CN" baseline="0" dirty="0" smtClean="0"/>
              <a:t>1w * 100</a:t>
            </a:r>
          </a:p>
          <a:p>
            <a:r>
              <a:rPr kumimoji="1" lang="en-US" altLang="zh-CN" baseline="0" dirty="0" smtClean="0"/>
              <a:t>100</a:t>
            </a:r>
            <a:r>
              <a:rPr kumimoji="1" lang="zh-CN" altLang="en-US" baseline="0" dirty="0" smtClean="0"/>
              <a:t>中的一次遍历就很慢，但是准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现在！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我们想走一步：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不需要使用全部的数据了！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只需要其中一部分的数据！！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假如说是</a:t>
            </a:r>
            <a:r>
              <a:rPr kumimoji="1" lang="en-US" altLang="zh-CN" baseline="0" dirty="0" smtClean="0"/>
              <a:t>2k</a:t>
            </a:r>
            <a:r>
              <a:rPr kumimoji="1" lang="zh-CN" altLang="en-US" baseline="0" dirty="0" smtClean="0"/>
              <a:t>，不是</a:t>
            </a:r>
            <a:r>
              <a:rPr kumimoji="1" lang="en-US" altLang="zh-CN" baseline="0" dirty="0" smtClean="0"/>
              <a:t>1w</a:t>
            </a:r>
            <a:r>
              <a:rPr kumimoji="1" lang="zh-CN" altLang="en-US" baseline="0" dirty="0" smtClean="0"/>
              <a:t>了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那么我们走一步使用的数据就是其中的</a:t>
            </a:r>
            <a:r>
              <a:rPr kumimoji="1" lang="en-US" altLang="zh-CN" baseline="0" dirty="0" smtClean="0"/>
              <a:t>X{1}X{2}X{3}X{4}X{5}</a:t>
            </a:r>
          </a:p>
          <a:p>
            <a:r>
              <a:rPr kumimoji="1" lang="zh-CN" altLang="en-US" baseline="0" dirty="0" smtClean="0"/>
              <a:t>这样做的好处是快，走一步的速度提升了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但是！缺点在于，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可能</a:t>
            </a:r>
            <a:r>
              <a:rPr kumimoji="1" lang="en-US" altLang="zh-CN" baseline="0" dirty="0" smtClean="0"/>
              <a:t>X{1}</a:t>
            </a:r>
            <a:r>
              <a:rPr kumimoji="1" lang="zh-CN" altLang="en-US" baseline="0" dirty="0" smtClean="0"/>
              <a:t>这个样本好过</a:t>
            </a:r>
            <a:r>
              <a:rPr kumimoji="1" lang="en-US" altLang="zh-CN" baseline="0" dirty="0" smtClean="0"/>
              <a:t>X{2}</a:t>
            </a:r>
            <a:r>
              <a:rPr kumimoji="1" lang="zh-CN" altLang="en-US" baseline="0" dirty="0" smtClean="0"/>
              <a:t>这个样本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所以导致了，当用</a:t>
            </a:r>
            <a:r>
              <a:rPr kumimoji="1" lang="en-US" altLang="zh-CN" baseline="0" dirty="0" smtClean="0"/>
              <a:t>X{1}</a:t>
            </a:r>
            <a:r>
              <a:rPr kumimoji="1" lang="zh-CN" altLang="en-US" baseline="0" dirty="0" smtClean="0"/>
              <a:t>进行一步梯度下降时候，</a:t>
            </a:r>
            <a:r>
              <a:rPr kumimoji="1" lang="en-US" altLang="zh-CN" baseline="0" dirty="0" smtClean="0"/>
              <a:t>cost</a:t>
            </a:r>
            <a:r>
              <a:rPr kumimoji="1" lang="zh-CN" altLang="en-US" baseline="0" dirty="0" smtClean="0"/>
              <a:t>减小了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但是用</a:t>
            </a:r>
            <a:r>
              <a:rPr kumimoji="1" lang="en-US" altLang="zh-CN" baseline="0" dirty="0" smtClean="0"/>
              <a:t>X{2}</a:t>
            </a:r>
            <a:r>
              <a:rPr kumimoji="1" lang="zh-CN" altLang="en-US" baseline="0" dirty="0" smtClean="0"/>
              <a:t>进行第二步梯度下降时候，</a:t>
            </a:r>
            <a:r>
              <a:rPr kumimoji="1" lang="en-US" altLang="zh-CN" baseline="0" dirty="0" smtClean="0"/>
              <a:t>cost</a:t>
            </a:r>
            <a:r>
              <a:rPr kumimoji="1" lang="zh-CN" altLang="en-US" baseline="0" dirty="0" smtClean="0"/>
              <a:t>却增大了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所以这里不同在于：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之前的：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走一步，第一步：</a:t>
            </a:r>
            <a:r>
              <a:rPr kumimoji="1" lang="en-US" altLang="zh-CN" baseline="0" dirty="0" smtClean="0"/>
              <a:t>X[1] </a:t>
            </a:r>
          </a:p>
          <a:p>
            <a:r>
              <a:rPr kumimoji="1" lang="zh-CN" altLang="en-US" baseline="0" dirty="0" smtClean="0"/>
              <a:t>走一步，第二步：</a:t>
            </a:r>
            <a:r>
              <a:rPr kumimoji="1" lang="en-US" altLang="zh-CN" baseline="0" dirty="0" smtClean="0"/>
              <a:t>X[2]</a:t>
            </a:r>
          </a:p>
          <a:p>
            <a:r>
              <a:rPr kumimoji="1" lang="zh-CN" altLang="en-US" baseline="0" dirty="0" smtClean="0"/>
              <a:t>走一步，第三步：</a:t>
            </a:r>
            <a:r>
              <a:rPr kumimoji="1" lang="en-US" altLang="zh-CN" baseline="0" dirty="0" smtClean="0"/>
              <a:t>X[3]</a:t>
            </a:r>
          </a:p>
          <a:p>
            <a:r>
              <a:rPr kumimoji="1" lang="mr-IN" altLang="zh-CN" baseline="0" dirty="0" smtClean="0"/>
              <a:t>…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走一步，最后一步：</a:t>
            </a:r>
            <a:r>
              <a:rPr kumimoji="1" lang="en-US" altLang="zh-CN" baseline="0" dirty="0" smtClean="0"/>
              <a:t>X[repeat]</a:t>
            </a:r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现在的：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1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第一次遍历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走一步，第一步：</a:t>
            </a:r>
            <a:r>
              <a:rPr kumimoji="1" lang="en-US" altLang="zh-CN" baseline="0" dirty="0" smtClean="0"/>
              <a:t>X{1}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走一步，第二步：</a:t>
            </a:r>
            <a:r>
              <a:rPr kumimoji="1" lang="en-US" altLang="zh-CN" baseline="0" dirty="0" smtClean="0"/>
              <a:t>X{2}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走一步，第三步：</a:t>
            </a:r>
            <a:r>
              <a:rPr kumimoji="1" lang="en-US" altLang="zh-CN" baseline="0" dirty="0" smtClean="0"/>
              <a:t>X{3}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走一步，第四步：</a:t>
            </a:r>
            <a:r>
              <a:rPr kumimoji="1" lang="en-US" altLang="zh-CN" baseline="0" dirty="0" smtClean="0"/>
              <a:t>X{4}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走一步，第五步：</a:t>
            </a:r>
            <a:r>
              <a:rPr kumimoji="1" lang="en-US" altLang="zh-CN" baseline="0" dirty="0" smtClean="0"/>
              <a:t>X{5}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1</a:t>
            </a:r>
          </a:p>
          <a:p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2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第二次遍历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走一步，第六步：</a:t>
            </a:r>
            <a:r>
              <a:rPr kumimoji="1" lang="en-US" altLang="zh-CN" baseline="0" dirty="0" smtClean="0"/>
              <a:t>X{1}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走一步，第七步：</a:t>
            </a:r>
            <a:r>
              <a:rPr kumimoji="1" lang="en-US" altLang="zh-CN" baseline="0" dirty="0" smtClean="0"/>
              <a:t>X{2}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走一步，第八步：</a:t>
            </a:r>
            <a:r>
              <a:rPr kumimoji="1" lang="en-US" altLang="zh-CN" baseline="0" dirty="0" smtClean="0"/>
              <a:t>X{3}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走一步，第九步：</a:t>
            </a:r>
            <a:r>
              <a:rPr kumimoji="1" lang="en-US" altLang="zh-CN" baseline="0" dirty="0" smtClean="0"/>
              <a:t>X{4}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走一步，第十步：</a:t>
            </a:r>
            <a:r>
              <a:rPr kumimoji="1" lang="en-US" altLang="zh-CN" baseline="0" dirty="0" smtClean="0"/>
              <a:t>X{5}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2</a:t>
            </a:r>
          </a:p>
          <a:p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3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第三次遍历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走一步，第十一步：</a:t>
            </a:r>
            <a:r>
              <a:rPr kumimoji="1" lang="en-US" altLang="zh-CN" baseline="0" dirty="0" smtClean="0"/>
              <a:t>X{1}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走一步，第十二步：</a:t>
            </a:r>
            <a:r>
              <a:rPr kumimoji="1" lang="en-US" altLang="zh-CN" baseline="0" dirty="0" smtClean="0"/>
              <a:t>X{2}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走一步，第十三步：</a:t>
            </a:r>
            <a:r>
              <a:rPr kumimoji="1" lang="en-US" altLang="zh-CN" baseline="0" dirty="0" smtClean="0"/>
              <a:t>X{3}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走一步，第十四步：</a:t>
            </a:r>
            <a:r>
              <a:rPr kumimoji="1" lang="en-US" altLang="zh-CN" baseline="0" dirty="0" smtClean="0"/>
              <a:t>X{4}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走一步，第十五步：</a:t>
            </a:r>
            <a:r>
              <a:rPr kumimoji="1" lang="en-US" altLang="zh-CN" baseline="0" dirty="0" smtClean="0"/>
              <a:t>X{5}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3</a:t>
            </a:r>
          </a:p>
          <a:p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xx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第</a:t>
            </a:r>
            <a:r>
              <a:rPr kumimoji="1" lang="en-US" altLang="zh-CN" baseline="0" dirty="0" smtClean="0"/>
              <a:t>xx</a:t>
            </a:r>
            <a:r>
              <a:rPr kumimoji="1" lang="zh-CN" altLang="en-US" baseline="0" dirty="0" smtClean="0"/>
              <a:t>次遍历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</a:t>
            </a:r>
            <a:r>
              <a:rPr kumimoji="1" lang="en-US" altLang="zh-CN" baseline="0" dirty="0" smtClean="0"/>
              <a:t>(xx-1)*5+1</a:t>
            </a:r>
            <a:r>
              <a:rPr kumimoji="1" lang="zh-CN" altLang="en-US" baseline="0" dirty="0" smtClean="0"/>
              <a:t>步：</a:t>
            </a:r>
            <a:r>
              <a:rPr kumimoji="1" lang="en-US" altLang="zh-CN" baseline="0" dirty="0" smtClean="0"/>
              <a:t>X{1}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xx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</a:t>
            </a:r>
            <a:r>
              <a:rPr kumimoji="1" lang="en-US" altLang="zh-CN" baseline="0" dirty="0" smtClean="0"/>
              <a:t>(xx-1)*5+2</a:t>
            </a:r>
            <a:r>
              <a:rPr kumimoji="1" lang="zh-CN" altLang="en-US" baseline="0" dirty="0" smtClean="0"/>
              <a:t>步：</a:t>
            </a:r>
            <a:r>
              <a:rPr kumimoji="1" lang="en-US" altLang="zh-CN" baseline="0" dirty="0" smtClean="0"/>
              <a:t>X{2}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xx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</a:t>
            </a:r>
            <a:r>
              <a:rPr kumimoji="1" lang="en-US" altLang="zh-CN" baseline="0" dirty="0" smtClean="0"/>
              <a:t>(xx-1)*5+3</a:t>
            </a:r>
            <a:r>
              <a:rPr kumimoji="1" lang="zh-CN" altLang="en-US" baseline="0" dirty="0" smtClean="0"/>
              <a:t>步：</a:t>
            </a:r>
            <a:r>
              <a:rPr kumimoji="1" lang="en-US" altLang="zh-CN" baseline="0" dirty="0" smtClean="0"/>
              <a:t>X{3}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xx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</a:t>
            </a:r>
            <a:r>
              <a:rPr kumimoji="1" lang="en-US" altLang="zh-CN" baseline="0" dirty="0" smtClean="0"/>
              <a:t>(xx-1)*5+4</a:t>
            </a:r>
            <a:r>
              <a:rPr kumimoji="1" lang="zh-CN" altLang="en-US" baseline="0" dirty="0" smtClean="0"/>
              <a:t>步：</a:t>
            </a:r>
            <a:r>
              <a:rPr kumimoji="1" lang="en-US" altLang="zh-CN" baseline="0" dirty="0" smtClean="0"/>
              <a:t>X{4}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xx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走一步，第</a:t>
            </a:r>
            <a:r>
              <a:rPr kumimoji="1" lang="en-US" altLang="zh-CN" baseline="0" dirty="0" smtClean="0"/>
              <a:t>xx*5</a:t>
            </a:r>
            <a:r>
              <a:rPr kumimoji="1" lang="zh-CN" altLang="en-US" baseline="0" dirty="0" smtClean="0"/>
              <a:t>步：</a:t>
            </a:r>
            <a:r>
              <a:rPr kumimoji="1" lang="en-US" altLang="zh-CN" baseline="0" dirty="0" smtClean="0"/>
              <a:t>X{5}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 xx</a:t>
            </a:r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这里需要补充的是：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走一步：一步向最优点方向的买进 ，梯度下降一步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注意啊！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走一步，不等于一次遍历：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还记得这句话吗？之前的老方法是一次遍历相当于梯度下降了一步，但是现在呢？一次遍历相当于下降了</a:t>
            </a:r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步。因为有</a:t>
            </a:r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个</a:t>
            </a:r>
            <a:r>
              <a:rPr kumimoji="1" lang="en-US" altLang="zh-CN" baseline="0" dirty="0" smtClean="0"/>
              <a:t>batch</a:t>
            </a:r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遍历一次：最外面的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loop</a:t>
            </a:r>
            <a:r>
              <a:rPr kumimoji="1" lang="zh-CN" altLang="en-US" baseline="0" dirty="0" smtClean="0"/>
              <a:t>中的其中一步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也是</a:t>
            </a:r>
            <a:r>
              <a:rPr kumimoji="1" lang="en-US" altLang="zh-CN" baseline="0" dirty="0" smtClean="0"/>
              <a:t>pass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through</a:t>
            </a:r>
            <a:r>
              <a:rPr kumimoji="1" lang="zh-CN" altLang="en-US" baseline="0" dirty="0" smtClean="0"/>
              <a:t>所有的</a:t>
            </a:r>
            <a:r>
              <a:rPr kumimoji="1" lang="en-US" altLang="zh-CN" baseline="0" dirty="0" smtClean="0"/>
              <a:t>training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。之前的方法：</a:t>
            </a:r>
            <a:r>
              <a:rPr kumimoji="1" lang="en-US" altLang="zh-CN" baseline="0" dirty="0" smtClean="0"/>
              <a:t>pass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through</a:t>
            </a:r>
            <a:r>
              <a:rPr kumimoji="1" lang="zh-CN" altLang="en-US" baseline="0" dirty="0" smtClean="0"/>
              <a:t> 所有的</a:t>
            </a:r>
            <a:r>
              <a:rPr kumimoji="1" lang="en-US" altLang="zh-CN" baseline="0" dirty="0" smtClean="0"/>
              <a:t>training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只能梯度下降一次，之前的方法：</a:t>
            </a:r>
            <a:r>
              <a:rPr kumimoji="1" lang="en-US" altLang="zh-CN" baseline="0" dirty="0" smtClean="0"/>
              <a:t>pass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through</a:t>
            </a:r>
            <a:r>
              <a:rPr kumimoji="1" lang="zh-CN" altLang="en-US" baseline="0" dirty="0" smtClean="0"/>
              <a:t> 所有的</a:t>
            </a:r>
            <a:r>
              <a:rPr kumimoji="1" lang="en-US" altLang="zh-CN" baseline="0" dirty="0" smtClean="0"/>
              <a:t>training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却能梯度下降</a:t>
            </a:r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次，</a:t>
            </a:r>
            <a:endParaRPr kumimoji="1" lang="en-US" altLang="zh-CN" baseline="0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老师要做的是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一次</a:t>
            </a:r>
            <a:r>
              <a:rPr kumimoji="1" lang="en-US" altLang="zh-CN" dirty="0" smtClean="0"/>
              <a:t>repeat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首先对于每一个小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都要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</a:t>
            </a:r>
            <a:r>
              <a:rPr kumimoji="1" lang="zh-CN" altLang="en-US" dirty="0" smtClean="0"/>
              <a:t>，然后</a:t>
            </a:r>
            <a:r>
              <a:rPr kumimoji="1" lang="en-US" altLang="zh-CN" dirty="0" smtClean="0"/>
              <a:t>compute cost, back</a:t>
            </a:r>
            <a:r>
              <a:rPr kumimoji="1" lang="en-US" altLang="zh-CN" baseline="0" dirty="0" smtClean="0"/>
              <a:t> prop</a:t>
            </a:r>
          </a:p>
          <a:p>
            <a:r>
              <a:rPr kumimoji="1" lang="zh-CN" altLang="en-US" baseline="0" dirty="0" smtClean="0"/>
              <a:t>迭代第一次：</a:t>
            </a:r>
            <a:r>
              <a:rPr kumimoji="1" lang="en-US" altLang="zh-CN" baseline="0" dirty="0" smtClean="0"/>
              <a:t>W = W- </a:t>
            </a:r>
            <a:r>
              <a:rPr kumimoji="1" lang="en-US" altLang="zh-CN" baseline="0" dirty="0" err="1" smtClean="0"/>
              <a:t>dW</a:t>
            </a:r>
            <a:endParaRPr kumimoji="1" lang="en-US" altLang="zh-CN" baseline="0" dirty="0" smtClean="0"/>
          </a:p>
          <a:p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课件中的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步就是一次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(epoch)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，遍历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kumimoji="1" lang="en-US" altLang="zh-CN" baseline="0" dirty="0" smtClean="0"/>
              <a:t>pass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through</a:t>
            </a:r>
            <a:r>
              <a:rPr kumimoji="1" lang="zh-CN" altLang="en-US" baseline="0" dirty="0" smtClean="0"/>
              <a:t>所有的</a:t>
            </a:r>
            <a:r>
              <a:rPr kumimoji="1" lang="en-US" altLang="zh-CN" baseline="0" dirty="0" smtClean="0"/>
              <a:t>training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老生常谈：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之前的，没有加工的叫做：批量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下降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（就是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）只需要一步就能完成一次下降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现在的，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小批量梯度下降：</a:t>
            </a:r>
            <a:endParaRPr lang="zh-CN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pass(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 in range(5000)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都完成了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也就是一次遍历 可以得到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步梯度逼近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然后最外面的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loop</a:t>
            </a:r>
            <a:r>
              <a:rPr kumimoji="1" lang="zh-CN" altLang="en-US" baseline="0" dirty="0" smtClean="0"/>
              <a:t>：迭代次数</a:t>
            </a:r>
            <a:r>
              <a:rPr kumimoji="1" lang="zh-CN" altLang="en-US" baseline="0" dirty="0" smtClean="0"/>
              <a:t>。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4.</a:t>
            </a:r>
            <a:r>
              <a:rPr kumimoji="1" lang="zh-CN" altLang="en-US" baseline="0" dirty="0" smtClean="0"/>
              <a:t>注意了：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之前的方法：假如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524</a:t>
            </a:r>
            <a:r>
              <a:rPr kumimoji="1" lang="zh-CN" altLang="en-US" baseline="0" dirty="0" smtClean="0"/>
              <a:t>，那么我们是用了</a:t>
            </a:r>
            <a:r>
              <a:rPr kumimoji="1" lang="en-US" altLang="zh-CN" baseline="0" dirty="0" smtClean="0"/>
              <a:t>524</a:t>
            </a:r>
            <a:r>
              <a:rPr kumimoji="1" lang="zh-CN" altLang="en-US" baseline="0" dirty="0" smtClean="0"/>
              <a:t>次所有数据，用了</a:t>
            </a:r>
            <a:r>
              <a:rPr kumimoji="1" lang="en-US" altLang="zh-CN" baseline="0" dirty="0" smtClean="0"/>
              <a:t>524</a:t>
            </a:r>
            <a:r>
              <a:rPr kumimoji="1" lang="zh-CN" altLang="en-US" baseline="0" dirty="0" smtClean="0"/>
              <a:t>步下降，每一步都是很准的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新方法：假如</a:t>
            </a:r>
            <a:r>
              <a:rPr kumimoji="1" lang="en-US" altLang="zh-CN" baseline="0" dirty="0" smtClean="0"/>
              <a:t>repeat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524</a:t>
            </a:r>
            <a:r>
              <a:rPr kumimoji="1" lang="zh-CN" altLang="en-US" baseline="0" dirty="0" smtClean="0"/>
              <a:t>，那么我们是用了</a:t>
            </a:r>
            <a:r>
              <a:rPr kumimoji="1" lang="en-US" altLang="zh-CN" baseline="0" dirty="0" smtClean="0"/>
              <a:t>524</a:t>
            </a:r>
            <a:r>
              <a:rPr kumimoji="1" lang="zh-CN" altLang="en-US" baseline="0" dirty="0" smtClean="0"/>
              <a:t>次所有数据，用了</a:t>
            </a:r>
            <a:r>
              <a:rPr kumimoji="1" lang="en-US" altLang="zh-CN" baseline="0" dirty="0" smtClean="0"/>
              <a:t>524</a:t>
            </a:r>
            <a:r>
              <a:rPr kumimoji="1" lang="zh-CN" altLang="en-US" baseline="0" dirty="0" smtClean="0"/>
              <a:t>*</a:t>
            </a:r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步下降，但是每一步不见得很准，然后</a:t>
            </a:r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这里是将所有数据分成了</a:t>
            </a:r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份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5.</a:t>
            </a:r>
          </a:p>
          <a:p>
            <a:r>
              <a:rPr kumimoji="1" lang="zh-CN" altLang="en-US" baseline="0" dirty="0" smtClean="0"/>
              <a:t>所以喂数据啊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全部的数据可以喂</a:t>
            </a:r>
            <a:r>
              <a:rPr kumimoji="1" lang="en-US" altLang="zh-CN" baseline="0" dirty="0" smtClean="0"/>
              <a:t>524</a:t>
            </a:r>
            <a:r>
              <a:rPr kumimoji="1" lang="zh-CN" altLang="en-US" baseline="0" dirty="0" smtClean="0"/>
              <a:t>次，重复喂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但是要想达到一次学习：一次梯度下降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可以喂少点，但是喂少点</a:t>
            </a:r>
            <a:r>
              <a:rPr kumimoji="1" lang="zh-CN" altLang="en-US" baseline="0" smtClean="0"/>
              <a:t>也是喂！</a:t>
            </a:r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1012</Words>
  <Application>Microsoft Macintosh PowerPoint</Application>
  <PresentationFormat>寬螢幕</PresentationFormat>
  <Paragraphs>122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Century Schoolbook</vt:lpstr>
      <vt:lpstr>DengXian</vt:lpstr>
      <vt:lpstr>Mangal</vt:lpstr>
      <vt:lpstr>新細明體</vt:lpstr>
      <vt:lpstr>Arial</vt:lpstr>
      <vt:lpstr>Office Theme</vt:lpstr>
      <vt:lpstr>Optimization Algorithms</vt:lpstr>
      <vt:lpstr>Batch vs. mini-batch gradient descent</vt:lpstr>
      <vt:lpstr>Mini-batch gradient descent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55</cp:revision>
  <dcterms:created xsi:type="dcterms:W3CDTF">2017-07-10T20:19:53Z</dcterms:created>
  <dcterms:modified xsi:type="dcterms:W3CDTF">2018-07-11T13:53:23Z</dcterms:modified>
</cp:coreProperties>
</file>