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644"/>
    <p:restoredTop sz="78135"/>
  </p:normalViewPr>
  <p:slideViewPr>
    <p:cSldViewPr snapToGrid="0" snapToObjects="1">
      <p:cViewPr varScale="1">
        <p:scale>
          <a:sx n="58" d="100"/>
          <a:sy n="58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-104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33:14.4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2805 6862 0,'0'17'125,"0"1"-109,0-1-1,0 1 16,0 0-15,0-1 0,0 1-1,0 0-15,0-1 16,0 1 0,0 0-1,0-1 1,0 1-1,0-1 17,0 1-32,17 0 31,-17-1-15,0 1-1,0 0 1,18-18-1,-18 17-15,0 1 16,18 0 0,-18-1-1,17 1 1,1 0 0,-18-1-1,17-17-15,-17 18 0,0-1 16,0 1-16,18 0 15,-18-1 1,0 1-16,18 0 16,-18-1-16,0 1 15,17 0-15,-17-1 16,0 1 0,18-1-1,-18 1-15,0 0 16,18-1-1,-18 1 1,0 0 0,17-18-1,-17 17-15,0 1 16,0 0 0,18-1-1,-18 1 1,18-18-1,-18 17-15,17 1 16,-17 0-16,0-1 16,18 1-1,-18 0-15,17-18 0,-17 17 16,0 1-16,18-18 0,-18 35 16,18-35-16,-18 18 15,17 0 1,-17-1-16,18 1 15,-18-1 1,18 1 0,-1-18-16,-17 18 15,0-1-15,18-17 16,-18 18-16,18-18 16,-18 18-16,17-18 15,-17 17-15,18 1 16,-1 0-1,-17-1 1,18-17-16,-18 18 16,18-1-16,-1 1 15,-17 0-15,18-1 16,0 1-16,-1 0 16,1-1-1,-18 1 1,18 17-16,-18-17 15,17-18-15,-17 17 0,18 1 16,-18 0-16,18-1 16,-1 1-1,-17 0-15,18-1 16,-1 1-16,1 0 16,-18-1-16,18 1 15,-1-18-15,1 35 16,0-35-1,-1 18-15,-17-1 16,18 1-16,-18 0 16,18-18-16,-18 17 0,17 1 15,-17 0-15,18-1 16,-1 1-16,1 0 16,0-1-1,-18 1 1,17-1-16,1 1 15,-18 0 1,18-18-16,-18 17 16,0 1-16,17 0 0,-17-1 15,18 1 1,0-18-16,-18 18 0,17-1 16,-17 1-1,18-18-15,-18 17 16,0 1-16,17 0 15,1-1-15,-18 1 16,18 0-16,-1-1 16,-17 1-16,18 0 15,0-1-15,-1 1 16,-17 0 0,18-1-16,0 1 15,-1-1-15,1 19 16,0-19-16,-1 1 15,1 0-15,-18-1 0,17-17 16,1 36-16,0-36 16,-1 17-1,1 1-15,0-1 16,-1 1-16,1 0 16,0-18-16,-1 17 15,1-17-15,-1 18 16,1-18-16,-18 18 15,18-18-15,-1 0 16,-17 17-16,18-17 16,0 0-16,-18 18 15,17-18 1,-17 18-16,18-18 16,-18 17-1,18-17-15,-1 18 16,1-1-1,-1-17-15,-17 18 16,18-18 0,-18 18-16,18-18 15,-18 17-15,17 1 0,1 0 16,-18-1 0,18-17-1,-18 18-15,17 0 16,1-18-1,-18 17-15,18 1 16,-1 0-16,1-1 16,-18 1-1,18-1 1,-1-17-16,-17 18 0,18 0 16,-1-1-1,1 1-15,0 0 16,-1-1-1,-17 1-15,18-18 0,-18 18 16,18-1 0,-1-17-16,-17 18 15,18-1-15,0 1 0,-1 0 16,1-1 0,-1 1-16,1-18 15,0 18-15,-18-1 16,35 1-1,-17 0-15,17-1 16,-17 1 0,17-1-16,-18 1 15,1 0-15,0-1 16,-1-17-16,1 18 16,0-18-16,-1 18 0,-17-1 15,36 1-15,-19 0 16,19-1-16,-36 1 15,35 0 1,-18-1-16,19 1 16,-19-1-16,36 1 15,-35 0-15,17 17 16,-17-35-16,-1 18 16,1-1-16,0-17 0,-1 18 15,19 0-15,-19-1 16,1-17-16,0 18 0,-1-1 15,1 1-15,-1-18 0,19 35 16,-19-35-16,19 36 16,-19-19-1,19 1 1,-19 0-16,1-1 16,17 1-16,-17-1 15,-1-17-15,1 18 0,-18 0 16,35-1-16,-17 1 15,17 0 1,-17-1-16,0 1 16,-1-18-16,1 0 15,-1 18-15,1-1 16,0-17-16,-1 18 16,1 0-16,0-18 15,-18 17-15,17-17 0,-17 18 16,18-18-16,17 17 15,-17 1-15,-1-18 16,1 18-16,0-1 16,-1-17-1,1 18 1,0 0-16,-1-18 0,-17 17 16,18-17-16,0 0 0,-1 18 15,1 0 1,0-1-1,-1-17-15,1 18 0,-1-18 16,1 17 0,17 1-1,-17-18-15,17 18 16,-17-1-16,0-17 16,17 18-16,-18-18 15,1 18-15,0-1 16,35 1-1,-36-18-15,19 18 16,-19-1-16,1-17 0,17 18 16,-17-18-16,17 17 15,-17 1-15,17 0 16,-17-18-16,-1 17 0,36 1 16,-35 0-16,-1-18 15,36 17-15,-35 1 16,17-18-16,-17 18 0,17-18 15,0 17-15,1-17 16,-1 18 0,-17-18-16,17 0 0,-17 18 15,-1-18-15,36 17 16,-35 1-16,17-1 16,0-17-16,-17 18 15,0-18-15,-1 0 0,19 18 16,-19-18-16,1 0 0,17 17 15,-17-17-15,-1 0 0,1 18 16,0-18-16,-1 18 0,36-1 16,-35-17-1,17 18-15,-17-18 16,-1 0-16,19 18 16,-1-18-16,-17 0 0,-1 0 15,18 0-15,-17 17 16,0-17-16,17 0 15,-17 0-15,17 0 16,-17 0-16,-1 18 16,1-18-16,0 0 15,-1 17-15,1-17 0,-1 0 16,-17 18-16,18-18 0,17 18 16,-17-18-1,0 17-15,-1-17 16,1 0-16,0 0 0,17 18 15,-18-18-15,19 18 16,-19-18-16,19 0 16,-19 17-16,19-17 15,-19 0 1,1 0-16,17 18 16,-17-18-16,-1 18 0,1-18 15,17 17-15,-17-17 16,17 18-16,-17-18 15,17 0 1,-17 17-16,-1-17 16,1 0-16,0 18 0,-1-18 0,1 0 15,0 18-15,17-18 16,-35 17 0,18-17-16,-1 0 0,-17 18 15,18-18-15,17 18 16,-17-18-16,35 17 15,-36-17 1,1 0-16,0 0 16,-1 18-16,1-18 0,-1 18 15,1-18 1,0 0-16,-1 0 16,1 17-16,0-17 15,-1 0-15,1 0 16,0 18-1,-1-18-15,1 0 16,0 18 0,-1-18-16,1 0 15,-1 0-15,1 0 16,0 0-16,-1 17 16,1-17-16,17 18 15,-17-18-15,17 0 16,-17 0-16,-1 0 15,1 0-15,0 0 16,17 0 0,-17 17-16,-1-17 0,19 0 15,-19 0-15,1 0 16,-1 0-16,1 0 16,0 18-16,-1-18 15,1 0-15,-18 18 16,18-18-1,-1 0-15,1 0 16,-18 17 0,18-17-16,-1 0 31,1 0 0,-18 18-15,18-18-16,-1 0 15,1 0 1,-1 0-16,1 18 16,0-18-1,-1 0 1,-17 17-16,18-17 0,17 0 16,-35 18-16,36-18 15,-19 0 1,1 0-16,17 0 15,-17 18-15,-1-18 16,1 0-16,0 17 16,-1-17-16,1 18 15,0-18-15,-1 0 16,1 0-16,-1 17 0,19-17 16,-19 18-1,19-18-15,-19 0 16,1 18-16,17-18 0,1 0 15,-19 17-15,18-17 16,-17 0-16,35 0 16,-35 0-16,17 18 15,-17-18 1,34 0-16,-34 0 16,17 0-1,-17 18-15,0-18 0,-1 0 0,1 0 16,0 0-16,17 0 15,-18 0-15,36 17 16,-35-17 0,0 18-16,-1-18 15,19 0 1,-19 0-16,1 0 16,0 0 15,-18 18-31,17-18 15,18 0 1,-17 0-16,0 0 16,-18-18-16,17 18 15,1 0 1,0 0 31,-1 0-32,1 0-15,0 0 16,-1 0 0,-17 18-1,18-18 48,-1 17-63,1-17 15,0 18 1,-1-18 0,-17 17-16,18-17 15,0 0-15,-1 0 16,1 0 0,-18 18-16,18-18 15,-1 0 1,1 0-16,-1 0 15,1 0 1,-18 18 31,-35-18-31,17 0-16</inkml:trace>
  <inkml:trace contextRef="#ctx0" brushRef="#br0" timeOffset="4476.5316">11924 11430 0,'-18'-18'0,"36"18"47,35 0-47,-18 18 16,18-18-16,-18 0 0,71-18 15,-53 1 1,-18 17-16,18-18 0,-17 18 16,-1-18-16,0 18 15,-17 0-15,-36 0 16</inkml:trace>
  <inkml:trace contextRef="#ctx0" brushRef="#br0" timeOffset="4738.7985">12241 11448 0,'0'17'16,"18"1"-1,-18 17 1,18-17-16,-1 17 0,19 36 16,-19-54-16,1 19 15,0-1-15,-1 0 16,1 0-16,-36 1 15,18-19-15,-53 1 16,18 0-16,-18-18 16,0 0-16,18 0 0,-18 0 15,-53 17 1,36 1-16,34 0 16</inkml:trace>
  <inkml:trace contextRef="#ctx0" brushRef="#br0" timeOffset="35664.9249">28628 16245 0,'0'18'15,"0"17"1,35 36-16,0-36 16,1 0-16,-1 1 0,53 34 15,-35-34 1,-18-1-16,36 35 16,-36-52-16,-17 17 15,-18-17-15,18 17 0,-18 1 16,-18-19-16,-17-17 15</inkml:trace>
  <inkml:trace contextRef="#ctx0" brushRef="#br0" timeOffset="35875.6866">29087 16281 0,'-18'17'15,"0"19"-15,-17-19 0,0 71 16,17-35-16,-17 18 16,-18 70-16,35-88 15,-17 70 1,35-87-16,0 17 16,18-53-16</inkml:trace>
  <inkml:trace contextRef="#ctx0" brushRef="#br0" timeOffset="36331.3903">29245 15928 0,'0'0'16,"0"-18"-1,-17 18 1,-1 18 0,0 0-1,18-1-15,0 1 0,0 17 16,18 0-1,-18-17-15,18 0 0,-18-1 16,0 1-16,0 0 16,-18-1-16,0-17 15,1 18-15,-1-18 16,0 18-16,18-1 16,0 1-1,18-1 1,0 1-16,-18 0 0,35-1 15,-17-17 1,-1 18 0,1-36-1</inkml:trace>
  <inkml:trace contextRef="#ctx0" brushRef="#br0" timeOffset="36510.878">29404 16104 0,'18'18'15,"-1"-18"-15,36-18 16,-17 18 0,-19 0-16,1-17 0,-1 17 15</inkml:trace>
  <inkml:trace contextRef="#ctx0" brushRef="#br0" timeOffset="36709.4778">29510 15946 0,'0'17'0,"-18"1"16,18 35-16,0-18 15,0 18 1,0-35-16,0 17 0,0 0 15,0-17-15,18-1 16,0-17-16,-18 18 16,17-18-16,1-18 0</inkml:trace>
  <inkml:trace contextRef="#ctx0" brushRef="#br0" timeOffset="37099.7163">29686 15946 0,'0'-18'16,"0"36"-16,18-36 0,-18 36 16,18-1-16,-18 1 15,0-1 1,0 1-16,17 0 0,-17-1 15,0 1-15,0 0 16,0-1 0,0 1-1,-17 0 1,34-18-16,-17 17 16,18 1-1,-1 0-15,-17-1 16,-17-17-1,-1 0-15,-17 0 16,17 18-16,1-18 16,-1 0-1,18 17-15,18-17 16</inkml:trace>
  <inkml:trace contextRef="#ctx0" brushRef="#br0" timeOffset="37633.7452">29827 16828 0,'0'0'0,"0"17"15,0 1 1,0-1 0,0 1-16,0 0 0,0-1 15,-35 19-15,35-19 16,-18 1-16,1 0 0,-1-1 16</inkml:trace>
  <inkml:trace contextRef="#ctx0" brushRef="#br0" timeOffset="37899.6232">30039 16298 0,'0'0'0,"18"18"16,17 35 0,0-18-16,1 0 15,16 1-15,-16-1 16,-1 0-16,0 1 0,18-1 16,-35-18-16,-1 1 15,1-18-15,-18 18 0,0-36 16</inkml:trace>
  <inkml:trace contextRef="#ctx0" brushRef="#br0" timeOffset="38140.797">30533 16351 0,'-18'0'15,"1"36"1,-1-19-16,0 36 15,18-18-15,-17 18 0,-1 53 16,18-35 0,0-36-16,0 18 0,0 0 15,35 17-15,-35-52 16,36 17 0,-36-17-16,17-18 15,-17-18-15</inkml:trace>
  <inkml:trace contextRef="#ctx0" brushRef="#br0" timeOffset="38624.1636">30815 15981 0,'0'-18'0,"0"36"0,0-53 15,-17 35 1,-1 0-16,18 35 15,-18-35-15,18 35 16,18-17-16,0 17 16,-18-17-16,35 17 15,-35-17 1,17-1 0,-34 1-16,-1 0 15,1-1-15,-19 1 16,19-1-1,17 1 1,0 0-16,35-1 16,-17 1-16,-1-18 15,18 18 1,-17-18-16,-18-18 16</inkml:trace>
  <inkml:trace contextRef="#ctx0" brushRef="#br0" timeOffset="38806.6389">30956 16157 0,'0'0'0,"18"0"16,0 0-16,34-17 15,-34 17-15,17-18 16,-17 0-16,0 1 15,-18-1 1</inkml:trace>
  <inkml:trace contextRef="#ctx0" brushRef="#br0" timeOffset="38991.4772">31044 16034 0,'0'0'0,"0"17"16,0 1-16,0 17 15,-17 18-15,17-17 16,0-19-16,0 18 0,17 18 16,1-35-16,0 0 15,-1-1 1,1-17-16,0 0 0,-18-17 16</inkml:trace>
  <inkml:trace contextRef="#ctx0" brushRef="#br0" timeOffset="39329.8082">31238 16034 0,'0'0'16,"18"0"-16,0 0 15,-18 17 1,0 1-16,0 0 15,0-1-15,0 1 0,0 0 16,0-1-16,0 1 16,0 0-16,17-1 15,-17 1-15,18-18 16,-18 17-16,18 1 16,-1-18-16,-17 18 15,0-1-15,-17 1 16,-1 0-1,0-18 1,-17 17 0,17-17-16,1 0 15</inkml:trace>
  <inkml:trace contextRef="#ctx0" brushRef="#br0" timeOffset="40763.1135">21078 15963 0,'0'18'15,"36"35"1,-19 0-16,1 0 16,0 70-1,-1-52-15,-17 70 16,0-71-16,-17 18 15,17-52-15,-36-1 16,19-35-16,-1 0 16,0-18-16,1-35 0,-1 18 0,1-88 15,17 52-15,0 1 16,0-19-16,35-87 16,-18 105-16,1 1 15,17 35-15,1-1 0,-19 1 16,54 17-16,-53 36 15,17 35 1,-35-18-16,0 1 0,-18 69 16,1-69-16,-1-1 15,0 0-15,1-17 0,-19 17 16,19-17-16,17-1 16,-18-17-16,36 0 15</inkml:trace>
  <inkml:trace contextRef="#ctx0" brushRef="#br0" timeOffset="40970.4908">21484 15998 0,'0'18'16,"0"17"-16,0 71 15,0-35-15,0 17 16,0 0-16,0 0 0,0-17 16,18-18-16,17 35 15,-17-53-15,-1-17 16</inkml:trace>
  <inkml:trace contextRef="#ctx0" brushRef="#br0" timeOffset="41208.6409">21696 16616 0,'0'0'0,"-18"35"0,1 18 15,17-18-15,17-17 16,18 17 0,-17-35-16,35 0 15,-35-17-15,17-1 0,-35 0 16,18-35-16,-18 36 15,-18-19-15,-35-16 16,18 16 0,-1 36-1</inkml:trace>
  <inkml:trace contextRef="#ctx0" brushRef="#br0" timeOffset="41365.2792">21925 16510 0,'0'0'16,"35"-18"-16,-17 18 0,17-17 16,18-1-16,-35 0 15,17 18-15,-17-17 16,-1-1-16</inkml:trace>
  <inkml:trace contextRef="#ctx0" brushRef="#br0" timeOffset="41552.354">22031 16193 0,'0'0'0,"0"17"15,0 18-15,18 54 16,-18-19-16,35 36 16,-35-53-16,18 0 15,-1-18-15,1 0 0,17 1 16,-17-19-16,35 1 15,-18 0-15,0-36 16</inkml:trace>
  <inkml:trace contextRef="#ctx0" brushRef="#br0" timeOffset="42265.6189">23019 16087 0,'17'0'0,"19"-18"16,-1 18-16,0-18 0,71 1 16,-53 17-1,18-18-15,17 18 16,-53-18-16,-17 18 15,-1 0-15,-34 0 0,-19 18 16,1-18-16,0 18 16,17-1-16,-17-17 0,0 18 15,-18 17 1,53-17-16,-18 17 0,18-17 16,18 17-16,35 53 15,-36-52-15,19 17 0,-1-18 16,0 18-16,0 17 15,-17-34-15,-18-1 16,0 0-16,-18-17 0,-35 35 16,18-53-16,0 17 15,0 1-15,-18-18 0,17 0 16,-16-18 0,16 18-16,36-35 15,0 17-15,18-17 16</inkml:trace>
  <inkml:trace contextRef="#ctx0" brushRef="#br0" timeOffset="42905.29">23901 15752 0,'0'0'15,"0"-18"-15,-18 18 0,0 0 16,-17 18-1,0-1-15,17 1 16,1-1-16,17 19 16,17-19-1,19 1 1,-19 0-16,1-18 0,-1 17 16,1-17-16,0 18 0,-1 17 15,-17-17 1,-17-1-16,-1 1 15,0-18-15,-17 18 16,18-1-16,-1 1 16,18 0-16,18-1 15,-1-17 1,1 0-16,17 18 16,-17-18-16,-1 0 15,-17 18 1</inkml:trace>
  <inkml:trace contextRef="#ctx0" brushRef="#br0" timeOffset="43088.64">24024 15928 0,'0'0'0,"18"0"15,-1 0-15,36 0 16,-35-18-16,0 18 16,-1 0-16,-17-17 15</inkml:trace>
  <inkml:trace contextRef="#ctx0" brushRef="#br0" timeOffset="43301.9415">24095 15804 0,'0'0'0,"0"18"15,0 0-15,0 35 16,0 0 0,0-18-16,0-18 15,0 19-15,0-19 0,17 1 16,-17 0-16,18-18 15,0 0-15,-1 0 16</inkml:trace>
  <inkml:trace contextRef="#ctx0" brushRef="#br0" timeOffset="43661.8131">24289 15769 0,'17'0'31,"-17"18"-31,18-1 16,-18 1-16,0 0 15,0 17 1,18-17-16,-18-1 0,0 1 16,17 0-1,-17-1-15,18 1 16,-18-1-1,18 1-15,-18 0 16,17-1 0,1 1-16,-18 0 15,18-1 1,-36-17 0,-17 18-1,17 0 1,0-18-16,-17 0 15</inkml:trace>
  <inkml:trace contextRef="#ctx0" brushRef="#br0" timeOffset="45708.6835">25012 16457 0,'-18'0'16,"18"-18"-1,-17 18 1,-1 18 0,18 17-16,-18-17 0,18 0 15,0 17-15,0-17 16,0 17-16,0-18 0,36 19 16,-19-19-16,36-17 15,-35 0-15,17 0 16,-17-17-16,-1 17 0,-17-18 15,18 0-15,-36 18 16,18-17 0,-17 17-16,17 17 15,0 1-15,0 0 16,17-1 0,19-17-16,-19 0 15,19-17-15,-19-1 16,1 0-16,-18 1 15,0-1 1,-18 1-16,1 17 16,17-18-16,-18 0 15</inkml:trace>
  <inkml:trace contextRef="#ctx0" brushRef="#br0" timeOffset="45997.1328">25365 16581 0,'0'0'16,"0"35"-16,0-18 16,0-34-1,0-1 1,17-17 0,1 0-16,0-1 15,-18 19-15,17 17 16,1 0-16,-18 17 15,0 1 1,0 0 0,0 17-16,0-17 15,0-1 1,18-17-16,-1-17 16</inkml:trace>
  <inkml:trace contextRef="#ctx0" brushRef="#br0" timeOffset="46315.035">25576 16633 0,'0'71'16,"0"-142"-16,0 177 0,18-53 0,-18 18 16,0-36-16,0-17 15,0-1-15,0 1 16,0-36-16,-18 18 0,1-35 15,-1-53-15,18 35 16,0-53 0,0 36-16,18-19 15,-1 54-15,1 17 0,0 18 16,17 0-16,0 18 16,-35 0-16,18 35 15,-18-18-15,-18 18 16,1-36-16,-1 1 15,0-18-15,18-18 16</inkml:trace>
  <inkml:trace contextRef="#ctx0" brushRef="#br0" timeOffset="46579.9044">25770 16492 0,'-17'18'16,"17"0"-16,0-1 0,0 19 15,17-19 1,-17 1 0,18-18-16,17 0 15,-17-18-15,0 1 16,-18-1-16,17 0 16,-34 1-16,17-1 15,17 36 32,19-18-47,-19 17 16,18-17-16</inkml:trace>
  <inkml:trace contextRef="#ctx0" brushRef="#br0" timeOffset="46736.7168">25964 16492 0,'0'-17'15,"71"-1"1,-18 0 0,0 1-16,-36 17 15,1 0-15,0 0 16,-36-18 0</inkml:trace>
  <inkml:trace contextRef="#ctx0" brushRef="#br0" timeOffset="46916.4036">26070 16175 0,'0'53'15,"0"-18"-15,0 71 16,0-71-16,18 71 16,-18-71-16,18-17 15,-18 0-15,17-1 0,18 1 16,-17-36-1</inkml:trace>
  <inkml:trace contextRef="#ctx0" brushRef="#br0" timeOffset="47048.7846">26211 16457 0,'0'0'0,"0"35"0,0 1 16,18-19-16,-18 1 15,18 0-15,-1-18 0</inkml:trace>
  <inkml:trace contextRef="#ctx0" brushRef="#br0" timeOffset="47392.562">26194 16528 0,'0'0'15</inkml:trace>
  <inkml:trace contextRef="#ctx0" brushRef="#br0" timeOffset="47977.3548">26194 16528 0,'17'0'32,"1"0"-17,0 0-15,17-18 16,-17 18-16,-1 0 0,1-18 15,0 18-15,-1-17 0,-17-1 16,0 0 0,0 1-16,-17 17 0,-1 0 15,0 0 1,1 0-16,-1 17 0,0 1 16,1 0-16,17-1 15,0 1-15,17 0 16,19-18-16,-19 17 15,19-17 1,-19 0-16,1-17 0,-1 17 16,-17 17 15,18 1-15,0 0-1,-1-1-15,1-17 16,0-17-1,17-19-15,-17-17 16,-18 18-16,17-53 16,-34 53-16,-1-54 15,0 37 1,1-1-16,-19 0 0,1 0 16,17 53-16,1 0 15,-1 53-15,1-18 16,17 36-16,0-1 15,17 1-15,54 52 16,-36-70-16,53 35 16,-35-70-16,18 17 15,-36-17-15,18-18 0,0 17 16</inkml:trace>
  <inkml:trace contextRef="#ctx0" brushRef="#br0" timeOffset="48683.4985">27199 16457 0,'0'-18'0,"0"36"0,0-53 16,0 52-1,-17 54 1,17-18 0,17-18-16,1 18 15,-1-35-15,19 17 16,-19-35-16,1 0 15,0-18-15,-1 18 0,19-53 16,-19 36-16,1-36 16,-18 18-16,0 17 15,0 0 1,0 1-16,0 34 16,0 36-1,0-35 1,17 0-16,-17-1 0,18 18 15,-18-17-15,35 0 16,-17-1-16</inkml:trace>
  <inkml:trace contextRef="#ctx0" brushRef="#br0" timeOffset="48927.7585">27587 16492 0,'-35'0'15,"17"0"-15,18 18 16,-17 0 0,34 17-16,1-17 15,17 17-15,-17-18 16,17 1-16,-35 0 16,-17-18-1,-19 17 1,1-17-16,0 0 15,17 0-15,-17-17 16</inkml:trace>
  <inkml:trace contextRef="#ctx0" brushRef="#br0" timeOffset="49101.5308">27711 16510 0,'0'18'16,"0"17"-1,17-17-15,1 17 16,-18-18 0,18 1-16,-1 0 0,-17-1 15,18-17-15,0 0 0</inkml:trace>
  <inkml:trace contextRef="#ctx0" brushRef="#br0" timeOffset="49223.8258">27781 16351 0,'0'18'0,"18"-18"16</inkml:trace>
  <inkml:trace contextRef="#ctx0" brushRef="#br0" timeOffset="49845.151">27834 16669 0,'0'17'16,"0"-34"-16,0 17 15,18 0-15,-18-36 16,0 19-16,0-18 16,17 17-16,1 18 31,-18 18-31,0-1 15,18-17-15,-18 35 0,0-17 16,17 17 0,1-17-16,0 0 15,-1-18 1,1-18-16,-18 0 16,18-17-1,-18 17-15,17 1 0,-17-1 16,-17 18 15,17 18-15,0-1-16,0 1 15,17-18-15,1 0 16,-1 0 0,1 18 15,-18-1-31,0 1 15,18 35-15,-1-18 16,-17 1-16,18-1 16,0 0-16,-18 0 0,0 18 15,0-17-15,-18 16 16,-17-34-16,17 0 16,-17-1-16,0-17 15,17 0-15,-17-53 16,35 36-16,0-18 0,0-18 15,17 17-15,1-17 0,52-52 16,-17 69 0,36-17-16,-54 36 15,18-1-15</inkml:trace>
  <inkml:trace contextRef="#ctx0" brushRef="#br0" timeOffset="59544.1315">28716 17304 0,'18'0'62,"-1"0"-46,1 0-16,0 0 0,17 17 15,0-17-15,71 18 16,35-18-16,-53 18 16,1-18-16,16 0 0,1 0 15,18 0-15,-1 0 16,18-18-16,142 0 16,-160 1-16,106 17 15,-141 0-15,-17 0 0,17 0 16,-70 0-16</inkml:trace>
  <inkml:trace contextRef="#ctx0" brushRef="#br0" timeOffset="72318.3886">21625 7038 0,'0'-18'31,"18"18"110,-18 18-47,0 0-79,0-1-15,0 1 16,0-1-16,0-34 94,0-1-79,0 36 95,18-1-95,-18 1 1,0 35-1,0-35-15,0 52 16,0-34-16,-18 16 0,18 1 16,0 88-16,0-70 15,0 0-15,18-1 16,-18 54-16,0-71 16,0 35-16,0-53 15,0 18-15,17-53 16,-17-18-1,18-35 1,-18 18-16,0 0 16,17-53-16,-17 35 15,18-18 1,-18 18-16,18 18 0,-18 0 16,17-1-16,-17 1 0,18-18 0,-18-17 15,0 34 1,18-17-16,-18 18 15,0 18-15,17 17 16,-17 17 0,0 71-16,18-52 15,-18 69 1,18 1-16,-18-70 16,0-19-16,0 36 15,17-53 1,-17-18-1,18 1 1,-18-1-16,18-17 16,-1-53-16,-17 35 15,18 0-15,-18 0 16,17 18-16,-17-1 0,0-16 16,0 34-16,0 36 31,18 52-31,-18-35 15,0 89-15,-18-36 16,18 0-16,-17 18 0,17 35 16,-18 177-1,1-36-15,17-159 16,-18 36-16,18-106 16,18-35-16,-18-54 15,17-87-15,-17 35 16,0-106-1,0 105-15,0 19 0,0-1 16,18 1-16,-1-18 16,-17 70-16,36-53 15,-36 54-15,17-18 0,19-54 16,-36 54-16,17 0 16,1-36-1,-18 54-15,0-19 0,0 19 16,0 34-1,0 54 1,18-18-16,-18 0 16,0 17-16,0 18 0,0 1 15,0 87 1,0-35-16,0-106 16,0 1-16,17-36 15,-17-18-15,18-17 16,-18-53-16,17 35 15,-17-71 1,0 54-16,0 17 0,0 0 16,0 0-16,18-18 15,0 54-15,-18 34 16,0 1 0,0 17-16,17 53 15,-17-35-15,0 88 16,0-70-16,0 17 0,0-17 15,0-1-15,0-17 0,0 18 16,18-71 0,17-35-1,1-1-15,-19-17 0,18-17 16,-17 17-16,17-106 16,-17 71-16,-18-71 15,0 89-15,-18-1 0,18 36 16,0 17-16,18 53 31,0 71-31,-18-53 16,0 35-16,17-17 0,-17 17 15,0 0-15,-17 124 16,17-106-16,-18 123 16,0-105-16,18 70 15,0-124-15,0-35 16,18-17-16,-18-71 15,18 0-15,-1-35 0,-17 0 16,18 0-16,-18-89 16,18 89-16,-18 18 0,17 17 15,19-18 1,-36 53-16,17 1 0,1 17 16,-1 0-1,1 17 1,-18 1-16,18 17 0,-18 1 15,0 17-15,0-1 0,17 72 16,-17-54-16,0 19 16,18 87-16,-18-105 15,18-18-15,-18-36 16,17-34-16,-17-1 0,36-88 16,-19 18-16,36-89 15,-35 89-15,-18 0 16,35-71-16,-35 106 15,18-17-15,-1 70 16,-17 35 0,0 36-1,-17-18-15,17 52 16,-18-52-16,0 18 0,1 88 16,-1-89-16,0 18 15,18-17-15,-17 0 0,17-19 16,17 54-1,1-88-15,0 0 16,-1-36-16,19-17 0,-1-71 16,-35 53-1,18-18-15,-18 18 0,17-70 16,-17 52-16,35 1 16,-35 52-16,18 18 15,0 18-15,-18-1 16,17 19-16,-17 34 15,0-34-15,0 16 16,-17 1-16,17 0 0,-36 71 16,36-54-1,-17 19-15,-1 52 16,1-18-16,17-88 16,17 1-16,1-54 15,-1-35 1,1 0-16,0-88 15,-18 71-15,0-1 0,0-52 16,17 34 0,1 72-16,-18-19 0,18 36 15,-1-35-15,1 35 16,-36 18 15,1 52-31,-1 1 16,18-18-16,-35 106 15,35-89-15,-18 89 16,18-71-16,0-35 16,0 18-16,18-107 15,-1-52 1,1 17-16,0-70 16,-18 71-1,17-18-15,-17 17 0,18 1 0,-18 17 16,35-36-1,-35 72-15,18-54 16,0 54-16,17-54 16,-35 36-16,17-36 15,-17 54-15,0-19 16,0 19-16,0 34 31,0 19-31,0-1 16,0 0-16,0 71 15,0-53-15,0 0 0,18 0 16,-18 88 0,0-71-16,0 19 0,0 87 15,0-88-15,-18 89 16,18-89-16,0 35 16,0-88-16,0-17 15,18-18 1,-18-53-1,0 0-15,18-70 16,-18 52-16,17-52 16,1 52-16,17-17 15,-17 53-15,0-18 16,-1 35-16,1 1 16,17-36-16,-17 17 15,-1 19-15,1-19 16,-18 19-16,0 34 15,-18 54 1,18-18-16,0 70 16,0-52-1,0 88-15,0-71 16,0 0-16,0 0 0,0-17 16,0-1-16,0 1 15,0-53-15,18-36 16,0-17-16,17-71 15,-17 35-15,-18-17 16,17-71-16,1 71 16,-1 35-16,1 0 15,0 18-15,-1 0 0,36 17 16,-35 0-16,0 18 16,-18 18-16,17 17 15,-17-17-15,0 70 16,-17-35-1,17 0-15,0 18 0,0-1 0,-18 1 16,18-1-16,0 1 16,0-1-16,0 19 15,0-54-15,0-18 0,0 1 16,18-36-16,-18 1 16,17-18-16,-17-1 15,18-17-15,-18-88 16,18 71-16,-18-54 15,0 71-15,0-35 16,0 53 0,0 52-1,0 1 1,0 17-16,0 18 0,0 0 0,0 18 16,-18 70-16,18-53 15,0 0-15,0 71 16,-18-71-16,18-35 0,0 0 15,0-18-15,0 1 0,18-36 16,-18-18 0,35-70-16,-35 17 15,35-52-15,-35 52 16,18 1-16,-18-1 0,0 1 16,18-36-1,-1 88-15,1 0 0,-18 36 16,18 17-1,-18 1-15,0-1 16,0 18-16,-18 53 16,18-53-16,0 88 15,18-71-15,-1 71 16,-17-88-16,18 0 16,0-53-16,-1-17 15,1-19-15,-1 1 16,-17-18-16,18 0 0,0-88 15,-1 88 1,-17-106-16,18 89 16,-18-1-16,18 1 0,-1-1 15,-17 54-15,0 34 32,0 54-17,0-18-15,0 88 16,0-71-16,0 1 0,18 88 15,-18-106-15,0 17 16,18-35-16,-18 1 16,17-36-16,1 0 15,17-53-15,-35 0 16,18 0-16,-1-18 0,1 1 16,0-1-16,-1-88 15,-17 89-15,18-54 16,-18 107-16,0-1 0,18 18 15,-18 18-15,0-1 16,17 54-16,-17-18 16,18 53-16,-18-53 15,18 70-15,-18-52 16,17-1-16,-17 1 16,18 70-16,-18-88 15,17 70-15,-17-70 16,36-18-16,-19-35 15,1-17-15,17-1 16,-17-35-16,0 0 0,34-88 16,-34 71-16,0-71 15,-18 70-15,0 18 16,17 18-16,1 0 16,-18 52-16,18 36 15,-18 0-15,0 0 0,0 35 16,0-17-16,0 17 0,17 106 15,-17-88 1,-17 70-16,17-88 16,0 18-16,-18-71 15,18-17-15,18-36 16,-18-34 0,0-54-16,0 53 15,17-18-15,-17-88 16,0 71-16,0-70 15,18 105-15,0 17 16,-18 19-16,17 17 16,1 17-16,-1 1 15,1 17-15,0 18 16,-18-18-16,0 1 16,35 70-16,-35-54 15,18 19-15,17 70 16,-17-70-16,-18-1 0,17-34 15,1 16-15,0-34 16,-1-18-16,1-35 16,17-71-16,-35 53 15,35-123-15,-35 87 16,0 1-16,0-18 16,18-52-16,-18 105 15,0-18-15,0 54 16,0-1-16,0 36 31,0 17-15,-18 0-16,18 18 15,0 88-15,0-53 16,0 18-16,0 124 16,18-107-16,-18 106 15,0-141-15,0 1 0,18-19 16,-18-34-16,0-1 15,17-18-15,-17-34 16,0-36-16,0 0 16,18-18-16,-18 1 0,0-36 0,0 0 15,-18-123 1,18 105-16,0 1 0,-17-106 16,52 70-1,-17 106-15,-1 18 0,18-1 16,-35 19-16,18 17 15,-18 17-15,18 1 16,-18 17-16,17 71 16,-17-35-16,0-1 0,0 1 15,0 105-15,0-88 16,0 1-16,0 87 16,0-88-16,0 0 0,0-17 15,0-1-15,0-17 0,18 0 16,-18-35-16,35-36 15,-17 1 1,0-19-16,-1-52 16,18-53-16,-17 53 15,0 0-15,-1-106 16,19 70 0,-19 89-16,1 17 0,17 36 15,1 17 1,-36 0-16,17 18 0,1 53 15,-1-35-15,-17-1 16,18 1-16,-18 17 16,18-17-16,-18 87 15,17-105-15,-17 0 0,0-17 16,0-1-16,18-35 16,-18-18-16,35-35 15,-35 0-15,18-17 0,0-1 16,-18-17-16,17 0 0,1-89 15,-18 89 1,17 0-16,-17 70 16,18 18-16,0 0 15,-18 53 1,0 0-16,0 88 16,0-52-16,0-19 15,0 1-15,0-1 16,0 1-16,0-18 0,0-18 0,17 0 15,1-88 17,-18 18-32,18-18 0,-18 0 15,17-17-15,1-71 16,-18 52-16,18-52 16,-18 88-16,0 18 0,0 0 15,17 70 16,-17 53-31,0-35 16,18 88-16,-18-53 16,0-17-16,0 0 0,0-1 15,0 54 1,0-71-16,0-1 16,0-34-16,0 0 15,17-36-15,19-35 16,-36 0-16,35-88 15,-17 71-15,-18-19 16,17-16-16,-17 16 0,18-34 16,0 105-16,-18 1 15,17 17-15,1 35 16,-18-17-16,0-1 16,0 1-16,0 17 15,0 18-15,18-18 0,-18 18 0,0 71 16,0-54-1,17 71-15,-17-70 16,0-1-16,0-34 0,18-1 16,-1-35-16,36-53 15,-35 0 1,0 0-16,35-106 16,-18 71-16,0-88 15,-35 88-15,18-71 16,-18 88-16,17 18 15,-17 18-15,0 0 0,0 17 0,0 36 32,0 52-17,0-17-15,0 0 16,0 53-16,-17-35 16,17-18-16,17 70 15,-17-88-15,18 36 16,-18-53-16,0-1 15,18 1-15,-18-1 16,17-34 31,1-36-47,-18 0 16,35-70-16,-35 70 15,18 0-15,-18 17 16,0 19-16,17-1 0,-17 36 15,18 70 1,0-17-16,-1 52 16,1-52-16,0 70 15,-1-88-15,1 123 32,0-158-32,-18-1 0,17-17 15,1-17-15,17-54 16,0 18-16,1-88 15,-1 70-15,-17-17 16,-18 18-16,17-1 0,1 18 16,0-35-1,-1 70-15,-17 36 16,18 0-16,-18 52 16,17-17-16,-17 0 15,0 18-15,18-18 0,-18 70 16,0-52-16,0 52 15,0-52-15,0 17 16,0-53-16,0 18 16,18-53-16,-1-18 15,1-52 1,0 35-16,-1-18 0,1 0 16,-18-53-1,18 35-15,-18 1 0,0-54 16,0 71-16,0 0 15,0 36-15,0-1 0,0 53 16,0 36 0,17 0-16,1 87 15,-18-87 1,17-1-16,-17 19 0,0-19 16,0 18-16,0 71 15,0-88-15,0 52 16,0-88-16,0-17 0,18-18 15,17-53 1,-17 0-16,0-17 16,35-89-16,-53 53 15,17 0-15,1 0 0,-18-105 16,18 140-16,-1 1 16,-17 52-16,18 18 15,-18 18 1,0 35-1,17-18-15,-17 88 16,0-52-16,0 70 16,0-70-16,0-1 0,0 89 15,0-71 1,-17 53 0,17-88-16,0-18 0,17-52 15,1-36-15,0-71 16,-1 36-16,1-71 15,-18 54-15,0-72 16,-18 107 0,18-19-16,18 72 15,-18 34-15,0 1 16,18 53 0,-18-18-16,17-1 0,-17 72 15,18-54-15,-18 54 16,0-54-16,0 1 15,18 53-15,-18-72 16,0 37-16,0-72 16,17-17-1,1-35-15,17-71 16,0 36-16,-35-1 0,36-123 16,-36 106-16,0 0 15,0-71-15,17 106 16,-17 0-1,0 71 1,0 52-16,0-17 16,0 0-16,0 71 15,0-54-15,0 18 0,18 53 16,-18-70-16,0 35 16,0-53-1,18 0-15,-1-36 16,1-17-16,-18-17 15,17-1-15,1-53 16,-18 19-16,18-1 16,-1 0-16,-17-71 15,18 71-15,-18-17 16,18 34-16,-18 1 0,17 0 16,1 35-16,-18 18 15,0 17-15,18 53 16,-18-35-16,17 0 0,1 88 15,0-88 1,-1 70-16,1-87 16,-1 17-16,1-18 0,0-18 15,17 19-15,-17-36 16,35-36 0,-36 1-16,18-71 15,-17 36-15,17-1 0,-17-17 16,0-124-16,-1 124 15,1-53 1,-18 123-16,18 18 16,-18 36-16,0 52 15,0-35-15,17 88 16,-17-71-16,18 54 16,-1-53-16,-17-1 0,0 18 15,0-17-15,0-1 16,-17 1-16,17 35 15,0-71-15,0-17 16,17-36-16,-17-17 0,36-89 16,-36 54-16,17-107 15,-17 107-15,0-89 16,18 106 0,0 0-16,-18 36 15,17 17-15,-17 17 16,0 1-16,0 17 15,0 0-15,-17 54 16,17-36-16,0 70 16,0-52-16,0-1 15,0 106 1,0-140-16,0 34 16,17-52-16,1-36 15,17-35 1,-17 0-16,0 1 0,17-90 15,-18 54-15,1-70 16,0 69-16,17-69 16,-35 122-16,18 19 15,-18 34 1,17 71 0,-17-17-16,18 70 15,-18-53-15,0 71 16,0-71-16,0 53 15,0-88-15,0-17 0,0-19 16,0 1-16,0-36 16,18-17-16,-1-53 15,1 35-15,-18-18 16,17-17-16,1 18 0,-18-107 16,18 89-16,-1-53 15,-17 106 1,0 17-16,18 36 0,-18 17 15,18 71-15,-18-53 16,17 0-16,-17-1 0,18 37 16,-18-36-16,18 70 15,-18-52-15,0 34 16,0-52 0,0 0-16,0-17 0,0-19 15,17-17-15,18-53 16,-17 18-16,17-89 15,-17 36 1,0 0-16,-1-88 16,-17 70-16,18 18 0,-18 17 15,0 18-15,18 36 0,-1 17 16,-17 17-16,0 1 16,0 35-1,0-18-15,18 18 0,-18 70 16,0-52-16,0 17 15,18 71-15,-18-89 16,0 1-16,0 35 16,0-71-16,17 0 0,-17-17 15,18-18-15,-18-35 16,17 0 0,1-89-16,-18 53 15,18-17-15,-1-88 16,-17 70-16,0-70 15,18 105-15,-18 1 16,18 70-16,-1 17 16,-17 54-1,18-36-15,-18 71 16,0-53-16,18 0 0,-18 70 16,0-52-1,0-18-15,0 17 0,0 1 16,0 35-16,17-71 15,1-17-15,-18-36 16,17 0-16,1-17 0,35-71 16,-35 36-1,-1-107-15,1 89 0,-18-18 16,18-70 0,-18 105-16,17 36 0,-17 0 15,0 52 1,0 1-16,0 35 0,0 70 15,18-52-15,-18-1 16,17 89-16,-17-88 16,18 87-16,-18-87 15,0-18-15,18 0 0,-18-18 16,0 18-16,17-53 16,1-35-1,0 0 1,17-89-16,-17 36 15,-1-18-15,1 18 0,0 0 16,-18 17-16,17-35 16,-17 89-16,18 17 0,-1 0 15,-17 17 1,18 36-16,-18-18 16,0 36-16,0-18 15,0 70-15,0-34 16,0-19-16,-18 54 15,36-71-15,-18-36 16,0 1-16,18-18 0,-1-18 16,1-17-16,0 0 15,-1-18-15,19-71 16,-19 54-16,18-89 16,-17 88-16,17-70 15,-17 106-15,0 17 16,-1 36-16,1 35 15,0 70-15,-1-52 16,1-1-16,-18 1 0,35 35 16,-17-71-16,-1 36 15,1-54 1,0-17-16,-1-17 16,1-19-16,17-34 15,-17 17-15,0 0 0,17-35 16,-18 35-1,-17 18-15,18-1 16,0 36-16,-1 18 16,-17 0-16,0-1 0,18 36 15,-18-35-15,0 17 16,18 18-16,-18-35 16,0 35-1,0-36-15,17-17 0,1-17 16,35-19-1,-36 1-15,1 17 0,0-17 16,-1 0-16,1 0 16,-18 17-16,18 18 15,-1 0 1,1 35-16,0-17 16,-1 17-16,1-17 15,-1-1-15,1-17 0,-18 18 16,18 0-16,-1 17 15,1-17 1,0-18-16,-1 0 16</inkml:trace>
  <inkml:trace contextRef="#ctx0" brushRef="#br0" timeOffset="85614.0571">29492 10672 0,'18'0'16,"0"0"-16,34 0 15,1 0-15,0-18 16,18 18-16,88-18 16,-89 1-16,18 17 15,-35-18-15,0 18 0,-18-18 16,1 18-16,-54 0 16,-35 0-1,18 0-15,-53 18 16,52 0-16,-17-1 15,36 1-15,-1 17 16,18-17-16,18 17 16,-1 0-16,36 36 15,-17-18-15,-19-18 16,36 53-16,-35-52 16,0 52-1,-18-53-15,0 0 0,-36 18 16,1-35-16,-18 0 15,18-18-15,-36 0 16,36 0-16,0-18 16,-1 18-16,1-18 15,17 18-15,18-17 16,18 17-16,0-18 16</inkml:trace>
  <inkml:trace contextRef="#ctx0" brushRef="#br0" timeOffset="86344.3509">30692 10248 0,'0'-35'16,"0"70"-16,-18-88 0,0 36 15,1-1 1,-1 18-16,-17 0 15,17 0-15,-17 18 0,17-1 0,1 1 16,-1 17-16,18 0 16,35 1-16,1-19 15,16 19 1,-34-1-16,17-17 0,18 17 16,-35-17-16,0-1 15,-18 1-15,0-1 16,-18 1-16,-17 17 15,-1-17-15,1-18 0,17 18 16,1-18-16,-18 0 16,35 17-1,35 1 1,-18 0 0,19-1-1,-36 1-15,17-18 0,-17 17 16,0 1-16,0 0 0,-17-1 15,17 1 1,0 0-16,17-18 16,1 0-1,0 0-15,-1-18 16</inkml:trace>
  <inkml:trace contextRef="#ctx0" brushRef="#br0" timeOffset="86572.9174">30850 10530 0,'18'0'0,"17"0"15,-17 0-15,35-17 16,-18 17-16,0 0 15,1-18-15,-1 18 16,-17-17-16,-18-1 16</inkml:trace>
  <inkml:trace contextRef="#ctx0" brushRef="#br0" timeOffset="86804.9447">30992 10283 0,'-18'36'16,"18"-19"-16,0 19 15,0 34-15,0-34 16,0-1-16,0 35 16,18-34-16,17 17 15,-18-36-15,36 18 16,-35-35-16,17 18 15,-35-36-15,18 18 16</inkml:trace>
  <inkml:trace contextRef="#ctx0" brushRef="#br0" timeOffset="87322.5124">31309 10283 0,'35'0'0,"-70"0"0,88 0 15,-18-17-15,-17 17 16,17 17-16,-35 1 15,0 0 1,-17-18-16,17 17 16,-18 1-16,0 0 0,1-1 15,17 1-15,0 0 16,0-1-16,0 1 16,17 0-16,-17-1 15,0 1-15,0-1 0,18 1 16,-18 0-1,18-1-15,-18 1 16,0 0-16,17 17 16,1-17-1,-1-1 1,-17 1-16,18-1 16,-18 1-16,-18-18 15,1 18 1,-1-18-16,1 0 15,-1 0 1,0 0 0</inkml:trace>
  <inkml:trace contextRef="#ctx0" brushRef="#br0" timeOffset="108834.6173">24906 6738 0,'0'-18'16,"0"36"-1,35 17 1,1-17-16,52 53 16,-53-36-16,18 0 15,0 18-15,0-18 0,35 36 16,-53-36-16,36 18 15,-36-35-15,0 17 16,-17-35-16,-18-18 16,0 1-1</inkml:trace>
  <inkml:trace contextRef="#ctx0" brushRef="#br0" timeOffset="109037.7901">25435 6685 0,'0'0'0,"-17"18"0,-1-1 15,0 19-15,-35 70 16,18-54-16,0 1 0,-18 53 16,35-53-1,1-18-15,-1 1 0,18-1 16,0-17-16,0-1 15</inkml:trace>
  <inkml:trace contextRef="#ctx0" brushRef="#br0" timeOffset="109588.9707">25735 6350 0,'0'-18'16,"0"36"-16,-17-36 0,17 1 16,-18 17-16,0 0 15,18 17 17,0 1-17,0 0-15,18-1 0,-18 1 16,18 0-16,-18-1 15,0 1-15,0-1 0,0 19 16,-18-36-16,18 17 16,-18 1-16,1-18 15,-1 18 1,0-18-16,18 17 16,0 1-16,18-18 15,0 18-15,-1-18 16,1 0-16,17 0 15,-17 0-15,-18 17 32,-18-17-17</inkml:trace>
  <inkml:trace contextRef="#ctx0" brushRef="#br0" timeOffset="110323.2291">25912 6368 0,'0'17'32,"0"19"-17,17-19-15,-17 18 16,0-17-16,0 17 15,0-17-15,0 0 16</inkml:trace>
  <inkml:trace contextRef="#ctx0" brushRef="#br0" timeOffset="110658.0904">26000 6315 0,'17'-18'16,"1"18"-1,-18 18 1,0 17 0,0-17-16,0-1 15,0 1-15,-18 17 16,18-17-16,0-1 15,18 1 1,-18 0-16,18-1 16,-1 1-16,-17 0 15,-17-18 17,-1 0-17,0 17-15,1-17 0</inkml:trace>
  <inkml:trace contextRef="#ctx0" brushRef="#br0" timeOffset="110889.7617">26353 6985 0,'-36'53'15,"19"-35"-15,-36 34 16,35-16-16,-17 17 16,17-36-16,0 1 15,18 17-15,-17-35 0</inkml:trace>
  <inkml:trace contextRef="#ctx0" brushRef="#br0" timeOffset="111518.8906">26511 6579 0,'18'0'16,"-18"18"0,35 0-16,-17-1 15,35 36-15,-36-35 16,19-1-16,-19 1 0,1 0 16,17-18-16,0 17 15,1-17-15,-19-17 16</inkml:trace>
  <inkml:trace contextRef="#ctx0" brushRef="#br0" timeOffset="111713.9318">26899 6615 0,'-17'17'16,"-1"19"0,0-1-16,1 35 15,-1-34-15,18 69 16,0-52-16,0-17 0,0 52 15,18-53 1,-18-17-16,35 35 16,-35-36-16,18 1 15,-1-18-15</inkml:trace>
  <inkml:trace contextRef="#ctx0" brushRef="#br0" timeOffset="112158.4294">27164 6244 0,'0'0'16,"-18"18"-16,18-1 16,0 1-1,18 0-15,-18-1 16,0 1-16,18 0 0,-18-1 16,17 19-1,-17-19-15,0 1 16,0-1-16,0 1 15,0 0-15,0-1 16,-17 1 0,17 0-1,0-1 1,0 19-16,0-19 16,17 1-16,-17 0 15,18-18 1</inkml:trace>
  <inkml:trace contextRef="#ctx0" brushRef="#br0" timeOffset="112371.0765">27323 6438 0,'17'0'16,"1"0"-16,0 0 15,-1 0-15,1 0 16</inkml:trace>
  <inkml:trace contextRef="#ctx0" brushRef="#br0" timeOffset="112797.5193">27323 6438 0,'0'-17'32,"0"34"30,17 18-46,-17-17-16,0 0 15,18-1-15,0 36 16,-18-35-16,17 17 16,1-17-16,-18 0 15,0-36 16</inkml:trace>
  <inkml:trace contextRef="#ctx0" brushRef="#br0" timeOffset="113276.5889">27517 6279 0,'0'0'0,"17"0"16,1 0 0,0-17-16,-1 17 15,1 0-15,-18 17 0,0 1 16,0 0-1,-18 17 1,1 0-16,17-17 0,0 0 0,0-1 16,0 18-1,0-17-15,17-18 0,1 18 16,0-1 0,-1-17-16,1 0 15,-18 18-15,17 0 16,-17-1-1,0 1-15,18 0 16,-18-1-16,0 1 16,-18 0-16,1-1 15,-1-17 17,18 18-1,-17-18-31</inkml:trace>
  <inkml:trace contextRef="#ctx0" brushRef="#br0" timeOffset="116980.3578">25188 8167 0,'18'17'47,"0"1"-47,-1 0 0,19 17 16,-1-17-16,0 35 15,0-18-15,18 0 0,-17 0 16,16 1-16,-16-1 0,34 18 16,-52-18-16,0 0 15,-18-17 1</inkml:trace>
  <inkml:trace contextRef="#ctx0" brushRef="#br0" timeOffset="117185.4034">25594 8132 0,'0'0'0,"-35"35"16,17-18-16,-17 19 0,0 17 16,17 0-16,-17-1 15,-1 72-15,19-71 16,-1 0-16,18 0 15,0-18-15,0 0 0,0-17 16,18-18-16</inkml:trace>
  <inkml:trace contextRef="#ctx0" brushRef="#br0" timeOffset="117708.6166">25876 7832 0,'-17'0'15,"34"0"-15,-34-18 0,-1 18 16,0 0 0,18 18 15,0 17-16,0-17-15,0-1 0,18 1 0,0 0 16,-18-1 0,0 1-1,0-1-15,-36 19 16,19-1-16,-1 0 16,18-17-16,-18 0 15,36 17 1,0-18-16,-1 1 0,1-18 15,0 0-15,-1 18 16</inkml:trace>
  <inkml:trace contextRef="#ctx0" brushRef="#br0" timeOffset="118097.5694">26017 7990 0,'0'0'0,"18"0"16,17 0-1,-17 0-15,17 0 16,-17 0-16,-1 0 16,1 0-16,-36 0 31,1 0-16,-1 0-15,1 0 16,34 0 0,1-17-1,-1 17 1</inkml:trace>
  <inkml:trace contextRef="#ctx0" brushRef="#br0" timeOffset="118415.1591">26123 7973 0,'0'0'0,"0"17"94,18 1-79,-18 0-15,0-1 16,17-17-16,-17 18 15,-17 0-15,-1-1 16,1 1 0,-1-18-16,0 0 0,18 18 15,18-18 17,17 0-32,-17 17 15,-1-17-15,1 0 16,0 18-16</inkml:trace>
  <inkml:trace contextRef="#ctx0" brushRef="#br0" timeOffset="118770.7959">26264 7902 0,'18'0'16,"17"0"-1,-35 18 1,18 0-16,-18-1 16,0 18-1,0-17-15,-18 17 16,18-17-16,0 0 15,0-1-15,0 19 16,0-19 0,18-17-1,-36 0 1,1 0 0,-1 18-1,0-1 1</inkml:trace>
  <inkml:trace contextRef="#ctx0" brushRef="#br0" timeOffset="118971.7334">26617 8449 0,'-18'35'15,"36"-70"-15,-53 88 0,0-18 16,17-35-16,-35 36 16,35-19-16,-17 1 15,35-1-15,-18-17 0</inkml:trace>
  <inkml:trace contextRef="#ctx0" brushRef="#br0" timeOffset="119209.3979">26758 8184 0,'18'0'16,"17"36"-1,-17-1-15,17-17 16,0 17-16,1 0 0,-1-17 15,0 17-15,-17-17 16,35-1-16,-36 1 16,1-18-16,-18 18 15</inkml:trace>
  <inkml:trace contextRef="#ctx0" brushRef="#br0" timeOffset="119420.9668">27234 8220 0,'-35'17'16,"70"-34"-16,-87 52 0,34-17 0,-17 52 15,17-35 1,0 54-16,18-36 16,-17 0-16,17-18 0,17 18 15,1 0-15,0-18 16,-1-17-16,1-18 15,0 17-15</inkml:trace>
  <inkml:trace contextRef="#ctx0" brushRef="#br0" timeOffset="119938.7116">27481 7708 0,'-17'-17'16,"34"34"-16,-52-34 0,17 17 15,1 17 1,17 18-16,0-17 16,0 17-16,0-17 0,17 17 15,1-17-15,17 0 16,-35-1-16,0 1 15,0 0 1,0-1 0,-17 1-16,17-1 15,0 1-15,-18 0 16,18-1 0,0 1-1,18 0-15,-1-18 16,1 17-1,0-17 1</inkml:trace>
  <inkml:trace contextRef="#ctx0" brushRef="#br0" timeOffset="120222.3036">27605 7885 0,'18'0'0,"-1"0"16,1 0 0,-1 0-16,1 0 15,0 0 1,-1 0-16,1 0 15,0 0 1,-18-18 0,-18 18-1</inkml:trace>
  <inkml:trace contextRef="#ctx0" brushRef="#br0" timeOffset="120661.6493">27640 7920 0,'18'-18'32,"-1"18"-17,1 0 1,0 0-16,-1 0 16,1 0-16,0 18 0,-1 0 15,-17-1 1,-17 18-16,-1-17 15,-17 0 1,35-1-16,-36 1 16,36 0-16,18-18 31,0 17-31,-1-17 16,19 0-16,-19 0 15,1 0-15</inkml:trace>
  <inkml:trace contextRef="#ctx0" brushRef="#br0" timeOffset="121096.3436">27887 7761 0,'0'0'0,"35"0"0,1-18 16,17 18-16,-36 0 15,1 18-15,-1-18 0,-17 18 16,-17 17 0,17-17-16,-18-1 15,1 1-15,-1 0 16,0-1-16,18 1 0,0 0 15,0-1-15,0 18 16,18-35-16,0 18 16,-1 0-1,1-18-15,-18 17 0,17 1 16,-17 0-16,18-18 16,-18 17-16,0 1 0,0 0 15,0-1-15,0 1 16,-18-1-1,1-17 1,-18 18 0,17 0-16,-17-1 15,17-17 1</inkml:trace>
  <inkml:trace contextRef="#ctx0" brushRef="#br0" timeOffset="121229.7104">28169 8290 0,'0'0'15,"-17"0"-15,-1 0 16,0-17-16</inkml:trace>
  <inkml:trace contextRef="#ctx0" brushRef="#br0" timeOffset="126078.5222">26476 9084 0,'0'0'0,"18"0"16,-1 0-16,-17 18 16</inkml:trace>
  <inkml:trace contextRef="#ctx0" brushRef="#br0" timeOffset="126216.3237">26564 9366 0,'18'0'16,"-36"0"-16,53 0 15</inkml:trace>
  <inkml:trace contextRef="#ctx0" brushRef="#br0" timeOffset="126366.6405">26599 9666 0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36:52.60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3387 2928 0,'17'0'31,"36"18"-15,35-1-16,-35-17 15,53 0-15,-35 0 16,17-17 0,-35-1-16,0 0 15,-36 18-15,-17-17 0,0-1 16,-35 1 0,17 17-16,-17 0 0,-18 0 15,36 17 1,17 1-16,-18-1 0,18 19 15,18-19-15,-1 72 16,1-54-16,0 0 0,-18 18 16,17-18-16,1 36 15,-18-36-15,0 0 0,-18 1 16,1-1-16,-36 0 16,35-17-16,-17 0 15,17-18-15,0 17 0,-17-17 16,18 0-16,-1 0 15,36-17 1,17-1 0,0 18-16,36-18 15,-36 18-15,53 0 16,-35-17-16,-18 17 16</inkml:trace>
  <inkml:trace contextRef="#ctx0" brushRef="#br0" timeOffset="250.5311">4586 2822 0,'0'0'16,"-35"-70"-16,0 34 0,-18 19 16,17 17-1,-17 35 1,18 0-16,18 18 0,17 18 0,0-18 15,0 88-15,17-88 16,36 53 0,-18-54-16,-17-16 15,17-1-15,1-17 0,-19 17 16</inkml:trace>
  <inkml:trace contextRef="#ctx0" brushRef="#br0" timeOffset="377.6722">4233 3298 0,'0'0'16,"36"0"-16,17 0 0,-18-17 0,18 17 15,0-18-15,-18 1 0,35-1 16,-52 18 0</inkml:trace>
  <inkml:trace contextRef="#ctx0" brushRef="#br0" timeOffset="1090.8958">5997 3122 0,'0'0'16,"36"53"-16,-36-18 0,17 1 15,-17-1 1,0-18-16,-17-17 15,-1 0 1,18-70-16,-18 35 16,18-1-16,18-52 15,-18 71-15,18-1 16,-18 0-16,17 18 0,1 0 16,-1 0-16,1 53 15,0-35-15,-1 17 16,-17 0-16,18-17 15,0-18 1,-1-35 0,1 17-16,0 0 0,-18-34 15,17 16 1,1 36-16,-1 36 16,-17-19-16,18 18 15,-18 1-15,18 34 16,-1-52-16,-17 0 15,36 17-15,-19-35 16,1 0-16,17-35 16</inkml:trace>
  <inkml:trace contextRef="#ctx0" brushRef="#br0" timeOffset="1211.2277">6456 3175 0,'0'0'16,"17"35"-16,-17 1 0,18-19 0,0 18 15,-1-17 1,1-18 0,-18-18-16</inkml:trace>
  <inkml:trace contextRef="#ctx0" brushRef="#br0" timeOffset="1339.184">6456 2840 0,'0'0'16,"17"-18"-16,1 18 0,-18-17 0,35 17 16</inkml:trace>
  <inkml:trace contextRef="#ctx0" brushRef="#br0" timeOffset="1639.421">6668 3316 0,'0'-18'16,"-18"1"-16,18-36 16,-18 35-16,18-17 0,0 17 15,0 1-15,0-1 16,18 18-16,0 0 15,-1 18 1,1-18-16,-1 17 0,-17 1 16,18 35-16,-18-35 15,18 17-15,-18-18 0,0 1 16,17 0-16,-17-1 16,18-17-16,-18-17 0</inkml:trace>
  <inkml:trace contextRef="#ctx0" brushRef="#br0" timeOffset="1953.3692">6932 3157 0,'0'-17'16,"18"-1"-1,-36 18 32</inkml:trace>
  <inkml:trace contextRef="#ctx0" brushRef="#br0" timeOffset="2208.1363">6932 3157 0,'0'-35'0,"0"53"125,0-1-109,0 19-16,0-19 16,18 19-16,-18-19 15,0 18 1,0-17-16,17-18 15,-17-18 1,0 1 0</inkml:trace>
  <inkml:trace contextRef="#ctx0" brushRef="#br0" timeOffset="2353.7015">6914 2963 0,'18'-17'32</inkml:trace>
  <inkml:trace contextRef="#ctx0" brushRef="#br0" timeOffset="2568.8558">7144 3140 0,'17'0'16,"1"0"-1,0 0-15,-1-18 0,1 18 16</inkml:trace>
  <inkml:trace contextRef="#ctx0" brushRef="#br0" timeOffset="2952.2814">7408 2734 0,'0'53'0,"0"-106"0,0 141 15,0-35-15,18 35 16,0-35-16,-18 53 16,17-53-16,-17 0 15,0-35-15,0-1 16,18-17-1,-18-35-15,0 17 16,18 1-16,17-1 16,0 0-16,18 36 15,-18-18-15,1 18 16,-1-1-16,0 1 16,-17 17-16,-18-17 15,-36-1 1,19 1-16,-18-18 0,-1 0 15,1 0-15,17 0 16,36-18-16</inkml:trace>
  <inkml:trace contextRef="#ctx0" brushRef="#br0" timeOffset="3437.2926">7938 3104 0,'0'0'15,"-36"36"-15,1-1 0,0 36 16,17-54-16,18 36 16,0-35-16,53-18 15,-18 0-15,-17 0 16,17-18-16,0 0 0,-17 1 16,17-18-16,-35-1 15,18 1 1,-36 0-16,18 17 0,-17 18 15,-1-18-15,0 36 16,1-18-16,17 53 16,0-35-16,35 35 15,-17-36-15,-1 1 16,19-18-16,-1 17 16,-17-17-16,-1-17 0,-17-1 15,0 1-15,-17-19 16,-1 1-16,0 0 0,18-1 15,-17 19-15,-1-36 16,0 35-16,18 1 16,18-1-16,0 18 0,17 0 15,0 0-15,0 0 0,18 0 16,-17 0-16,17 0 0,-18 0 16,35 0-16,-52 0 15,-36 0 1,1-18-16,-1 18 15,-17-17-15,17-19 16</inkml:trace>
  <inkml:trace contextRef="#ctx0" brushRef="#br0" timeOffset="3581.8356">8255 2769 0,'0'0'0,"0"18"0,0 70 15,0-35-15,0 0 0,18-18 16,-18 18-16,0 35 15,17-35-15,1-17 16,0-19-16,-1 1 0,1-18 0</inkml:trace>
  <inkml:trace contextRef="#ctx0" brushRef="#br0" timeOffset="4004.5986">8537 3087 0,'-17'0'0,"17"35"15,-18 0 1,18 1-16,0-19 16,18 1-16,-1 0 0,1-1 0,17-17 15,-17 0 1,35-17-16,-36-1 16,-17 0-16,18-17 0,-18 0 15,18-18-15,-18-71 16,0 71-16,-18 1 15,18 16-15,-18 19 0,1 17 16,17 70 0,0-35-16,17 54 15,1-54-15,0 18 16,17 17-16,-17-52 16,17 17-1,-18-35-15,1 18 0,17-18 16,-17-18-1,-18 36 1,0 0 0,18 34-1,-18-34-15,17 0 0,1-1 16,-18 1-16,18-18 0,-1 0 16</inkml:trace>
  <inkml:trace contextRef="#ctx0" brushRef="#br0" timeOffset="4521.4043">10354 2822 0,'-35'-17'0,"70"34"0,-88-34 16,0 34-16,36 19 16,-19 16-1,36-16-15,18 34 16,0-34-16,17 16 15,0-16-15,0-1 16,-17-35-16,-18 18 16,-18-18-1,-35 0-15,18 0 16,0-18-16,0 18 0,-1-18 16,1 1-16</inkml:trace>
  <inkml:trace contextRef="#ctx0" brushRef="#br0" timeOffset="4669.6786">10513 3069 0,'0'0'0,"0"35"0,0 18 16,0-17-16,0-19 16,17 1-1,1-18-15,0 0 16,-1-18-16</inkml:trace>
  <inkml:trace contextRef="#ctx0" brushRef="#br0" timeOffset="4787.9096">10460 2769 0,'0'0'0,"18"-17"0,-1 17 15,18 0-15</inkml:trace>
  <inkml:trace contextRef="#ctx0" brushRef="#br0" timeOffset="5049.3691">10619 2910 0,'17'0'15,"1"0"-15,0 0 0,34 18 16,-34 0-16,0-18 15,-1 17-15,1 1 16,-18 17-16,0-17 0,0 17 16,-18-17-16,-17-1 15,35 1-15,-35 0 16,17-18-16,18 17 16,18-17-16,-1 18 15,1 0-15,0-18 16,17 17-1</inkml:trace>
  <inkml:trace contextRef="#ctx0" brushRef="#br0" timeOffset="5332.4911">10989 3122 0,'0'0'15,"18"-18"-15,-1 1 16,-17-1-16,18 18 0,0-17 0,-18-1 16,17 0-1,-52 1 1,-18 17-16,35 17 16,1 1-16,-1 0 0,18 34 15,0-16-15,18-19 16,52 19-1,-17-19-15,0 1 0,0-18 16,53-18-16,-53 18 16</inkml:trace>
  <inkml:trace contextRef="#ctx0" brushRef="#br0" timeOffset="5538.4268">11853 2840 0,'36'0'16,"-72"0"-16,107 0 0,-36 0 16,36-18-16,-36 18 15,-17 0-15,-1 0 0</inkml:trace>
  <inkml:trace contextRef="#ctx0" brushRef="#br0" timeOffset="5670.5666">11871 2981 0,'35'0'16,"-70"0"-16,106 0 0,-36 0 0,53-18 15,-53 1-15,18 17 16,-18 0-16</inkml:trace>
  <inkml:trace contextRef="#ctx0" brushRef="#br0" timeOffset="6140.1949">12541 2822 0,'18'0'15,"-36"0"-15,54 0 0,-36 18 0,0 35 16,0-36-16,0 19 16,0-19-16,17 19 0,-17-19 15,0 1 1,0 0-16,0-36 16,0-17-1,18 17 1,-18-17-16,17 17 0,1-35 15,-18 36-15,18-1 16,-1 18-16,1 0 16,0 18-1,-18-1-15,17 1 16,-17-1-16,18-17 0,0 18 0,-1-18 16,1 18-16,17-18 15,-17-18-15,-1 18 0,19-18 16,-1 1-1,-17 17 1,-18 17-16,17 1 16,1 17-16,0-17 15,-1 0-15,1-18 16,-1 35-16,1-35 16,0 0-16</inkml:trace>
  <inkml:trace contextRef="#ctx0" brushRef="#br0" timeOffset="7058.9379">14129 2611 0,'17'0'16,"1"17"-1,0 1 1,-18-1-1</inkml:trace>
  <inkml:trace contextRef="#ctx0" brushRef="#br0" timeOffset="7162.5609">14217 2928 0,'18'35'15,"-36"-70"-15,36 88 0,-18-35 16</inkml:trace>
  <inkml:trace contextRef="#ctx0" brushRef="#br0" timeOffset="7930.1951">15187 2646 0,'0'0'0,"0"35"16,18 36 0,-1-54-16,19 36 15,-36-35-15,17 0 16,-34-36 0,-19-17-1,19-1-15,17 19 16,-18-19-16,18 1 15,0 0-15,0-18 0,18-18 16,-1 36-16,54 17 16,-36 18-16,18 18 15,-18 0-15,-17-1 16,0 19 0,-18-1-16,-18 0 0,0-17 15,-17 17-15,35-17 16,0-1-16,0 19 15,18-19-15,35 19 16,-18-19 0,0 1-16,1 0 0,-19-1 15,1 1-15,-18-1 0,0 19 16,-53-19 0,18 1-16,-1-18 0,-17 18 15,-17-18 1,35 17-16,-1-17 15</inkml:trace>
  <inkml:trace contextRef="#ctx0" brushRef="#br0" timeOffset="8391.7941">15875 2840 0,'-35'0'16,"-1"0"-16,19 0 0,-1 18 15,-17 34-15,35-16 16,-18 34 0,36-52-16,35 35 15,-18-36-15,0-17 0,1 0 16,-1 0-16,18-17 16,-36-1-16,-17-17 15,0 17-15,0-17 0,-17-18 16,-1 35-1,1 1-15,-1 17 16,18 17-16,0 19 16,18-19-16,-1 1 15,36 0-15,-18-1 16,-17-17-16,17 0 16,-17-17-1,-36-19-15,1 19 16,-19-19-16,36 19 15,0-1-15,0 1 16,36-1 0,-1 18-16,53-18 15,-53 18-15,54-17 16,-54 17-16,0 0 16,-17 0-16,-1 0 0</inkml:trace>
  <inkml:trace contextRef="#ctx0" brushRef="#br0" timeOffset="8552.4252">16245 2681 0,'0'0'16,"36"35"-16,-19-17 0,1 17 0,17 36 16,-35-36-1,18 36-15,0-36 16,-1 0-16,1-17 15</inkml:trace>
  <inkml:trace contextRef="#ctx0" brushRef="#br0" timeOffset="8970.2951">16545 2858 0,'0'17'16,"0"-34"-16,0 52 15,0-18-15,0 1 0,0 35 16,18-35-16,0-1 15,-1 1-15,54-18 16,-54-18-16,19 1 0,-1-19 16,-17 1-16,-1-18 0,1-17 15,-18 17 1,-35-53-16,17 53 16,-17-18-16,17 54 15,0 17-15,1 70 16,-1 54-16,18-54 15,35 36 1,-17-53-16,17 0 0,18 18 16,-35-54-16,0 1 15,-1-18-15,-17-18 16,18 1-16,-1-19 16,-17 19-16,18-1 0,0 0 15,-1 18-15,1 0 16,0 18-16,17 17 15,-17 1-15,17-1 16,-18-18-16,19 19 16</inkml:trace>
  <inkml:trace contextRef="#ctx0" brushRef="#br0" timeOffset="9722.2857">18362 2787 0,'0'0'15,"-35"-35"-15,17 17 0,1 18 16,-19-18-16,1 18 15,17 18-15,1 0 0,-1-1 16,0 1-16,18 0 0,36 35 16,-19-36-16,36 1 15,-35-18-15,52 0 16,-52-18 0,17 18-16,-17-35 15,0 0-15,-36 35 16,18 70-1,0-17-15,18 88 16,-1-70 0,19 70-16,-19-88 15,1 0-15,-18-18 16,0 0-16,0-17 0,-18 17 16,1-35-16,-36-17 15,35-1-15,-53-35 16,36 18-16,-35-71 15,52 53-15,-17-71 16,35 72-16,17-1 16,19 17-16,-19 19 0</inkml:trace>
  <inkml:trace contextRef="#ctx0" brushRef="#br0" timeOffset="10004.3306">18662 3016 0,'0'-17'16,"0"-1"-16,0-17 15,-18-1-15,18 1 16,0 18-16,-17-19 0,17-17 15,0 36-15,17-1 16,1 0-16,17 1 16,1 17-1,-1 17-15,0-17 16,0 18-16,-35 0 16</inkml:trace>
  <inkml:trace contextRef="#ctx0" brushRef="#br0" timeOffset="10539.3977">19068 2840 0,'0'0'0,"0"-18"0,-36 1 15,19-1 1,-19 18-16,36 18 15,-17-18-15,-1 35 0,1 18 16,17-18 0,0 0-16,17 1 0,1-1 15,-1-17-15,1-1 0,35 1 16,-35-18-16,17-18 16,0-17-16,-17 0 15,-1-18-15,-17 0 16,-17-18-16,17 36 15,-18-71 1,1 53-16,-19-70 16,36 52-16,-35 1 15,35 52-15,-18 36 16,18 17 0,0 0-16,0 0 15,0 1-15,0 52 16,18-53-16,-18 0 15,18 1-15,-1-1 0,1 0 0,17 1 16,-17-1-16,17 0 0,0 36 16,1-54-16,-1 19 15,-35-19 1,18-17-16,-1 0 16,-17-17-16,0-1 15,0-17 1</inkml:trace>
  <inkml:trace contextRef="#ctx0" brushRef="#br0" timeOffset="11149.4242">18715 2858 0,'-18'0'16,"36"0"-16,-36 17 15,18 1-15,-17 17 16,17-17-16,17-1 0,-17 1 16,18 0-16,0-1 15,-1 1-15,18-18 16,-17 0-16,0-18 15,-1 18-15,-17-17 16,0-1-16,0 0 16,0 1-16,0-1 0,0 36 31,36-18-15,-19 17-16,36 1 15</inkml:trace>
  <inkml:trace contextRef="#ctx0" brushRef="#br0" timeOffset="11356.3082">19403 2787 0,'0'18'15,"0"-36"-15,17 71 16,-17-35-16,18-1 0,-18 1 16,18-1-16,-1 1 15</inkml:trace>
  <inkml:trace contextRef="#ctx0" brushRef="#br0" timeOffset="11828.1933">19491 2858 0,'18'0'15,"-1"0"-15,-17-18 16,18 18-16,-18-18 0,18 1 16,-36 17-1,18-18-15,-18 18 16,18 18 0,0-1-16,0 1 15,0 0-15,18 17 16,0 0-16,-1-35 0,1 18 15,17-1-15,-17-17 16,-18-17 0,17 17-1,-17-18-15,0 0 16,18 1-16,0 17 16,17-18-1,-17 18-15,-1 0 16,1 0-16,-1 0 0,1 0 15,0 0-15,17 0 16,-17 0-16</inkml:trace>
  <inkml:trace contextRef="#ctx0" brushRef="#br0" timeOffset="12001.6541">19897 2805 0,'17'0'15,"1"0"-15,0-18 0,17 18 16,0-18 0,-17 18-16,35-35 15,-53 17-15,17 1 0,-34-36 16,17 35-16</inkml:trace>
  <inkml:trace contextRef="#ctx0" brushRef="#br0" timeOffset="12112.9768">19985 2593 0,'0'0'0,"0"35"0,0 18 15,0-18-15,0 18 0,18 0 16,-18 0-16,17 18 0,1-36 16,17 18-16,-17-18 0,35 0 15,-36-35-15</inkml:trace>
  <inkml:trace contextRef="#ctx0" brushRef="#br0" timeOffset="12780.3415">21237 2752 0,'0'0'16,"-17"-18"-16,-1 18 0,0 0 15,1 0-15,-19 53 16,19-35-16,-1 17 15,0-17-15,18 17 0,0-18 16,18 19-16,0-36 16,17 17-16,-17-17 15,-1 0-15,36-35 16,-17 17-16,-36-17 0,17 0 16,1-36-16,-36-35 15,1 54-15,17-19 16,-18 18-16,-17 0 15,17 36-15,0 17 16,18 17-16,0 18 16,0 18-16,18 0 0,-18 0 15,53 53-15,-18-53 16,53 35-16,-52-53 16,34 36-1,-35-53-15,-17-18 16</inkml:trace>
  <inkml:trace contextRef="#ctx0" brushRef="#br0" timeOffset="13045.5848">21555 2840 0,'0'0'0,"35"-35"16,-17 35-16,52-36 15,-52 19-15,-1 17 16,1-18-16,-18 0 0,0 1 15,-35-1 1,0 18-16,17 0 0,-35 35 16,18-17-16,17 0 15,18-1-15,0 19 0,0-19 16,18 19-16,-1-36 16,36 35-1,-17-35-15,34 0 16,-52 0-16,17 0 0</inkml:trace>
  <inkml:trace contextRef="#ctx0" brushRef="#br0" timeOffset="13518.3423">21996 2699 0,'-18'0'31,"0"0"-15,1 0-16,-1 0 16,18 17-16,-17 1 15,17 0-15,0-1 0,0 19 16,17-19-1,18 36-15,-17-35 16,0-1-16,-18 19 16,-18-19-1,-17 1 1,0-18-16,17 0 0,0 18 16,1-18-16,-1-18 0</inkml:trace>
  <inkml:trace contextRef="#ctx0" brushRef="#br0" timeOffset="14215.2948">22119 2787 0,'18'0'31,"-1"0"-15,19 0-16,-1 0 15,-53 0 17,-17 0-17,17 0-15,-17 0 16,35 18-16,0-1 0,0 19 16,18-19-1,52 18-15,-34-35 16,34 0-16,-35 0 15,-17 0-15,0 0 16,-1-17-16,-17-1 0,-17 18 31,-1 0-15,18 18-16,0-1 16,18 1-16,17 0 15,0-18 1,1-18-16,-19 0 0,19-34 15,-36 16 1,17 1-16,1-106 16,-18-18-1,-18 89-15,1-72 16,-1 107-16,18 18 16,-18 17-16,18 17 0,0 1 15,0 35-15,0 88 16,18-71-16,35 71 15,-18-88-15,18 53 16,-18-53-16,-17-18 16,0 1-16,-18-19 15,-18-34 1,-17-36 0,17 35-16,-17-17 15,35 17-15,-18 1 16,36 17-1,-1 0 1,1 0-16,0 0 16</inkml:trace>
  <inkml:trace contextRef="#ctx0" brushRef="#br0" timeOffset="14336.1443">23125 2910 0,'-18'-17'32</inkml:trace>
  <inkml:trace contextRef="#ctx0" brushRef="#br0" timeOffset="15716.4292">25753 2205 0,'17'35'0,"1"0"16,17 1-16,54 70 16,-37-54-16,1 19 15,0-18-15,0 0 0,53 53 16,-71-71-16,1 0 15,-1 36-15,-35-54 16,0 1-16,-18-18 16,1 0-16</inkml:trace>
  <inkml:trace contextRef="#ctx0" brushRef="#br0" timeOffset="15943.6808">26317 2187 0,'-53'36'16,"106"-72"-16,-141 124 0,53-35 0,-53 88 16,52-70-16,-17 0 15,18-1-15,-18 54 16,36-89-16,17 35 15,0-34-15,0-19 16</inkml:trace>
  <inkml:trace contextRef="#ctx0" brushRef="#br0" timeOffset="16465.3366">26705 1993 0,'0'0'15,"-17"-35"-15,17 17 0,-18 18 0,0-17 16,1 17 0,-36 17-16,35 1 0,1 0 15,-1 17-15,18-18 16,0 36-16,0-35 16,18 17-16,-1-17 15,1 0-15,-1-18 16,1 17-16,0 1 0,-18 0 15,0 17 1,-18 0-16,0-35 16,-17 35-16,18-17 15,34-18 17,1 18-17,-1-1 1,1 1-1,0-18-15,-18 18 16,0-1 0,0 1-16</inkml:trace>
  <inkml:trace contextRef="#ctx0" brushRef="#br0" timeOffset="16767.5578">26882 2081 0,'0'18'0,"0"0"16,-18-1-16,18 1 0,0 17 16,0-17-16,0 35 15,0-18-15,0-17 0,18 17 16,-18-17-16,17-1 16,1-17-16</inkml:trace>
  <inkml:trace contextRef="#ctx0" brushRef="#br0" timeOffset="17183.5691">27076 1976 0,'17'0'16,"-17"17"0,18-17-1,-18 18-15,-18-1 16,18 19 0,-17-19-16,-1 36 15,18-35-15,0 0 16,0-1-16,0 1 0,18 0 15,-1 34 1,1-52-16,35 53 16,-35-35-16,-1 0 0,1-1 0,-18 1 15,0 17 1,0-17-16,-18-18 0,-17 35 16,0-35-16,17 0 15,0 18-15,1-18 0,-1 0 16,18-18-1</inkml:trace>
  <inkml:trace contextRef="#ctx0" brushRef="#br0" timeOffset="17684.3411">27499 2805 0,'0'0'16,"-18"35"-16,1-17 0,-19 34 15,19-16-15,-18-1 16,17-17-1,-17 17-15</inkml:trace>
  <inkml:trace contextRef="#ctx0" brushRef="#br0" timeOffset="18197.3638">27940 2258 0,'0'0'16,"0"17"-16,18 1 15,-18 0-15,17-1 16,1 1-16,0 0 0,17-1 16,0 1-16,0 17 0,1 0 15,34 18-15,-34-17 16,34 34-16,-52-52 15,35 17 1,-36-35-16</inkml:trace>
  <inkml:trace contextRef="#ctx0" brushRef="#br0" timeOffset="18435.3614">28522 2381 0,'0'0'0,"-18"0"15,1 0-15,-1 18 16,1 17 0,-1-17-16,0 17 0,18 18 15,0-18-15,0 18 0,0-18 16,0 18-16,0-17 0,18-1 16,0 36-16,-18-36 15,17 0-15,-17-17 0,18 17 16,-1 0-16,1-35 15,-18 18 1</inkml:trace>
  <inkml:trace contextRef="#ctx0" brushRef="#br0" timeOffset="18974.5878">28857 1887 0,'0'-17'16,"-17"-1"-16,17 0 16,-18 18-1,0 0 1,18 18 0,-17 0-16,-1-1 15,0 1-15,18 17 16,18-17-16,-18 0 0,35 17 15,-17-18-15,0 19 16,-1-19-16,-17 1 16,-35 17-1,17 1-15,1-19 16,-19 19-16,36-19 16,-17 1-16,17-1 15,0 1-15,17-18 16,1 35-1,0-17-15,-1-18 16,-17 18-16,18-18 0,0 17 16,-1-17-16,1 0 0,-18 18 15</inkml:trace>
  <inkml:trace contextRef="#ctx0" brushRef="#br0" timeOffset="19213.1737">29069 2011 0,'0'0'0,"0"35"0,0 0 15,0 18-15,18-35 16,-1 35-1,-17-35-15,18 34 16,-1-52-16,1 18 16</inkml:trace>
  <inkml:trace contextRef="#ctx0" brushRef="#br0" timeOffset="19557.7622">29281 1958 0,'0'0'16,"17"-18"-16,1 18 15,-1 0 1,-17 18 0,-17 0-16,17 34 15,-18-16-15,18-19 0,-17 36 16,34-35-1,1 17-15,-1-17 16,19 0-16,-19-18 16,1 0-16,-18 17 0,18-17 15,-18 18-15,-18-1 16,0 1 0,1-18-16,-1 18 15,0-18-15,1 0 0,-1 0 16,1 17-16</inkml:trace>
  <inkml:trace contextRef="#ctx0" brushRef="#br0" timeOffset="20214.2565">30110 2646 0,'0'0'0,"53"0"0,-18-18 15,0 18-15,18 0 0,0-17 16,-35 17-16,-1 0 16</inkml:trace>
  <inkml:trace contextRef="#ctx0" brushRef="#br0" timeOffset="20337.9448">30163 2787 0,'0'0'16,"35"18"-16,0-1 0,18-17 15,-18-17-15,18 17 16,-53-18 0</inkml:trace>
  <inkml:trace contextRef="#ctx0" brushRef="#br0" timeOffset="20983.0333">25418 2081 0,'0'-17'16,"-18"17"-16,0 35 15,1-17-15,-19 88 16,19-36-16,17 89 15,0-71-15,17-17 16,54 87-16,-36-87 0,71 52 16,-18-87-16,-17-1 15,17 0 1</inkml:trace>
  <inkml:trace contextRef="#ctx0" brushRef="#br0" timeOffset="21549.1792">29528 2170 0,'0'0'0,"0"17"31,35 54-31,-18-18 16,1 17-16,0 1 15,-1 52-15,1-52 16,0-18-16,-18 17 0,0-17 16,0 35-1,-18-52-15,0-1 0,1-17 0,-1 17 16,0-17-16,1-1 15</inkml:trace>
  <inkml:trace contextRef="#ctx0" brushRef="#br0" timeOffset="21861.1861">30815 2099 0,'-35'35'0,"70"-70"0,-88 106 16,18 52-16,35-52 15,0 70-15,0-53 16,18-18-16,17 54 15,18-18 1,-18-53-16,-17-18 0,35 18 16,-36-35-16,36-18 15,-35 0 1</inkml:trace>
  <inkml:trace contextRef="#ctx0" brushRef="#br0" timeOffset="22071.6201">31027 2452 0,'35'35'15,"-17"0"-15,17 1 16,0-1-16,18 0 0,-18 0 16,89 36-16,-89-18 15,71 0-15,-71-18 16,36 18-1,-53-35-15</inkml:trace>
  <inkml:trace contextRef="#ctx0" brushRef="#br0" timeOffset="22289.022">31627 2417 0,'-53'70'16,"106"-140"-16,-142 193 0,36 0 15,18-70-15,18 18 0,-36 35 16,35-53-16,0 35 16,18-53-16,0 0 15,0 1 1</inkml:trace>
  <inkml:trace contextRef="#ctx0" brushRef="#br0" timeOffset="22482.9449">32050 2928 0,'-53'53'0,"106"-106"0,-141 124 15,17-18-15,53-36 16,-17 36 0,35-35-16,0-1 15,18-17-15</inkml:trace>
  <inkml:trace contextRef="#ctx0" brushRef="#br0" timeOffset="22718.4003">32085 2364 0,'18'0'15,"-1"17"-15,19-17 0,17 53 16,-18-18-16,0 1 15,36 34-15,-36-34 16,0-19-16,18 18 16,-35-17-16</inkml:trace>
  <inkml:trace contextRef="#ctx0" brushRef="#br0" timeOffset="22940.6335">32685 2522 0,'-18'-17'16,"1"17"-16,-36 35 16,17 0-16,1 36 15,17-36 1,1 71-16,17-53 16,0-18-16,17 36 15,1-36-15,0 0 16,-1-17-16,1 0 0,0-1 15,-1-17-15,1 0 16</inkml:trace>
  <inkml:trace contextRef="#ctx0" brushRef="#br0" timeOffset="23212.628">32703 2223 0,'0'0'15,"70"35"-15,-35-18 0,1 36 16,34 53-16,-35-35 16,18 87-16,-35-87 15,-18 53-15,0-54 16,-18 36-1,1-71-15,-1-17 0,18 17 16,-35-17-16,0-1 16,17-17-16</inkml:trace>
  <inkml:trace contextRef="#ctx0" brushRef="#br0" timeOffset="23362.3134">33249 3281 0,'-17'0'15,"-1"0"-15,-53-35 16</inkml:trace>
  <inkml:trace contextRef="#ctx0" brushRef="#br1" timeOffset="176417.2577">3775 4657 0,'0'0'15,"-36"0"-15,36 17 16,18-17-1,17 0-15,18 0 16,18 0 0,-18-17-16,0-1 0,17 0 15,-34 18-15,-1 0 16,-35 18 0,-35 0-1,17-1-15,-17 1 0,-1 17 16,19 1-16,17-1 15,-18 0-15,36 0 0,-18 54 16,17-54 0,-17 35-16,0-34 15,0-1-15,0 0 0,-17-17 16,-19 35-16,19-36 16,-19 1-16,1-18 15,0 0 1,17-18-16,1 1 15,34 17 1,19 0-16,-1 0 16,0 0-16,18 17 15,18-17-15,-18 18 16,17-18-16,-35 0 16,1-18-16,-1 18 0,0-53 15,0 36-15,-17-36 16</inkml:trace>
  <inkml:trace contextRef="#ctx0" brushRef="#br1" timeOffset="176718.8578">4498 4815 0,'18'-70'15,"-36"140"-15,36-158 0,-36 71 16,18-1-16,-18 0 0,1 18 16,17 18-16,-18 17 15,18 1-15,0 16 0,0 1 16,0 53-16,0-35 15,18-18-15,-18-18 0,35 53 16,-35-70-16,0-1 16,-18 1-1,-17-18-15,17-18 16,-17 1-16,0-36 16,17 35-16,1 1 15,17-1-15,17 18 16,36-18-16,-18 18 15,18-17-15,-17 17 16,52 0-16,-53 0 16,18-18-16</inkml:trace>
  <inkml:trace contextRef="#ctx0" brushRef="#br1" timeOffset="177424.5501">6121 4833 0,'17'71'16,"-17"-18"-16,0 17 15,0-35 1,18-17-16,-18 0 0,18-54 31,-18-34-15,0 35-16,0-18 0,0 0 0,0 17 15,0-16-15,17 16 16,1 19-16,0-1 16,-1 53-16,1-17 15,-1 70-15,1-70 16,-18 35-16,18-36 16,-18 1-16,17-18 15,1-18 1,0-35-1,-1 18-15,1 17 16,-18 1-16,18-1 0,-1 18 16,-17 18-1,18 35 1,-18-36-16,0 36 16,17-35-16,-17 0 0,18-18 15,17 17-15,-17-17 16,17-17-16</inkml:trace>
  <inkml:trace contextRef="#ctx0" brushRef="#br1" timeOffset="177562.258">6685 4868 0,'0'0'16,"18"53"-16,-1-35 0,-17 17 15,18-17-15,0-1 16,-1 1-16,1 0 15,0-18-15,-1 0 0</inkml:trace>
  <inkml:trace contextRef="#ctx0" brushRef="#br1" timeOffset="177713.5853">6738 4586 0,'0'0'15,"18"0"1,-1 0-16,1 0 16,-18 18-16</inkml:trace>
  <inkml:trace contextRef="#ctx0" brushRef="#br1" timeOffset="178291.4711">6967 4833 0,'0'18'0,"0"17"16,0-17-16,0 52 16,0-35-16,0 18 15,0-35-15,0 0 16,0-36 0,0-35-1,18 35-15,-18-34 16,0 16-16,18 1 15,-18 17-15,17 1 16,19 17-16,-19 17 16,1 19-1,-18-1-15,17 18 16,-17-18-16,18 0 16,-18-17-1,18-18-15</inkml:trace>
  <inkml:trace contextRef="#ctx0" brushRef="#br1" timeOffset="178458.5385">7267 4939 0,'18'0'15,"-36"0"-15,54 0 16,-19 0-16,1 0 15,-18-18-15,17 18 0,1 0 16,0 0-16,-18-17 16</inkml:trace>
  <inkml:trace contextRef="#ctx0" brushRef="#br1" timeOffset="179210.0905">7497 4498 0,'17'18'16,"1"34"-16,-1-16 0,1 34 15,0-17-15,-18-17 16,35 34-1,-35-35-15,18 1 16,-18-1-16,0-17 16,0-1-16,17-17 15,-17-17 1,18-1 0,-18 0-1,0 36 16,18-18 32,-18-18-47,-18 18 15,18-17 47,-18-1-47,36 18-15,-18-18-1,18 18-15,-1-17 0,1 17 0,17 0 16,-17 0 0,35 17-16,-18 1 15,0 17-15,-17-17 16,-18 17-16,18-17 0,-18-1 16,0 1-16,-18 0 0,0-1 15,-35 19 1,18-19-16,0-17 0,-18 0 15,35 0 1,-17 0-16,0-17 16,-1 17-16</inkml:trace>
  <inkml:trace contextRef="#ctx0" brushRef="#br1" timeOffset="179514.7335">7320 5151 0,'18'0'16,"-18"17"0,0 1-1,17-1-15,-17 1 16,18 0 0,0-18-16</inkml:trace>
  <inkml:trace contextRef="#ctx0" brushRef="#br1" timeOffset="179765.4168">7391 5080 0,'17'0'15,"1"0"1,0-18-16,-1 18 16,-17-17-16</inkml:trace>
  <inkml:trace contextRef="#ctx0" brushRef="#br1" timeOffset="180377.555">8096 4868 0,'0'0'0,"-35"0"0,0 0 16,17 0-16,0 18 0,18 0 16,-17 35-16,17-36 15,17 1-15,-17 17 16,18-17-16,17-1 15,-17-17-15,0 0 0,-1 0 16,19-17-16,-19-1 16,-17 0-16,18 1 0,-18-1 15,0-17 1,-18 17-16,18 1 0,-17-1 0,17 36 47,17-1-47,1 1 15,-1 0-15,1-1 0,0-17 16,17 0-16,-35 18 16,18-36-1,-36 18-15,0-17 16,18-1-16,-17-17 16,-1 35-16,18-18 15,0 0-15,35 18 16,-17 0-1,17 0-15,18-17 16,-18 17-16,1 0 0,-1-18 16,-17 18-16,-18-18 15,-18 1-15,0-1 16,-17 1 0</inkml:trace>
  <inkml:trace contextRef="#ctx0" brushRef="#br1" timeOffset="180521.8451">8290 4674 0,'0'0'16,"0"71"-16,18-36 0,-18 0 0,18 18 15,-18-17 1,17-1-16,1 18 16,-1-36-16,19 1 15</inkml:trace>
  <inkml:trace contextRef="#ctx0" brushRef="#br1" timeOffset="180932.1726">8590 4851 0,'0'0'0,"0"53"16,-17-36-16,17 19 16,0-19-1,17 18-15,1-35 16,-1 0-16,19 0 15,-36-17-15,17-36 16,1 18-16,-18-36 16,0 36-16,0-18 15,0 18-15,-18-18 16,18 70 0,0 36-1,18 0-15,17 18 16,-17-36-16,35 36 15,-36-54-15,-17 1 16,18-1-16,-18 1 0,18-18 16,-1 0-1,-17-18-15,18 1 16,0 17 0,-1 0-16,1 17 15,-18 1-15,0 0 16,0-1-16,0 1 15</inkml:trace>
  <inkml:trace contextRef="#ctx0" brushRef="#br1" timeOffset="181472.2746">10407 4516 0,'0'0'15,"-71"0"-15,18 17 16,18 1-16,18-1 0,17 1 16,0 0-16,17 17 0,18-17 15,1-1-15,-1 1 0,71 17 16,-53-17-16,0 17 16,-36-35-1,-17 18-15,0-1 16,-53-17-16,18 18 15,-18-18-15,18 0 16,-36 0-16,54-18 16,-1 1-16,36-18 15</inkml:trace>
  <inkml:trace contextRef="#ctx0" brushRef="#br1" timeOffset="181604.6779">10724 4710 0,'0'0'15,"18"53"-15,-18-18 0,0 0 16,0-17-16,0-1 16,18-17-16,-1-17 15</inkml:trace>
  <inkml:trace contextRef="#ctx0" brushRef="#br1" timeOffset="181705.9236">10672 4392 0,'17'0'16</inkml:trace>
  <inkml:trace contextRef="#ctx0" brushRef="#br1" timeOffset="182018.4711">11007 4604 0,'0'0'0,"17"0"0,19 17 15,-19-17-15,1 0 16,-18 18-1,-18-18-15,18 18 16,0-1-16,-17 19 16,17-19-16,0 19 15,0-19-15,17 18 16,1-17-16,0 0 16,-1-18-16</inkml:trace>
  <inkml:trace contextRef="#ctx0" brushRef="#br1" timeOffset="182590.7305">11342 4727 0,'17'0'15,"19"-17"1,-19 17-1,19-18-15,-19 0 16,1 18-16,0-35 16,-36 17-16,-17 18 15,17 0-15,0 0 16,-17 0-16,17 18 0,18 0 16,-17-1-1,17 19-15,17-19 16,19 19-16,-19-36 15,19 0-15,-1 0 0,0 0 16,18 0-16,-18-18 16,-17 18-16</inkml:trace>
  <inkml:trace contextRef="#ctx0" brushRef="#br1" timeOffset="183086.2898">12012 4551 0,'18'0'16,"17"0"-16,-17 0 15,-1 0-15,19-18 16,-19 18-16</inkml:trace>
  <inkml:trace contextRef="#ctx0" brushRef="#br1" timeOffset="183201.4659">12030 4710 0,'17'17'0,"-34"-34"0,52 34 16,36-17-1,-36-17-15,53-1 16,-53 0-16,1 1 16</inkml:trace>
  <inkml:trace contextRef="#ctx0" brushRef="#br1" timeOffset="183546.442">12841 4198 0,'0'0'15,"0"18"1,0 35-16,0-18 16,18 18-16,-18 35 15,17-35-15,1 53 16,0-71-16,-1 36 16,1-54-16,-18 19 15,18-19-15,-18 1 16</inkml:trace>
  <inkml:trace contextRef="#ctx0" brushRef="#br1" timeOffset="184109.1231">14482 4286 0,'17'0'16,"1"0"15,-18 18-15</inkml:trace>
  <inkml:trace contextRef="#ctx0" brushRef="#br1" timeOffset="184237.3338">14552 4639 0,'35'18'16,"-17"-18"-1</inkml:trace>
  <inkml:trace contextRef="#ctx0" brushRef="#br1" timeOffset="185949.5374">15822 4269 0,'-18'-71'15,"1"36"-15,-36-36 16,18 54-16,-18-36 16,17 53-16,19 0 0,-54 53 15,54-18 1,-1 18-16,0-18 0,36 18 0,0-18 15,35 53 1,-1-52-16,-16-1 0,17 0 16,17 18-16,-35-18 15,-17 1-15,-18-19 16,0 1-16,-18 0 16,1-18-16,-54 35 15,36-35-15,-36 18 16,36-18-16,18 0 15,17-18-15,35-17 16,0 17-16</inkml:trace>
  <inkml:trace contextRef="#ctx0" brushRef="#br1" timeOffset="186082.4391">15946 4480 0,'17'18'15,"18"-18"-15,1 0 16,-1 0-16,36-18 15,-54 1 1,36-19-16,-35 19 16</inkml:trace>
  <inkml:trace contextRef="#ctx0" brushRef="#br1" timeOffset="186233.4916">16122 4198 0,'0'88'0,"0"-176"0,0 212 15,18-72-15,-18 54 16,0-70-16,17 16 16,1-16-16,-18-1 0,35 0 15,-17-17-15</inkml:trace>
  <inkml:trace contextRef="#ctx0" brushRef="#br1" timeOffset="186459.9518">16334 4568 0,'0'53'16,"0"-35"-16,0 0 0,35 17 15,-17-35 1,-1 18-16,36-18 16,-35 0-16,17-18 15,-17 0-15,-36-17 16,0 17-16,-35 1 15,36-1 1,-1 18-16,1 0 0,-1 0 16</inkml:trace>
  <inkml:trace contextRef="#ctx0" brushRef="#br1" timeOffset="186939.3617">16704 4586 0,'-35'18'16,"35"-1"-16,0 1 15,0 0-15,53 17 16,-36-35 0,19 18-16,34-18 15,-52 0-15,35-36 16,-53 19-16,17-1 15,-17-17-15,0 17 0,-17-70 16,17 53-16,-18-71 16,0 53-16,1-35 15,-1 52-15,18 19 16,0 34 0,18 72-16,-1-36 15,1-1-15,0 54 16,-18-35-16,17-18 15,-17-18-15,18 36 16,-18-54-16,18-17 0,-18 18 16,17-36-1,1 1-15,17-19 16,-35 19-16,18-1 16,17 18-16,-17 0 15,-1 0-15,1 18 16,0-1-16,-1 1 15,1 0-15</inkml:trace>
  <inkml:trace contextRef="#ctx0" brushRef="#br1" timeOffset="187205.4759">17321 4586 0,'0'0'15,"-17"0"-15,-1 0 0,-17 18 16,35-1-16,-18 19 15,36-19 1,-1-17-16,1 18 16,0-18-16,-1-18 15,1 1 1,-18-1-16,0-17 16,0 17-16,0 0 15,0 36 1,18 0-1,-1 17 1,19 0-16,-1-17 16</inkml:trace>
  <inkml:trace contextRef="#ctx0" brushRef="#br1" timeOffset="187470.8083">17568 4551 0,'-17'0'16,"-1"17"-16,0-17 16,18 18-16,0 0 0,18 17 15,0-17 1,17 17-16,-17-35 16,-1 18-16,-17-1 15,-17-17 1,-19 0-1,19 0-15,-19 0 16,19 0 0,17-17-16</inkml:trace>
  <inkml:trace contextRef="#ctx0" brushRef="#br1" timeOffset="187593.8059">17709 4621 0,'0'0'16,"36"-17"-16,-19 17 0,1-36 15,0 36 1,-18-17-16,0-18 16,0 17-16,-18-35 0</inkml:trace>
  <inkml:trace contextRef="#ctx0" brushRef="#br1" timeOffset="187752.0377">17762 4322 0,'0'0'0,"0"52"16,0-16-16,0 17 15,0 0-15,0-18 0,0 53 16,18-53-16,0 18 16,-1-35-16,1-18 15,0 0-15,-1-18 16,-17 1-16</inkml:trace>
  <inkml:trace contextRef="#ctx0" brushRef="#br1" timeOffset="187904.6513">17886 4621 0,'17'-17'0,"1"17"15,-18 17-15,18 1 16,-18 0-16,17-1 0,-17 1 16,18 0-1,-18-36 17,-18-17-32,18 17 15,0 0-15</inkml:trace>
  <inkml:trace contextRef="#ctx0" brushRef="#br1" timeOffset="188074.3792">18027 4621 0,'0'18'16,"0"-36"-16,0 54 0,-18-19 31,18 1-31,0 0 16,36-18-16,-19 17 15,36-17-15,-35-17 16,-1 17-16</inkml:trace>
  <inkml:trace contextRef="#ctx0" brushRef="#br1" timeOffset="188773.9029">19209 4551 0,'-18'-35'15,"36"70"-15,-71-70 0,35 35 0,-35 0 16,18 0-16,0 35 16,17-18-16,18 19 15,0-19-15,18 1 16,17 0-16,0-1 15,-17-17-15,35 0 16,-36-17-16,1-1 0,0 0 16,-1-17-1,-17 17-15,0 1 16,0 34-16,18 36 16,0-17-16,-1 87 15,1-70-15,0 0 16,17 18-16,-17-36 15,-18 18 1,0-36-16,0 1 16,-18-18-16,-17-35 15,17 17-15,-35-52 16,35 34 0,1 1-16,-1-18 0,0 0 15,18-17-15</inkml:trace>
  <inkml:trace contextRef="#ctx0" brushRef="#br1" timeOffset="189291.6737">19456 4674 0,'0'0'16,"17"36"-16,-17-19 0,0-34 31,-17-19-15,17 19-1,0-36-15,0 17 16,0 19-16,0-1 0,35-17 16,-17 35-1,-1 0-15,1 0 16,17 18-16,-17-1 16,17-17-1,-17 18 1,-18-1-1,0 1 1,-18 17-16,18-17 16,0 17-1,18-35-15,-1 36 16,1-36-16,35 0 16,-35 0-16,-1 0 15,1-18-15,-1 0 0,-17 1 16,-17-19-1,17 19-15,-18-1 0,1 0 16,-1 18 0,18 18-1,18-18-15,17 18 16,-18-1-16,1-17 16,0 0-16,-1 0 15,1 18-15,17-18 16</inkml:trace>
  <inkml:trace contextRef="#ctx0" brushRef="#br1" timeOffset="189780.1624">19967 4657 0,'0'0'0,"0"35"0,0-17 0,18-1 16,0 1-1,-1 0-15,1-18 0,-1 0 16,1-18-16,0 0 16,-1-17-16,-17 0 0,0-54 15,0 54-15,-35-71 16,17 53 0,-17-70-16,18 70 15,-36-17-15,35 52 16,0 18-16,18 35 15,0 0 1,18 1-16,0 17 0,-1 0 16,1-1-16,35 37 15,-36-36-15,36 17 16,-35-35-16,17 1 16,-17-19-16,-18 1 15,0 0 1,0-36-1,0 0 1,18 1-16,-18-19 16,17 36-16,1-35 15,-18 17 1,0 1 0,17 17-16</inkml:trace>
  <inkml:trace contextRef="#ctx0" brushRef="#br1" timeOffset="190047.4314">20320 4586 0,'18'0'47,"-1"0"-31,1 0-1,0 0 1,-18 18 15,0-1-15,17 1-16,1 0 16,-1-1-16,1 1 15</inkml:trace>
  <inkml:trace contextRef="#ctx0" brushRef="#br1" timeOffset="190210.103">20549 4586 0,'36'0'16,"-72"0"-16,89 0 0,-17-35 15,-1 17-15,-18 18 0,1-17 16,0-19 0</inkml:trace>
  <inkml:trace contextRef="#ctx0" brushRef="#br1" timeOffset="190359.4463">20602 4322 0,'18'70'15,"-36"-140"-15,54 193 0,-19-70 0,1 0 16,-1 0-16,36 53 16,-35-71-16,35 18 15,-18-36-15,-17-17 16</inkml:trace>
  <inkml:trace contextRef="#ctx0" brushRef="#br1" timeOffset="191005.11">21643 4533 0,'-53'0'16,"106"0"-16,-124 18 16,36-1-16,17 1 0,-17 17 0,18-17 15,17 0-15,-18 17 0,18-17 16,35-1-16,0-17 15,36 0-15,-36-17 16,53-36 0,-70 17-16,35-52 15,-35 35-15,-18-53 16,-18 54-16,0-19 16,-17 18-16,17 0 0,-34 0 15,16 36-15,19 17 16,-1 17-16,18 71 15,0-35-15,53 71 16,-18-71-16,36 70 16,-36-70-16,18 0 15,-18-18-15,1 18 16,16 0-16,-34-53 16</inkml:trace>
  <inkml:trace contextRef="#ctx0" brushRef="#br1" timeOffset="191294.1067">21996 4639 0,'17'18'16,"1"-18"-16,0 0 16,35-18-1,-36 18-15,18-35 16,-17 17-16,0-17 15,-18 17-15,-18 1 16,-35 17 0,36 0-16,-1 0 0,-17 17 15,17-17-15,18 18 0,-18 17 16,36-17 0,0 17-16,35 0 15,-18-35-15,53 36 16,-53-36-16,18 0 15</inkml:trace>
  <inkml:trace contextRef="#ctx0" brushRef="#br1" timeOffset="191544.7243">22472 4498 0,'0'0'16,"-18"-18"-16,1 18 0,-1 0 15,0 0-15,1 36 16,17-19-16,0 36 15,17-35-15,1 17 16,0-17-16,-18-1 16,17 1-16,-17 0 15,-17-18 1,-1 17-16,-17-17 16,-1 0-16,19 18 15,-1-18-15,1 18 16</inkml:trace>
  <inkml:trace contextRef="#ctx0" brushRef="#br1" timeOffset="192217.4303">22595 4498 0,'-17'18'0,"-1"17"15,18-18-15,0 19 0,18 17 16,-1-36-16,19 19 16,-1-19-1,18-17-15,-35 0 16,17 0-16,-18-17 16,1-1-16,-18 0 15,0 1-15,0-1 0,-18 0 16,18 1-16,-17 17 15,17 17 1,0 19 0,0-19-16,17 19 15,1-19-15,35-17 16,-35 18-16,17-18 16,-17 0-16,-1-18 15,-17 1 1,18-1-16,-18 0 15,17 1 1,1 17 0,0 17-1,-1-17 1,1-17-16,0 17 16,-1-36-16,1 1 15,-18-18 1,0 18-16,0 0 0,0-18 15,0 0-15,-18-53 16,18 53-16,-17 0 0,-1 0 16,0 18-16,18 17 0,-17 1 15,17 52 1,0 18-16,0 0 16,35 70-16,-17-70 15,35 53-15,0-18 16,-36-53-16,18 18 15,-35-35 1,-35-18 0,18-18-1</inkml:trace>
  <inkml:trace contextRef="#ctx0" brushRef="#br1" timeOffset="192311.9357">23001 4516 0,'0'-18'16,"0"0"-16,53 89 0,-106-106 0,71-1 15,-1 36-15,1-17 16,17 17-16,36-18 15,-53 18-15,17-18 16</inkml:trace>
  <inkml:trace contextRef="#ctx0" brushRef="#br1" timeOffset="192456.592">23671 4551 0,'18'-18'16,"-18"1"-16</inkml:trace>
  <inkml:trace contextRef="#ctx0" brushRef="#br1" timeOffset="193312.9241">25118 4075 0,'0'-18'16,"0"36"0,-18 35-1,18-1-15,0 54 16,18-35-16,35 35 16,-18-71-16,18 0 15,-18 0-15,18-17 0,0-18 16,-18 18-16,36-18 15,-54-18-15</inkml:trace>
  <inkml:trace contextRef="#ctx0" brushRef="#br1" timeOffset="193463.3064">25100 4445 0,'53'0'15,"-18"0"-15,54-18 16,-54 1-16,53-1 15,-70 0 1,-18-17-16,-36 18 16</inkml:trace>
  <inkml:trace contextRef="#ctx0" brushRef="#br1" timeOffset="193591.3707">25083 4145 0,'0'0'16,"52"-17"-16,-16 17 0,34-18 15,-34 18-15,-19 0 16,36 0 0,-35 0-16,-1 0 15</inkml:trace>
  <inkml:trace contextRef="#ctx0" brushRef="#br1" timeOffset="193800.7745">25541 4392 0,'0'0'15,"53"71"-15,-18-36 0,1 18 16,-19-36-16,36 1 16,-35 0-1,-18-36 1,0 0-16,17-34 16,-17 34-16,0-53 15,-17 18-15,17-17 16,0 35-16,0-1 15</inkml:trace>
  <inkml:trace contextRef="#ctx0" brushRef="#br1" timeOffset="194451.6776">25876 4568 0,'0'0'16,"18"0"-16,0 0 15,-1-35 1,18 0-16,-17 17 16,-18-17-16,-18 0 15,1 17-15,-1 0 16,-17 18-16,17 0 16,1 36-1,17-19-15,17 19 16,1-19-16,17 1 15,-17-18-15,17 18 0,18-1 16,-18 1-16,-17-18 16,0 0-16,-1 0 0,-34-18 31,-1 1-15,36 17-1,-1 0 1,-17 17-16,35-17 15,-17 0 1,0 0 0,-18-17-16,17 17 0,1 17 47,-18 1-32,18-1-15,-18 19 0,17 34 16,1-34-16,17 34 15,-17-35-15,0 18 16,-18-35-16,0 0 16,-18-18-1,-35 0-15,18-18 16,17 0-16,-35-35 16,35 36-16,18-18 0,18-18 15,17 35-15,54-35 16,-36 35-16,52 18 15,-52 0 1,18 0-16</inkml:trace>
  <inkml:trace contextRef="#ctx0" brushRef="#br1" timeOffset="194977.8309">27199 4427 0,'18'18'15,"-36"-36"-15,71 54 0,-35-36 16,17 0-16,-17 0 0,17-36 15,-17 19-15,-18-19 16,-18 19-16,-35-18 16,35 17-16,-17 18 15,0 0 1,17 0-16,18 18 0,-17 34 16,52 19-1,-18-36-15,54 1 16,-36-19-16,18 18 15,-35-35-15,-1 0 16,-17-17-16,0-1 16,0-17-1,0 17-15,18 18 16,17 18 0,-17 0-16,17-1 15,1 1-15,-1-1 16,35 1-16,-34 0 15,17-18-15,-36 0 16,-17-18-16,18 0 0,-18 1 16,0-18-16</inkml:trace>
  <inkml:trace contextRef="#ctx0" brushRef="#br1" timeOffset="195092.2172">27728 4392 0,'-17'35'15,"34"-70"-15,-52 88 0,35-35 16,-18 17-16,1 0 0,-1-17 15,18 17-15,0-17 16,0 17-16,0-17 0,18 17 16</inkml:trace>
  <inkml:trace contextRef="#ctx0" brushRef="#br1" timeOffset="195586.5593">27869 4445 0,'-17'35'16,"34"-70"-16,-34 106 15,17-54-15,0 1 0,35 17 16,-17-35-16,17 0 16,-17 0-1,-1-35-15,-17 17 16,0 1-16,0-36 15,-17 35-15,17 0 16,0 1-16,0 34 16,0 19-1,17-19-15,1 36 16,0-35-16,17-18 16,0 17-1,0-17-15,-35-17 16,0-18-1,-17 17-15,-1-17 16,18 17-16,0 36 31,18 17-15,-1-35-16,19 35 16,-19-17-16,19-1 15,-19-17-15,1-17 16,-18-1-16,18-17 15,-18 17-15,0 1 16</inkml:trace>
  <inkml:trace contextRef="#ctx0" brushRef="#br1" timeOffset="195892.5787">28293 4621 0,'17'36'15,"19"-1"-15,-36-17 16,-18-18 15,0 0-15,18-18-1,0-17 1,0 17-16,0 0 16,0-52-16,0 35 15,18-36-15,0 53 16,-1 18-1,1 0-15,0 0 0,-18 36 16,0-19-16,0 19 16,0-19-16,-18 18 15,0-17-15,1-18 0,-1 0 16,0 0-16,18-18 16</inkml:trace>
  <inkml:trace contextRef="#ctx0" brushRef="#br1" timeOffset="196238.1667">28504 4180 0,'-17'71'0,"34"-142"0,-17 177 15,18-35-15,0-36 16,52 36-1,-34-54-15,-1 1 0,-18 0 16,19-18-16,-1 0 16,-35-18-16,0 0 15,-18 1-15,1-1 16,-1 18-16,0-18 0,1 18 16,-1 0-16,18 36 15,0-19 1,18 36-16,17-35 15,36 17-15,-18-35 16,17 0-16,-35 0 16,-17-18-1,-36 18-15,-17-17 16</inkml:trace>
  <inkml:trace contextRef="#ctx0" brushRef="#br1" timeOffset="196817.7024">29774 4463 0,'0'0'16,"-35"-18"-16,18 0 16,-1 36-16,18 0 15,0-1-15,35 19 16,0-36 0,36 35-16,-36-35 0,36 0 15,-36-18 1,0-17-16,-17 17 15,0 1-15,-1-1 16,-17 36 0,18 17-1,-18-17-15,0-1 16,18 18-16,-18-17 16,-18 0-16,0-18 15,1 0-15,-19 0 0,1-18 16,0 0-16,0 1 15,-36-36-15,36 35 16</inkml:trace>
  <inkml:trace contextRef="#ctx0" brushRef="#br1" timeOffset="196921.6378">29863 4304 0,'35'0'0,"-70"0"0,88 0 16,-36-18-16</inkml:trace>
  <inkml:trace contextRef="#ctx0" brushRef="#br1" timeOffset="197411.5439">30833 4427 0,'0'0'15,"0"18"1,0 17-16,0-17 16,17 17-16,1-17 15,17-1-15,-17-17 16,0 0 0,-1 0-16,-17-17 15,-17-1-15,17 1 16</inkml:trace>
  <inkml:trace contextRef="#ctx0" brushRef="#br1" timeOffset="197550.3895">30798 4233 0,'0'-17'0,"0"-1"16,17 18-1,1 0-15,-1 0 16,1 0-16,0 0 15</inkml:trace>
  <inkml:trace contextRef="#ctx0" brushRef="#br1" timeOffset="197705.9053">31027 4322 0,'17'0'0,"19"-18"15,17 0 1,0-17-1,-36 35-15,1-18 16,-1 18-16,-17-35 16</inkml:trace>
  <inkml:trace contextRef="#ctx0" brushRef="#br1" timeOffset="197855.1851">31168 4057 0,'0'53'16,"0"-106"-16,0 141 0,0 0 15,18-35-15,-1 35 16,1-52-16,-1-1 0,36 36 16,-17-54-16,34 1 15</inkml:trace>
  <inkml:trace contextRef="#ctx0" brushRef="#br1" timeOffset="198184.9576">31962 4251 0,'0'0'16,"-36"-18"-16,19 18 0,17 18 16,-36 17-16,36-17 15,0 0-15,0 17 16,0 18-16,18-18 15,0-17-15,17 17 16,-17-35-16,-1 0 16,-17-18-1,0-35 1,0 36-16,0-1 0,0-17 16,-17 0-16,-1 17 15,-17 0-15,17 18 16,-17 0-16,35 18 15,-18 0 1</inkml:trace>
  <inkml:trace contextRef="#ctx0" brushRef="#br1" timeOffset="198751.357">32173 4339 0,'0'0'0,"-17"35"0,17-17 16,0 17-16,0 1 16,17-1-16,19-17 15,-1-1-15,-35 1 16,18-18-16,17-18 16,-18 1-16,1-1 15,0-17-15,-18 17 16,0-17-16,0 52 31,17 1-15,-17 0-16,18-1 15,0 1-15,-1 0 16,1-18 0,0 0-16,-1 0 15,-17-18-15,0 0 0,0-17 16,0 17-16,0 1 15,0-1-15,0 36 32,0 17-17,0 0-15,18-17 16,-18 0-16,17-18 16,1 0-16,0 0 15,-1-18-15,1 0 16,17-17-16,1 35 15,-1-18 1,-17 18-16,17 18 16,-18 0-16,19 35 15,-19-36-15,1 18 16,-18-17-16,-18 0 16</inkml:trace>
  <inkml:trace contextRef="#ctx0" brushRef="#br1" timeOffset="199490.9626">26282 5433 0,'0'0'15,"18"35"-15,-1 0 0,-17 1 16,0-1-16,0 18 16,0-18-16,0 18 15,0-35-15,18-18 16,0-18-1,-1-53 1,1 36-16,35-35 16,-36 34-16,1 1 15,0 17-15,-1 1 0,-17-1 0,18 18 16,0 0-16,-1 35 16,-17-17-16,18 53 15,-18-36 1,17 18-16,1-36 15,0-17 1,-1 0-16,1 0 0,0 0 0,17-35 16,-17 0-1,-1-18-15,1 35 16,-18-17-16,17 17 16,1 18-1,0 36 1,-18-1-16,17 18 15,-17-35-15,18-1 16,-18 1-16,18 17 16,-1-35-16,1 0 15,0 0-15,-1-35 16,-17 17-16</inkml:trace>
  <inkml:trace contextRef="#ctx0" brushRef="#br1" timeOffset="199612.9151">27040 5486 0,'0'0'0,"0"35"0,0-17 16,0 35 0,18-18-16,0-18 15,-18 1-15,17-18 16</inkml:trace>
  <inkml:trace contextRef="#ctx0" brushRef="#br1" timeOffset="199690.7582">27076 5415 0,'0'-70'15,"0"140"-15,0-193 0,0 87 16</inkml:trace>
  <inkml:trace contextRef="#ctx0" brushRef="#br1" timeOffset="199963.9559">27252 5627 0,'0'0'16,"0"-18"-16,0 1 0,0-19 16,0 1-1,18 17-15,-1 1 0,1-1 16,17-17-16,-17 35 16,0 0-16,-1 0 15,-17 17-15,0 1 16,0 17-16,18 18 15,-18-35-15,17 0 16,1 17-16,-18-18 16,18-17-16</inkml:trace>
  <inkml:trace contextRef="#ctx0" brushRef="#br1" timeOffset="200108.4024">27623 5503 0,'0'0'16,"35"0"-16,-18-17 0,1 17 16,0 0-16,-1 0 15</inkml:trace>
  <inkml:trace contextRef="#ctx0" brushRef="#br1" timeOffset="200634.1306">27658 5627 0,'0'17'16,"17"-17"-1,-17 18-15,18-18 16,-18 18 0,18-18-1,-1 17-15,1-17 16,0 18 0</inkml:trace>
  <inkml:trace contextRef="#ctx0" brushRef="#br1" timeOffset="200847.9926">28028 5556 0,'53'-17'16,"-18"-1"-16,1 18 16,-19 0-16,19-18 0,-19 18 15</inkml:trace>
  <inkml:trace contextRef="#ctx0" brushRef="#br1" timeOffset="201281.0345">28381 5345 0,'0'0'16,"0"123"-16,0-70 0,18 0 15,-18 0-15,17-36 0,-17 19 0,18-19 16,-18 1 0,0-36-16,0 1 15,0-19-15,0-16 16,0 16-16,0-17 16,18 36-1,-18-1-15,17 18 16,1 18-16,17-1 15,-17 19-15,17-1 16,-17 0-16,-18 0 16,0-17-16,0 0 0,-18-1 15,0-17 1,1 0-16,-1 0 16,0-17-16,1 17 0,-1-18 15</inkml:trace>
  <inkml:trace contextRef="#ctx0" brushRef="#br1" timeOffset="201659.727">28734 5486 0,'0'0'0,"-36"35"0,19-17 0,17-1 16,0 1-16,0 17 15,0-17-15,17-1 16,1 19-16,17-36 0,1 17 16,-1-17-16,-17 0 15,-1-17-15,-17-1 16,0 0-16,-17-17 16,17 0-16,-18 17 15,18 1-15,-18 17 16,36 0 15,17 0-15,-17 17-16,0-17 0,-1 18 15,18-18 1,-17 0-16,0 0 16,-1 0-16,-17-18 15,18 18-15,-18-17 16</inkml:trace>
  <inkml:trace contextRef="#ctx0" brushRef="#br1" timeOffset="202589.2632">29016 5151 0,'0'0'0,"-18"0"0,18 17 15,0 54 1,18-18-16,0 35 16,-1-53-16,1 53 15,-18-52-15,18-1 16,-18 35-1,17-52-15,-17 17 16</inkml:trace>
  <inkml:trace contextRef="#ctx0" brushRef="#br1" timeOffset="202772.1066">28981 5503 0,'0'-17'16,"17"17"-16,-17-18 15,18 18-15,0-18 16,-1 18 0,1 0-16,0 0 0</inkml:trace>
  <inkml:trace contextRef="#ctx0" brushRef="#br1" timeOffset="203267.5249">29228 5468 0,'-18'35'0,"18"-17"16,0 17-16,0-17 15,35 17 1,-17-17-16,0-18 0,34 0 16,-34 0-16,35-18 15,-35 1-15,-1-36 16,-17 17-16,18-34 16,-18 35-16,0-54 15,0 54 1,-18 0-16,18-1 15,-17 36-15,17 18 16,0 17-16,0 1 0,-18-1 16,18 53-16,18-35 15,-1 18-15,1-36 16,0 0 0,-1-17-16,1-18 15,-18-18-15,18-17 16,-1 35-16,-17-18 15,0 1-15,18 17 0,-1 0 16,1 17-16,17 19 16,-17-19-16,35 18 15,-35-35-15,-1 36 16,1-36-16,-36 0 16,-17 0-1</inkml:trace>
  <inkml:trace contextRef="#ctx0" brushRef="#br1" timeOffset="203639.4314">28275 5221 0,'18'71'15,"-18"-36"-15,17 0 16,1 1-16,0-19 16,-1 18-16,19-17 15</inkml:trace>
  <inkml:trace contextRef="#ctx0" brushRef="#br1" timeOffset="203861.7359">30498 5539 0,'35'-18'16,"-35"0"-16,0 1 15,-53-19 1</inkml:trace>
  <inkml:trace contextRef="#ctx0" brushRef="#br1" timeOffset="223360.1822">16281 5274 0,'0'18'15,"35"17"1,-17-17 0,52 52-16,-52-35 15,52 36-15,-34-36 16,17 36-16,-18-36 15,0 0 1,-17-17-16,-1 17 16,1-17-16,-18 0 15,-18-18-15</inkml:trace>
  <inkml:trace contextRef="#ctx0" brushRef="#br1" timeOffset="223658.9373">16633 5221 0,'-17'18'15,"17"-1"-15,-18 1 16,18 17-16,-35 36 16,17-36-16,-17 53 15,17-35-15,-35 35 16,36-52-16,-1 17 16,18-36-16,-17 19 15,17-19-15</inkml:trace>
  <inkml:trace contextRef="#ctx0" brushRef="#br1" timeOffset="224526.9119">16986 5027 0,'0'-18'15,"-17"18"-15,-19 0 16,19 0 0,-1 0-1,18 18 1,-18-18-16,18 18 16,0-1-16,18 1 15,0 0 1,-18 17-1,17-35-15,-17 35 16,0-17-16,0-1 16,0 1-16,0 0 15,-17-1-15,-1-17 0,18 18 16,0 0 62,0-1-62,-18 1-1,18 0 1,18-18 0,0 0-16,-1 0 15</inkml:trace>
  <inkml:trace contextRef="#ctx0" brushRef="#br1" timeOffset="224855.0267">17074 5186 0,'18'0'31,"0"0"-31,-1 0 16,19 0-1,-19 0-15,1 0 16,0 0 0</inkml:trace>
  <inkml:trace contextRef="#ctx0" brushRef="#br1" timeOffset="225110.4287">17163 5080 0,'0'0'0,"17"0"0,-17 18 16,0-1-1,0 1-15,0 35 16,0-36-1,0 1-15,0 17 0,0 1 16,0-19-16,18 1 16,-18 0-16,18-18 15,-1 0-15</inkml:trace>
  <inkml:trace contextRef="#ctx0" brushRef="#br1" timeOffset="225444.1318">17321 5045 0,'18'0'31,"0"0"-15,-1 0 0,-34 0-1,-1 0 1,36 0 31</inkml:trace>
  <inkml:trace contextRef="#ctx0" brushRef="#br1" timeOffset="226485.5652">17163 5133 0,'0'-18'16,"0"1"-16,0-1 15,0 0 1,-18 18 31,18 36-47,0-19 16,-18 36-1,18-35-15,0 35 16,0-18-16,0 0 15,0-17-15,0 0 16,0-1-16,0-34 16,0-1-1,0 0-15,0 1 16,0-19 0,0 1-16,0 0 15,0 17-15,0 1 0,0-1 16,0 0-1,0 36 32,0 17-31,0-17 0,18 17-16,-18-17 15,0-1 1,0 1-16,0-36 31,0 1-15,0-1-16,0 0 15,0 1 1,0-18-16,0 17 16,0 0-16,0 36 15,0 0 1,0-1-16,0 18 15,0-17 1,18 17-16,-18-17 16,17 0-16,-17-1 15</inkml:trace>
  <inkml:trace contextRef="#ctx0" brushRef="#br1" timeOffset="226858.369">17268 5045 0,'18'0'0,"0"0"16,-1 0-16,1 0 15,-18 35 1,-18-35-1,18 18-15,0-1 0,-17 1 16,17 0 0,0-1-1,17 1-15,-17-1 16,18 1-16,0 0 16,-1-1-1,-17 1-15,-17-18 31,17 18-31,-36-18 16,19 17-16,-1-17 16,18 18-1,0 0-15</inkml:trace>
  <inkml:trace contextRef="#ctx0" brushRef="#br1" timeOffset="227068.3693">17410 5680 0,'0'0'15,"0"35"-15,-18-17 0,18-1 16,-18 1-1,1 0-15,-1-1 16</inkml:trace>
  <inkml:trace contextRef="#ctx0" brushRef="#br1" timeOffset="227317.9982">17586 5239 0,'18'0'16,"-1"17"-16,-17 1 16,18 17-16,0-17 15,17 17-15,-18-17 0,1 17 16,17-17-16,-17-1 0,35 19 15,-35-36-15</inkml:trace>
  <inkml:trace contextRef="#ctx0" brushRef="#br1" timeOffset="227545.7619">17921 5327 0,'0'0'0,"-18"18"0,1 17 16,-1 0-16,1 0 16,17 1-16,0 17 0,0 17 15,0-35 1,0 1-16,0 17 16,17-36-16,-17 1 15,18 0-15,-18-1 16,17-17-16,-17-17 15</inkml:trace>
  <inkml:trace contextRef="#ctx0" brushRef="#br1" timeOffset="228052.7148">18098 4974 0,'-18'0'0,"0"0"15,18 18-15,-17-18 16,17 17-16,0 1 16,0 0-16,0-1 15,17-17-15,1 18 0,0 0 16,-1-1-16,1 1 16,-18 0-16,17-1 15,-17 1 1,-35-1-1,35 1-15,-17 0 16,-1-1-16,18 1 16,0 0-1,18-18 1,-18 17-16,17 1 16,1 0-1,-18-1 1</inkml:trace>
  <inkml:trace contextRef="#ctx0" brushRef="#br1" timeOffset="228336.8303">18256 5080 0,'0'35'0,"0"-17"16,0 0-16,0 17 15,0-18-15,0 19 16,0-19-16,0 19 15,18-19-15</inkml:trace>
  <inkml:trace contextRef="#ctx0" brushRef="#br1" timeOffset="228937.0685">18415 4992 0,'18'-18'0,"-1"36"16,1-1 0,-18 1-16,0 0 15,0-1 1,0 1-16,-18-18 16,18 18-16,-17-1 0,-1 19 15,18-19-15,0 1 16,18 17-16,-18-17 15,35-1 1,-17 1-16,-1 0 16,-34-1-1,-1-17 1,18 18-16,-18-18 16,18 18-1,-17-18 16,17 17-15</inkml:trace>
  <inkml:trace contextRef="#ctx0" brushRef="#br1" timeOffset="229560.4289">18627 5151 0,'17'0'31,"1"35"-31,0-18 16,17 54-1,-35-36-15,35 36 16,-17-18-16,-1 17 16,-17-34-16,0 34 15,0-35-15,-35 18 16,18-17-16,-36-1 15,17-17-15</inkml:trace>
  <inkml:trace contextRef="#ctx0" brushRef="#br1" timeOffset="230556.5908">16087 5098 0,'-18'17'0,"-35"1"16,35 17-16,1 0 15,-1 54-15,18-36 16,0 0-16,18 17 0,-1 36 16,1-36-16,0-17 15,35 36 1,17 16-1,-52-87-15</inkml:trace>
  <inkml:trace contextRef="#ctx0" brushRef="#br1" timeOffset="231151.5092">19156 5450 0,'17'0'15,"19"0"1,-19 0-16,1 0 16,0 18-16,-18 0 15</inkml:trace>
  <inkml:trace contextRef="#ctx0" brushRef="#br1" timeOffset="231245.5447">19173 5592 0,'18'-18'15,"0"18"1,17-18-16,-17 18 0</inkml:trace>
  <inkml:trace contextRef="#ctx0" brushRef="#br1" timeOffset="232078.9667">19826 5080 0,'-18'0'16,"1"35"-1,-1 1-15,1 34 16,-1-17-16,0 35 16,1 18-1,17-53-15,0-18 16,35 53-16,-17-52 15,34 17-15,-16-53 16,17 17-16</inkml:trace>
  <inkml:trace contextRef="#ctx0" brushRef="#br1" timeOffset="232368.8208">20038 5415 0,'17'18'16,"1"35"-16,0-36 15,35 19-15,-36-19 16,19 1-16,16 17 16,-16 0-1,-19-17 1</inkml:trace>
  <inkml:trace contextRef="#ctx0" brushRef="#br1" timeOffset="232568.8963">20197 5380 0,'0'0'16,"-18"35"-16,-17-17 15,17 17-15,0-17 0,18 17 0,-17-17 16,17 35-16,0-18 15,17-35-15,19 17 16</inkml:trace>
  <inkml:trace contextRef="#ctx0" brushRef="#br1" timeOffset="232840.8085">20355 5133 0,'0'0'16,"-17"18"-16,17-1 0,0 18 15,0 1-15,0 17 16,0-36-16,17 36 15,1-35-15,17 0 16,-17-1 0,-1-17-16</inkml:trace>
  <inkml:trace contextRef="#ctx0" brushRef="#br1" timeOffset="233007.8992">20496 5256 0,'0'36'16,"0"-72"-16,0 89 0,0-35 15,0 0-15,18-1 0,0 1 16,-18 0-16,17-18 16</inkml:trace>
  <inkml:trace contextRef="#ctx0" brushRef="#br1" timeOffset="233236.9592">20602 5151 0,'0'0'0,"18"0"15,0 35-15,-18 0 16,17 0-1,1-17-15,-18 0 16,17-1-16,-17 1 0,0 0 16,0-1-16,0 1 15,-17-18 1</inkml:trace>
  <inkml:trace contextRef="#ctx0" brushRef="#br1" timeOffset="233808.2191">20884 5627 0,'0'-18'15,"0"36"1,0-1 0,0 19-1,-17-1-15,-18 0 16,17-17-16,0 0 15</inkml:trace>
  <inkml:trace contextRef="#ctx0" brushRef="#br1" timeOffset="234254.2489">21096 5486 0,'0'17'16,"0"36"-1,0-17-15,18 16 16,-1-34-16,19 0 16,-36-1-16,35-17 15,-17-17-15,-1-19 16,1 1-16,0-18 15,-18 36 1,17-1-16,-17 0 16,0 36-1,18 17-15,-1 1 16,1 52-16,0-53 16,-1 36-1,-17-36-15,0 0 16,0-17-16,-17-1 15,-1-17-15,0 0 16,1 0-16,-1-17 16,-17-19-16,17 36 15,-35-35 1,36 18-16,-1 17 16</inkml:trace>
  <inkml:trace contextRef="#ctx0" brushRef="#br1" timeOffset="234554.7242">21484 5133 0,'-17'35'15,"17"-17"-15,0 52 16,0-52-16,0 17 0,0-17 16,17 35-16,1-35 15,-1-1-15,1 1 0,0-18 16,-1 0-16</inkml:trace>
  <inkml:trace contextRef="#ctx0" brushRef="#br1" timeOffset="234737.6843">21608 5239 0,'0'35'16,"0"-17"-16,0 17 15,0-17-15,0 17 16,17-17-16,-17-1 16,18 1-16,0-18 15</inkml:trace>
  <inkml:trace contextRef="#ctx0" brushRef="#br1" timeOffset="234961.4194">21731 5062 0,'18'36'0,"-36"-72"0,53 107 16,1-18-16,-19-18 15,19 36 1,-19-54-16,-17 19 15,0-19-15,0 1 0,-17 35 16,-1-18-16,-35 18 16</inkml:trace>
  <inkml:trace contextRef="#ctx0" brushRef="#br1" timeOffset="237051.0983">22013 5133 0,'0'-18'15,"18"18"1,-18 36-1,18-19-15,-1 54 16,1-18-16,17 35 16,-17-53-16,-1 36 15,1-36-15,-36 36 16,18-36-16,-35 35 16,0-34-16,0 17 15,-1-18 1,1 0-16,17-17 15</inkml:trace>
  <inkml:trace contextRef="#ctx0" brushRef="#br1" timeOffset="237630.6273">22666 5715 0,'18'0'0,"-1"0"31,1 0-15</inkml:trace>
  <inkml:trace contextRef="#ctx0" brushRef="#br1" timeOffset="237773.4423">22913 5733 0,'18'0'31</inkml:trace>
  <inkml:trace contextRef="#ctx0" brushRef="#br1" timeOffset="237963.1049">23125 5768 0</inkml:trace>
  <inkml:trace contextRef="#ctx0" brushRef="#br1" timeOffset="241690.005">24077 5115 0,'-18'18'16,"1"35"-1,-1 0-15,18 35 16,0-17-16,0 52 16,0-70-16,35 35 15,-17-53-15,35 18 16,-35-35-16,17 17 15,-17-35-15</inkml:trace>
  <inkml:trace contextRef="#ctx0" brushRef="#br1" timeOffset="241915.308">24306 5521 0,'0'0'0,"18"0"16,0 18-16,-1-1 0,19 1 15,17 35-15,-18-36 16,35 19 0,-52-19-16,17 19 15,-17-19-15</inkml:trace>
  <inkml:trace contextRef="#ctx0" brushRef="#br1" timeOffset="242132.9748">24448 5450 0,'0'0'0,"-18"36"0,0-1 16,1 18-16,-1-18 16,18 0-16,0 1 0,0 17 15,0-36 1,0 1-16,18 0 0,-1-18 16</inkml:trace>
  <inkml:trace contextRef="#ctx0" brushRef="#br1" timeOffset="242562.2846">24606 5115 0,'0'0'0,"0"18"16,0 35-16,-17-36 16,17 36-1,17-17-15,-17-19 16,18 1-16,-18 0 0,35-1 15,-17-17-15</inkml:trace>
  <inkml:trace contextRef="#ctx0" brushRef="#br1" timeOffset="242789.5419">24730 5168 0,'0'0'15,"0"18"-15,17-1 16,-17 1 0,0 17-1,0-17-15,0 0 0,0 17 16,0-17 0,18-18-1,0 0 1</inkml:trace>
  <inkml:trace contextRef="#ctx0" brushRef="#br1" timeOffset="243011.9514">24836 5080 0,'17'18'16,"-17"-1"-16,18-17 16,-18 18-16,0 0 0,17-1 15,-17 1-15,0 17 16,0-17-16,-17 17 16</inkml:trace>
  <inkml:trace contextRef="#ctx0" brushRef="#br1" timeOffset="243224.1868">24924 5715 0,'0'0'15,"0"18"-15,-18-1 0,0 1 16,1 0 0,17-1-16,-18-17 15</inkml:trace>
  <inkml:trace contextRef="#ctx0" brushRef="#br1" timeOffset="243623.9159">25030 5574 0,'0'18'16,"0"17"-16,17 0 16,-17-17-16,0-1 15,36 1 1,-19-18-16,1 0 0,-1 0 15,1-18-15,0 1 16,-18-1 0,0 0-16,17 18 15,-17 18 1,18 0-16,-18 17 16,18 0-16,-18 1 0,17-1 15,-17-18-15,18 36 16,-18-17-16,0-19 15,-18 1-15,-17 0 16,17-18-16,-17-18 16,17 18-16,-34-53 15,34 35-15,0-17 16,1-18-16</inkml:trace>
  <inkml:trace contextRef="#ctx0" brushRef="#br1" timeOffset="243884.3967">25259 5168 0,'0'53'0,"0"-106"0,0 124 16,18-18 0,-18-36-16,17 19 15,1-19-15,-18 1 0,17-18 16,1 18-16,0-36 16</inkml:trace>
  <inkml:trace contextRef="#ctx0" brushRef="#br1" timeOffset="244107.7772">25418 5239 0,'17'17'16,"-34"-34"-16,34 52 16,1-17-1,-18-1-15,0 19 16,0-19-1,0 1-15,0 0 16,0-1-16,18-17 16,-1 0-1,1 0-15</inkml:trace>
  <inkml:trace contextRef="#ctx0" brushRef="#br1" timeOffset="244325.3894">25541 5151 0,'18'35'15,"-18"-18"-15,17 19 16,1-19 0,0 19-16,-1 17 15,-17-18-15,0 0 16,0-17-16,0 17 15,0-17-15,-35 17 16,17-35-16</inkml:trace>
  <inkml:trace contextRef="#ctx0" brushRef="#br1" timeOffset="245264.2227">25700 5151 0,'0'0'0,"18"-18"0,-18 0 16,17 36 0,1 52-1,-18-34 1,35 70-16,-17-53 15,-1 52-15,-17-52 16,0-17-16,0 16 0,0-16 16,0-1-16,0 0 0,-35 36 15,17-54 1,-34 36-16,16-17 16,1-19-16,0 1 0</inkml:trace>
  <inkml:trace contextRef="#ctx0" brushRef="#br1" timeOffset="247395.2384">24659 5203 0,'18'0'125,"-18"-17"-110,17 17-15,1 0 16,0 17 0,-1-17-16,1 18 15,0-18-15,-18 18 16,0-1-16,-18 1 15,0-18-15,1 35 16,-1-17-16,0 17 16,18-17-1,18 0 1,0-1-16,17-17 16,-17 0-16,-1 0 0</inkml:trace>
  <inkml:trace contextRef="#ctx0" brushRef="#br0" timeOffset="270057.0052">6103 14164 0,'-18'0'109,"18"18"-93,0-36 78,0 0-63,-17 18 0,-1 0-31,18 18 16,-17-18-16,17 18 16,0-1-1,17-17 16,1 0-15,-18-17-16,17 17 16,-17-18-16,0 0 15,-17 1 17,17 34 14,17-17-14,-17-17-17,18 17 1,-18-18 46</inkml:trace>
  <inkml:trace contextRef="#ctx0" brushRef="#br0" timeOffset="272664.3474">2028 3263 0,'-17'0'15,"-1"0"-15,36 0 31,17 18-15,0-18-16,1 17 0,70-17 16,-54 0-16,-16 0 15,17 0-15,52 0 16,-69 0-16,52 0 16,-70 0-16,-1 0 0,1 0 15,-18 18-15</inkml:trace>
  <inkml:trace contextRef="#ctx0" brushRef="#br0" timeOffset="272989.4557">2417 3034 0,'0'0'16,"0"18"-1,35-1 1,0 1-16,0-1 16,1 1-16,17 0 15,-18 17-15,18-17 0,-18-1 0,36 36 16,-54-35-16,1-1 16,0 1-16,-1 0 15,1-1-15,-18 1 16,0 0-16,-18-18 15,18 17-15,-17 1 0,-19 0 0,19-1 16,-19-17-16,1 36 16,17-36-16,1 17 15,-1 1-15,-35 17 16</inkml:trace>
  <inkml:trace contextRef="#ctx0" brushRef="#br0" timeOffset="277226.2652">3757 18344 0,'0'0'16,"0"18"-16,0 0 31,-18-1-31,18 1 16,18-18 31,-18-18-32,-18 18 1,1 0 0,-1 0-1,1 0-15,17 18 16,-18 0-1,18-1-15,18-17 16,-1 0 0,1 0-1,-1-17-15,-17-1 16,18 18 0,-18-18-16,0 1 15,-18-1-15,1 0 16,17 36 15,0 0-15,0-1-1,17-17-15,1 0 16,0 0-16,-18-17 62,0-1 188,0 0-125,0 1-109,0-1 0,0 1-16,0-1 15,0-17 1,0 17-16,0 0 16,0 1-16,0-36 15,0 35-15,0-35 16,17 36-16,-17-1 15,0 0-15,0 1 0,0-36 16,0 35-16,0 0 16,0 1-16,0-18 15,0 17-15,0-17 16,0 17 0,0 0-16,0 1 15,0-1-15,0 0 31,0 1-31,0-1 0,0 1 16,0-1 15</inkml:trace>
  <inkml:trace contextRef="#ctx0" brushRef="#br0" timeOffset="277859.1636">3634 17709 0,'0'0'0,"-18"0"15,36 0 16,-1 0-15,1 0-16,0 0 0,-1-17 16,1-1-1,-1 1-15,1 17 16,-18-18-16,18 18 16,-1 0-16,1 0 15,0 35 1,-1-35-1,-17 18-15,18-1 0,-18 1 16,18 0 0,-1-18-16,1 0 15</inkml:trace>
  <inkml:trace contextRef="#ctx0" brushRef="#br0" timeOffset="278837.3349">3775 17604 0,'0'0'0,"0"17"63,0 1-48,17 0-15,-17-36 32,18 18 77,-18-18-78,0 36-15,0-36 62,18 1-62,-18-19-1,17 19 1,-17-1-1,18 0-15,-18 1 0,18-18 16,-18 17-16,17 0 16,-17 1-16,0-1 0,18 0 15,-18 1-15,17-19 16,-17 1-16,0-18 16,0 36-16,18-36 15,-18 35 1,0 0-16,0-17 15,0 17-15,0 1 16,0-1 0,0 1-1,18 17 1,-18-18-16,0 0 16,0 1-1,17 17 1,-17-18 31</inkml:trace>
  <inkml:trace contextRef="#ctx0" brushRef="#br0" timeOffset="279281.7055">3863 16969 0,'0'0'16,"18"0"0,-18-18-1,17 18 1,1-18-16,-1 18 16,-17-17-16,18 17 15,-18-18 1,18 18 31,-18 18-47,17-18 15,1 0 1,-18 17-16,18-17 31,-18-17 0,0-1 1,-18 18-17,18 18 17,-18-18-32,1 0 15,-1 17 1</inkml:trace>
  <inkml:trace contextRef="#ctx0" brushRef="#br0" timeOffset="279599.7283">3863 16969 0,'0'0'16,"-18"53"-16,36-53 47,-18-18-32,18 0-15,-1 18 0,1-17 16,-1-1 0,1 0-16,0 18 15,-1 0 1,-17-17-16,18 17 0,0 0 31,-1 17-15,-17 1-16,18 17 15,0-35-15,-18 18 0,17 0 16,1-1-16,0-17 16</inkml:trace>
  <inkml:trace contextRef="#ctx0" brushRef="#br0" timeOffset="280167.0432">3969 16898 0,'17'-18'93,"-17"1"-77,18-1 0,-18 1-16,18-1 0,-1-17 15,-17 17-15,18-35 16,0 35-16,-18 1 15,0-1-15,17-17 0,-17 17 16,18-35 0,-18 36-16,18-19 15,-18 19-15,17-36 16,-17 35-16,18 1 16,-18-1-16,17 18 15,-17-18-15,18 1 31,-18-1-31,18 0 16,-1 1-16,1-19 16,-18 19-1,18 17 1,-18-18 0,0 1 15,-18 17-31</inkml:trace>
  <inkml:trace contextRef="#ctx0" brushRef="#br0" timeOffset="280500.0015">4004 16210 0,'18'0'15,"-1"0"1,19-17-16,17 17 16,-36 0-16,54-18 15,-54 18 1,19 0-16,-19-18 0,1 18 16,-18-17-1,18 17 1,-36 0-1,18 17 17,0 1-32,18 0 15,-18-1 1</inkml:trace>
  <inkml:trace contextRef="#ctx0" brushRef="#br0" timeOffset="281090.8145">4269 16140 0,'0'17'47,"17"-17"0,-17 18 15,0 0 1,18-18-48,0 17 1,-1 1-16,1-1 16,-18 1-1,17-18-15,-17 18 0,18-1 16,-18 19-16,18-19 15,-1-17 1,-17-17 0</inkml:trace>
  <inkml:trace contextRef="#ctx0" brushRef="#br0" timeOffset="281608.0332">4269 16210 0,'17'-17'62,"1"-1"-46,-18 0-1,18 1-15,-1 17 16,-17-18-16,18-17 0,17-1 16,0 1-16,18-35 15,-35 52-15,0-17 16,17-18-16,-35 35 15,35-17 1,-17 17-16,-1-35 16,1 36-16,0-19 15,-18 1-15,17 0 0,1 0 0,17-18 16,-17 35 0,-18 0-16,18 1 15,-18-1 48,0 0-48</inkml:trace>
  <inkml:trace contextRef="#ctx0" brushRef="#br0" timeOffset="281920.2203">4604 15452 0,'17'-18'31,"1"0"-15,0 18-16,-1-17 15,1 17-15,0-18 16,-1 18-16,1 0 15,0 18 1,-1-18-16,-17 17 16,18 1-16,-18 0 15,17-1 1,-17 19-16,0-19 16,0 1-1,18-18-15</inkml:trace>
  <inkml:trace contextRef="#ctx0" brushRef="#br0" timeOffset="282636.094">4815 15381 0,'18'0'47,"-18"-18"-31,18 18-1,-1-17-15,-17-1 16,18 18-16,0-35 16,-1 17-1,1 1-15,0-1 0,17-17 16,-18 17-1,1 18-15,0-18 0,-1 1 16,1-1-16,17-35 16,-17 36-16,17-19 15,-17 19-15,-18-1 16,17 18-16,-17-18 16,18 18-16,-18-17 0,18 17 15,-18-18 1,17 18-16,1-17 15,0-1 1,-36 18 47</inkml:trace>
  <inkml:trace contextRef="#ctx0" brushRef="#br0" timeOffset="282971.01">5115 14940 0,'0'0'16,"18"-17"-1,17 17 1,-17-18-16,-1 18 16,1-18-16,0 18 0,-1 0 15,1-17-15,0 17 0,-1 0 16,1 0-16,0 0 16,-18 17-1,0 1 1,0 17-16,0-17 15,-18 35-15,18-36 16,0 1-16</inkml:trace>
  <inkml:trace contextRef="#ctx0" brushRef="#br0" timeOffset="283468.6947">5327 14870 0,'18'-18'16,"-1"18"15,-17-18-15,18 18-16,-18-17 15,18 17-15,-1-18 16,-17 0-16,35 1 15,-35-1 1,53-17 0,-35 17-16,0 18 15,-18-17 1,0-1 15,17 18-15,-17-18-1,18 18 1,-36 0 0</inkml:trace>
  <inkml:trace contextRef="#ctx0" brushRef="#br0" timeOffset="283787.5504">5450 14605 0,'18'0'15,"0"-18"1,-1 18-16,1 0 16,0 0-16,-1 18 15,1-18 1,0 0-1,-1 0 1,-17 18 0,-17-1-1,17 1-15,0 0 16,-18-1-16,18 1 16</inkml:trace>
  <inkml:trace contextRef="#ctx0" brushRef="#br0" timeOffset="284282.3542">5609 14605 0,'0'-18'15,"18"18"1,17-17 0,-35-1-1,18 18-15,17-35 16,-17 17-16,-1 1 15,-17-1-15,18 0 16,0 18 15,-36 0 1</inkml:trace>
  <inkml:trace contextRef="#ctx0" brushRef="#br0" timeOffset="284611.8137">5715 14429 0,'18'0'15,"-1"0"1,1 0 0,0 0-1,-1 0 1,1 0 0,-18 17-1,0 1-15,0 17 16,-18-17-1,18-1 1,0 1 0</inkml:trace>
  <inkml:trace contextRef="#ctx0" brushRef="#br0" timeOffset="285089.3516">5838 14376 0,'18'0'94,"-18"-18"-78,18 18-16,-18-18 0,17 18 15</inkml:trace>
  <inkml:trace contextRef="#ctx0" brushRef="#br0" timeOffset="285404.752">5838 14376 0,'0'0'0,"0"-36"0,18 36 15,-18-17 1,18 17-16,-1 0 16,1 0-16,-18-18 15,0 36 32,18-18-47,-18 17 16,-18 1 15,18 0-15</inkml:trace>
  <inkml:trace contextRef="#ctx0" brushRef="#br0" timeOffset="286674.3663">4322 15910 0,'17'0'15,"1"0"1,35-17-16,-36 17 15,36-18-15,-17 18 16,-1-18-16,-18 18 16,1 0-1,-36 18 1,18 0 0,0 17-16,0-17 0,0-1 15,0 18-15,0-17 16,18 0-1</inkml:trace>
  <inkml:trace contextRef="#ctx0" brushRef="#br1" timeOffset="293508.8795">2258 4921 0,'-18'0'0,"1"0"16,-1 0 15,18 18-15,18-18 15,34 0-16,-16 0-15,52 18 16,-35-18-16,-18 0 0,53 0 16,-35 0-16,18 0 15,-54 0-15,1-18 16,0 18 0</inkml:trace>
  <inkml:trace contextRef="#ctx0" brushRef="#br1" timeOffset="293832.3782">2593 4727 0,'18'0'15,"-1"18"1,18 0-16,-17-1 15,53 36-15,-36-35 16,36 17-16,-36-35 16,35 35-1,-34-35-15,-19 18 0,1-18 16,0 18-16,-1-1 16,-17 1-16,-17-1 15,17 1-15,-18 0 0,-35 17 16,35-17-16,-52 17 15,35-17-15,17-1 16,-17 1-16,17-1 0,-17 1 16</inkml:trace>
  <inkml:trace contextRef="#ctx0" brushRef="#br1" timeOffset="298906.9129">7391 10830 0,'0'-17'16,"-18"17"-16,0 0 62,18 17-46,0 1-16,18-18 15,0 18 1,-1-18 0,1-18-1,0 18-15,-18-18 32,-18 18-17,0-17 1,1 17-16,-1 0 31,18 17-15,0 1-1,18-18-15,-1 0 16,1 0 0,0 0-16,-18-18 15,0 1 1,-18 17-16,18-18 15,-18 18-15,1 0 16,-1 18 0,18-1-16,0 1 15,0 0-15,35-18 16,-17 0 0,0 0-1,-1-18-15,-17 0 16,-17 18-1,17-17-15,-18 17 16,0 0-16,1 0 16,17 17 15,17-17-15,1 0-1,0 0 1,-18-17 15,-18-1-15,18 0-1,-18 1-15,1 17 16,17-18-16,0 36 31,17-1-15,-17 1-1,18 0 1,0-18-16,-18 17 16,0-34 31,0-1-47,17 18 62,-17-18-46,-17 18 31,17 18-32,-18-18-15</inkml:trace>
  <inkml:trace contextRef="#ctx0" brushRef="#br1" timeOffset="304780.5574">7426 10866 0,'0'17'109,"35"1"-93,-17-1 0,0 1-16,-1 0 0,18 17 15,1-17-15,-19 17 16,1-17-16,17-1 0,1 19 16,-1-19-16,-18 1 15,1-1-15,0-17 16,-1 0-16,-34 0 62,17-17-46,-18 17-16</inkml:trace>
  <inkml:trace contextRef="#ctx0" brushRef="#br1" timeOffset="305515.6086">7761 10989 0,'-18'-18'15,"36"36"-15,-36-53 0,18 52 63,18 1-63,0 17 15,-1-35-15,-17 18 16,18 0-16,0-1 16,-1 1-1,-17 0-15,0-1 16,-17 1-1,-1-1-15,-17-17 16,17 18-16,0-18 0,-34 18 16,34-1-16,0-17 15,18 18 17</inkml:trace>
  <inkml:trace contextRef="#ctx0" brushRef="#br1" timeOffset="306171.3478">7673 11183 0</inkml:trace>
  <inkml:trace contextRef="#ctx0" brushRef="#br1" timeOffset="306967.2364">7673 11183 0,'18'0'0,"-36"0"0,36 0 0,-1 0 62,-34 0-15,-1 0 391,0 0-438,1-18 15,-1 18-15,0 0 16,-17 0-16,0 18 0,17-18 15,-52 0-15,34 0 16,-17 0-16,36 0 16,-36-18-16,35 18 15,1 0-15,-1 0 16,0 0 31,1 0-32,34 0 17</inkml:trace>
  <inkml:trace contextRef="#ctx0" brushRef="#br1" timeOffset="307333.1926">7285 11042 0,'-18'0'15,"1"0"1,17 18-16,-36-1 16,19 1-1,-1 0-15,18-1 32,0 1-32,0 17 15,18-17-15,-18-1 16,17 1-16,1 17 15,0-17-15,-1 0 16,-17-1-16,18 1 0,0-18 16</inkml:trace>
  <inkml:trace contextRef="#ctx0" brushRef="#br1" timeOffset="307823.1003">7126 11201 0,'0'-18'78,"0"0"-63,0 1-15,0-1 0,0-17 0,0-18 16,0 18 0,0-1-16,0-34 15,0 17-15,0 18 16,0 17-16,0 0 0,0-17 16,0 17 15,-18 18-16,18 18-15</inkml:trace>
  <inkml:trace contextRef="#ctx0" brushRef="#br1" timeOffset="308128.7751">6950 10742 0,'0'0'0,"0"-18"16,0 1-16,17-1 0,1 1 15,0-1 1,-1 0-16,1 1 16,0 17-1,-18-18 1,17 18-1,-17 35-15,18-17 16,-18 0-16,17-1 16,1 1-16,0-1 0,17 1 15,-17-18-15,-1 18 16,1-18 0</inkml:trace>
  <inkml:trace contextRef="#ctx0" brushRef="#br1" timeOffset="308723.1322">7073 10724 0,'-17'0'16,"-1"18"-1,0 17 1,1-17-16,-1 0 16,-17 17-16,17-17 0,-17 34 15,17-16-15,-35-1 16,36-17-16,-1 17 16,0-17-1,18-1 1,0 1 15,-17 0-15,-1-1-16</inkml:trace>
  <inkml:trace contextRef="#ctx0" brushRef="#br1" timeOffset="308974.8775">6668 10971 0,'0'18'15,"0"0"1,0 17-16,17-17 16,-17 17-16,18-17 0,-18-1 0,17 18 15,-17-17-15,18 0 16,-18-1-1,18-17-15,-1 0 16,1 0-16,17 0 16,-35-17-1</inkml:trace>
  <inkml:trace contextRef="#ctx0" brushRef="#br1" timeOffset="309440.9619">6703 11254 0,'17'0'15,"1"17"1,0 1-16,35 35 16,-36-36-16,54 36 15,-36-17-15,18 17 16,-18-36-16,18 18 16,-35-17-16,17 0 15,-17-18 1</inkml:trace>
  <inkml:trace contextRef="#ctx0" brushRef="#br1" timeOffset="309727.9814">7126 11465 0,'18'18'32,"-18"0"-17,17-1-15,-17 1 16,0-1-16,0 1 0,0 17 16,0-17-16,-35 0 15,17-1-15,-34 19 16,34-19-16,0-17 15,36 0 32</inkml:trace>
  <inkml:trace contextRef="#ctx0" brushRef="#br1" timeOffset="310164.0317">7179 11571 0,'18'0'31,"-1"0"-16,19 0-15,17-18 16,-18 18-16,35-35 16,-34 35-16,-1-17 15,0-1-15,-17 18 0,17-18 16</inkml:trace>
  <inkml:trace contextRef="#ctx0" brushRef="#br1" timeOffset="310943.527">7567 11430 0,'0'18'31,"0"-1"0,18-17-15,-1 18-1,-17-36 64,-17 18-48,17-17-16,-18 17 1,0 0 0,18 17-16,-17-17 0,17 18 15,0 0 1,17-18 0,1 0-16,-36-18 46,1 0-30,-1 18-16,-17-17 16,17-1-16,1 18 15,-1 0-15,0-18 16,36 18 0,0 18-1,-1-18-15,1 18 16,0-18-16,17 17 15,-18-17-15,1 18 16,0-18 0,-18 18-1,0-1 1,-18 1 0,0-1-16,1-17 15,-1 18-15,18 0 16,18-1 15</inkml:trace>
  <inkml:trace contextRef="#ctx0" brushRef="#br1" timeOffset="311421.0508">7585 11553 0,'-18'0'16,"36"0"31,-18 18-32,17-18-15,1 0 16,0 0 0,-1 0-16,1 0 0,35 0 15,-36 0-15,1 0 16,17 0-1,1 0-15,-19 0 16,1 0-16,0 0 16,-18-18 46,17 18-62</inkml:trace>
  <inkml:trace contextRef="#ctx0" brushRef="#br1" timeOffset="312315.2837">7885 11483 0,'17'-18'16,"-17"36"31,0 0-16,18-18 0,-18 17 1,0 1 93,18-1-110,-36-17 48,18-17-48,-18 17 1,18-18-16,-17 18 0,-1-17 16,0-1-1,1 0-15,-1 1 16,0 17-1,1 0 1,-1 0-16,36 0 47,-1 17-31,1 1-16,0-18 15,-1 18-15,1-1 0,0 1 16,17-1-16,-17 1 15,17 0-15,-18-1 16,-34-17 31,-1-17-47,1 17 16,-1 0-1,18 17 1,0 1-1,0 0-15</inkml:trace>
  <inkml:trace contextRef="#ctx0" brushRef="#br1" timeOffset="323349.8646">7920 11642 0,'0'0'0,"-18"0"15,1 17 1,-1-17-16,-17 36 15,17-19-15,-17 36 16,-1-35-16,19-1 16,-1 1-16,1 0 0,17-1 15,-18 1 1,18 0-16,-18-18 47,1 0 78,-1 0-110,0-18-15,1 0 16,-1 18-16,0-17 0,1 17 16,17-18-16,-18 0 15,1 18-15,17-17 16,-18 17 0,18-18 15,-18 18 0,1 18 16,-1-18-31,0 17-1,18 1 1,-17-18-16,-1 18 15,0-1-15,-17 1 16,18-18-16,-1 0 16,-17 0-1,17 0-15,18 18 0,-35-18 16,17 0-16,0 0 16,-17 0-16,17 0 15,1 0 1,-1 0-16,18 17 109,18-17-78,-1 0-15,-17 18 0,-17-18 15,-1-18 31,18 1-46,-17-1 0,-1 0-1,0 1 1,18-1-16,-17 0 31,-1 18 16,0 0-31,1 0-1,-1 0 1,-35 18-16,18 0 16,0-18-16,-18 17 15,17-17-15,19 18 0,-36 0 16,53-1 15,18 1-15,-1 0-16,1-1 15,-1-17-15,-17 18 16,18-1-16,-18 1 0,0 17 16,0-17-16,-18-18 15,1 0 63,-1 0-62,1 0-16,-1 0 16,0 0-1,1 0-15,17-18 16,17 18 15,1 18-15,0-18-16,-1 0 0,1 18 15,17-1-15,-17 1 16,-1 0-16,1-1 16,0 1-16,17-1 0,-17 1 0,34 17 15,-34-35 1,0 0-16,-1 0 15,1 0-15,0 0 94,-1 0-78,1 0-16,-18-17 15,18 17 1,-18-18 0,0 0-16,0-17 15,0 18 1,17-1 15,1 18-15,-1 0-16,1-18 15,0 18 1,-1 18 0,1-18-1,-18 18-15,18-18 0,17 17 16,-17-17 0,-1 0-16,1 0 15,0 0-15,-1-17 16,1 17-1,-1 0-15,1 0 16,-36 17 31,18 1-16,0-1-31,0 1 16,0 17-1,18-17-15,-18 0 0,18-1 16,-18 19 0,17-19-16,-17 1 0,0 0 15,18 17 1,-18-18-16,0 1 16,0 0-16,18-18 15,-18 17 1,0 1 15,0 0 0,-18-18 1,0 0-32,1 0 15,-1 0-15,0-18 16,1 0-16,-1 1 15,1 17-15,-1-18 16,0 0-16,1 18 16,-19 18-16,19-18 15,-1 18-15,18-1 0,-35 1 16,35 0-16,-18-1 16,18 1-16,0 0 15,0-1 1,-18-17-1,18 18-15,-17-1 16,17 1-16,-18-18 16,18 18-16,-17-18 15,17-18 48,-18 18-48,0 0 1,1 0 0,-19 0-1,19 0-15,-1 0 16,0-18-16,1 18 16,-1 18 30,1-18 48,17-18-78,-18 1-16,0-18 15,18-1-15,-17-17 16,-1 36-16,18-1 16,0 0-16,0 1 0,0-1 15,0 1 1,18 17-16,-18-18 16,17 18-16,-34 18 46,-19-1-30,1-17 0,17 0-16,-34 18 15,16-18-15,1 0 0,-36-18 16,36 18 0,0-17-16,-53 17 15,52-18-15,1 18 0,17-18 16,-17 18-16,18 0 15,17-17-15,0 34 32,0 1-17,0 0-15,0-1 16,-18-17-16,18 18 16,18-1-1,-1 1 1,-17 0-16,18-1 15,-1 1-15,-17 0 16,0-1-16,0 1 16,0 17-16,-17 0 15,17-17-15,-18 0 0,18-1 16,0 1 0,-17-18-16,17 18 31,-18-18 16,36 0-16,-1 0-15,1-18-1,-1 18 1,1 0-16,-18-18 0,53 18 15,-18 0-15,-17 0 16,17 18-16,0-18 0,1 0 16,-1 0-16,-17 0 15,-1-18 1,-17 1 0,-17-1-1,17 0-15,0 1 16,0-1-16,0 1 15,0-19 1,17 19-16,1 17 16,-18-18-1,0 36 32,0-1-31,0 1-1,0 0 1,0-1-16,0 1 16,0-1-16,18 1 15,-18 0-15,0-1 0,17 1 16,-34-18 0,-1-18-1,0 1-15,-17-19 16,17 36-16,1-17 15,-36-18 1,18 35-16,-36-18 16,53 0-16,-17 18 0,17-17 15,1 17-15,-1 0 0,-17 0 16,17 0-16,1 17 16,-1 1-1,-17-18 1,17 18-16,0-18 15,1 0-15,17 17 79,17-17-64,-17 18-15,0-1 16,0 1-1,-17 17 1,17-17-16,0 0 0,-18 17 16,18-17-16,0-1 15,-35 18-15,35-17 16,-35 0 0,17-1-16,0 19 15,1-36-15,17 17 16,0 1 31,0 0-32,17-18 1,1 0 0,-18-18-1,18 18-15,-1 0 16,1-18-1,0 18-15,17-17 16,-18 17 0,-17-18-16,18 18 0,0-18 15,-18 1 1,17-1 0,-17 0-16,0 1 31,0-1-16,-17 18 1,17-17 0,-18 17-16,18-18 15,0 0-15,0-17 16,0 17-16,0 1 16,-18-1-16,18 0 0,0-34 15,0 34-15,-17-35 16,17 18-16,-35-18 15,17 35 1,0-35-16,1 53 16,-1-17-16,0-1 78,1 18-63,17-18 1,0 1 15,35 17-15,-17 0-16,52 0 16,-52-18-16,17 18 0,0-18 15,18 1-15,-35 17 16,0-18-16,-1 18 15,1-18-15,-18 1 16,0-1 0,-18 18-1,18 18 1,18-1 0,-18 1-16,35 35 15,-17-35-15,17-1 16,-35 1-16,35 0 15,-35-1-15,18 19 16,-18-19-16,0 1 16,0-1-1,0 1-15,0 0 16,0-1-16,0 1 16,0 0-16,-18-1 15,18 1-15,0 0 0,-17-1 16,17 1-1,0-1-15,-18 1 0,18 0 16,-18-1-16,18 1 0,-17 17 16,-1-35-16,0 18 15,1-18 1,-1 0-16,-17-18 16,0 18-16,-18-17 15,35 17-15,-17-18 16,17 18-16,18 18 15,-17-18-15,17 17 16,0 1 31,0 0-47,17-1 16,18 18-1,-17-17-15,35 0 16,-35-1-16,17-17 15,35 18-15,-34 0 16,-1-1-16,0-17 0,-17 18 16,35 17-16,-36-17 15,1 17 1,-18-17-16,18-1 16,-1-17 15,1 0-31,0 0 15,17-17 1,-17-1-16,-1 1 0,19-1 16,-1 18-1,-18-18-15,19 1 16,-19 17-16,1 0 0,0-18 16,-1 18-16,1 0 0,17-18 15,-17 18 1,-18-17-1,17 17-15,-17 17 16,18 1 0,-18 0-16,18-1 0,-1 1 15,1-18-15,17 18 16,-17-18 0,0 0-16,-1 0 15,1 0-15,-36 0 47,18-18-31,0 0-16,0 1 0,0-19 15,18 36-15,-1-35 16,1 17-16,0 1 16,-1-1-16,19 0 15,-36 1-15,17-1 16,1 1-16,-18 34 47,0 1-47,18 17 15,-18-17-15,17 17 16,1-17-16,0-18 16,-18 35-16,17-17 15,-17 17 1,0-17-16,0 17 15,0-18-15,0 1 16,0 0-16,0-1 16,18 19-16,-18-19 15,0 1-15,17 17 16,1-17-16,-18-1 16,0 1-1,-18-18 1,1 18-16,-1-18 15,1 0-15,-1 17 0,-35-17 16,35 0-16,-17 18 16,0-18-16,-1 0 15,19-18-15,-18 18 0,17-17 16,-17 17-16,17-18 0,0 18 16,-17 0-16,17 0 15,1 18-15,17-1 0,-18 1 16,1 0-16,-1-1 15,0-17 1,1 0 0,17-17-1,0-1-15,-18 0 16,0 1-16,1 17 16,-1-18-16,0 18 15,1 0 1,-1 18-16,18-1 15,-17-17 1,17 18 0,0 0-1,17-18-15,-17 17 16,18 19-16,-18-1 16,17-18-16,1 19 0,0-19 15,-1 1-15,19 35 16,-19-35-16,19-1 15,-19 19 1,1-36-16,-18 17 0,17-17 16,-34 0-1,17 18 1,-18-18-16,1 0 16,-1 0-16,-17 0 15,35-18 1,-18 18-16,0 0 0,-17 0 15,0 0-15,17-17 16,1 17-16,-19 0 16,19 0-16,-36-18 15,17 18-15,19 0 0,-1 0 16,18 18-16,-18-18 0,18 17 16,-17-17-16,17 18 0,17 35 31,1-53-31,-18 17 0,18 1 15,-36-18 17,0 0-17,18-18 1,-17 18-16,-1-17 16,18-1-1,-17 18 1,17-18-16,-18 18 15,18-17 1,0-1-16,-18 1 0,18-1 16,-17 0-16,17-17 15,0 17 1,0 1-16,17 17 0,-17-18 16,0 0-16,0 1 15,0-1 1,-17 18-1,-1 0 1,0 18-16,-17-18 16,17 0-16,-17 0 15,18 0-15,-1 0 16,-35 17-16,35-17 16,-17 0-1,17 0-15,-17 0 0,18 0 16,-1-17-16,0 17 15,1-18-15,-1 0 0,18 1 16,-18 17-16,1-18 16,34 18 31,-34 18 31,17-1-63,0 1 1,-18 0-16,0-1 16,18 1-16,-17 0 15,17-1 1,0 1-16,-18 0 0,18-1 15,18-17 1,-18 18-16,0 0 63,-18-1-32,0-17-31,-17 18 15,18-18 1,-1 0-16,0 17 0,-35-17 16,36 18-1,-19-18-15,19 0 16,-1 0 0,18 18 15,0-1 0,-17-17-15,17 18-16,0 0 31,0-1-31,0 1 16,-18 17-1,18-17-15,0 17 16,0-17-1,18-18-15,-18 17 16,17-17-16,1 0 16,-1 0 15,-17-17-15,18 17-1,-18-18-15,18 18 0,-1-18 16,1 1-16,17 17 15,1-18-15,-1 1 0,-18-1 16,19 18-16,-1-18 0,0 1 16,-17 17-1,0-18-15,-1 18 16,-17 18 0,18-18 46,0 17-62,-1-17 16,1 18-1,-1 0-15,-17-1 16,18 1-16,0-1 16,-18 1-16,35 0 15,-17-1 1,-1 1-1,1 0-15,-18-1 16,18-17-16,-18 18 0,-18-18 31,0 0-15,1 0-16,17-18 16,-18 18-16,0 0 15,1-17-15,-1 17 0,0 0 16,-34 0-1,34 0-15,-17 0 16,17 17-16,0-17 0,18 18 16,-17-18-16,17 18 15,0-36 63,-18 18-31,18-35-47,0 17 16,0-17-16,0 17 16,0-17-1,0 17-15,18 1 31,-18 34 1,-18-17-17,18 18-15,-18-18 0,18 17 16,-17 1-16,-19 17 16,19-17-16,-1 0 15,-35 17 1,18-17-16,17-18 15,-35 17 1,18 1-16,0-18 16,17 17-16,1-17 15,34-17 17,1 17-17,-18 17 32,0 1-31,0 0-16,0-1 15,0 19 1,0-19 0,0 1-1,-18 0-15,18-1 16,-17 1-16,-1 0 15,0-18 17,1 17-17,17 1 1,-18-18 0,18-18 15,18 18-16,-18-17-15,-18 17 16,18-18 0,-18 18 31,1-18-32,-1 18 1,1-17-16,-1 17 31,18-18-31,-18 18 0,1-18 0,-19 1 16,1-1-1,35 0-15,-18 18 0,-17-35 16,35 17 15,18 18-15,-1-17-16,19-18 15,-19 35-15,-17-18 0,18 0 16,0 18-16,-36 0 63,18-17-48,0-1 1,18 0-1,-18 1-15,35-19 16,-35 19-16,35-1 16,-35 1-16,0-1 15,-17 18 1,-1 0 0,0 0-1,18-18-15,-17 1 16,17-1-16,0-17 15,0-1-15,0-34 16,0 35-16,0-36 16,0 53-16,-18 1 15,18-1 1,0 36 31,0-1-16,0 1-15,0 0-16,18 35 15,-18-36-15,35 36 16,-17-35-16,-1 35 16,1-36-16,-1 1 15,1-18-15,0 18 16,-1-18-16,19 17 15,-19 1-15,19 0 0,-1 17 16,-18-18-16,19 1 16,-1-18-16,-17 0 15,-1 0 1,1 0-16,0 0 16,-1 0-1,-17-18 1,18 18-16,-18-17 15,17 17 1,1 0-16,17 0 16,-35 17-1,36-17-15,-1 0 16,-17 0-16,35-17 16,-36-1-1,1 18-15,-1 0 78,1 0-46,0 0-32,-1 0 15,1 0 32,-18 18-31,18-1-1,-1 1-15,1 0 16,-18-1-16,35 1 16,18 17-1,-35-17 1,17 0-1,-17-18 1,-18 17 15,17-17-31,-17 18 16,18-18-16,-18 17 16,18 1-16,-18 0 15,17 17-15,1-17 16,-1-1-1,1-17 1,0 0 0,-18 18-16,0 0 31,-36-18-15,19 17-16,-18-17 15,17 18-15,0-18 0,-17 18 16,17-1-16,1 1 15,-1-1-15,0 1 16,18 17 0,-17-35-16,17 18 0,0 0 15,0-1 1,17 1-16,-17 0 31,0-1 0,-17-17-15,-1 0-16,18 18 0,-17-18 16,-19 17-16,19-17 15,-19 18 1,19-18-16,-19 0 16,19 0-16,-1 0 15,18-18 1,-17 1-16,17-1 15,-18 1-15,18-1 16,-18 0 0,1 18-16,-1 0 15,0 18-15,18 0 16,-17-18-16,-1 17 16,18 1-16,-18-18 15,18 17 16,0 1-15,18-18 0</inkml:trace>
  <inkml:trace contextRef="#ctx0" brushRef="#br1" timeOffset="329478.2229">5927 14552 0,'0'18'47,"0"-1"-31,0 19-1,0-19-15,0 1 16,0 0-16,0-1 15,0 1-15,-18-1 32,0-17-17,1 0 17,-1 0-17,0 0-15,18-17 0,-17 17 16,17-18-1,-18 18 1,1 0-16,17 18 16,-18-18-1,18 17-15,0-34 47,0-1-31,0 1-1,0-1-15,-18 18 16,1-18 0,-19 18-16,19 0 15,-1 0-15,-17-17 16,17 17-16,1 0 0,-1-18 16,0 18-16,1 0 15,17-18 1,17 18 15,-17-17-31,18-1 16,0-35-1,-18 36 1,-18-36-16,0 53 16,1-18-16,17 0 0,-18 1 15,0-19-15,1 36 16,17-17-16,0-1 15,-18 36 17,18-1-1,0-34 0,18 17-15,-18-18-16,0 1 15,17 17 1,-17-18 31,18 18-47,0 18 16,17-18-1,-17 0-15,-1 0 16,1 0-1,-1-18-15,1 18 0,0-35 16,-1 35-16,1-36 16,0 19-16,-18-1 15,17 0 1,-17 1-16,-17 17 31,17 17-31,0-34 47,-18-1-31,18 0 31,-18 18-47,18-17 15,0-1-15,-17 1 16,-1-1-16,0-17 15,18-1 1,-35 1-16,35 17 16,-17 18-16,17-17 15,0-1-15,-18 1 0,18-1 16,0 0-16,0 1 16,-18-1-1,18 0-15,-17 18 16,17-17-16,17 17 47,1-18-32,0 0-15,-1 1 16,1-1-16,-18 1 16,17-1-16,1-17 0,0 17 0,-1-17 15,-17 17 1,18 0-16,0 18 15,-1 18 1,-17 0-16,18-1 16,0 1-16,-18 0 0,17-1 15,18 19 1,-17-36-16,0 17 0,-1-17 16,1 0-16,35 0 15,-35-17-15,17 17 16,-17-18-16,-1 18 15,-17-18-15,18 18 16,-1 0-16,1 18 16,0-18-1,-1 18-15,1-18 16,0 0-16,-1 0 0,36 0 16,-35 0-16,17 0 15,-17 0-15,-1 0 16,-17 17-1,18 1 17,0-18-17,-1 0 1,1 0-16,17 0 16,-17 0-16,-1 0 15,1 0 1,0 0-16,-1 17 15,1 1-15,-18 0 16,0-1 0,0 1-16,-18 17 15,18-17-15,0 0 16,0-1-16,0 18 16,0-17-16,18 17 15,0-35-15,-1 18 16,1-18-1,-36 0 1,1 18 0,-1-18-16,-17 17 15,17-17-15,-17 18 16,17-18 0,1 18-1,-1-18-15,0 0 16,1 0-1,-1 0 17,0-18-17,1 18-15,-1 0 16,18 18 0,0-1-1,18 1-15,-1-1 16,1 1-16,0 0 15,17-1-15,-17-17 16,-1 18-16,1-18 0,-1 0 16,1 18-16,0-1 15,-1-17-15,-17 18 0,0 0 16,18-1 0,-18 1-1,0 0 16,-18-18-15,18 17-16,-17-17 16,-1 18-16,0-1 15,18 1-15</inkml:trace>
  <inkml:trace contextRef="#ctx0" brushRef="#br2" timeOffset="360109.2703">3986 6403 0,'0'18'16,"0"-1"-16,18 1 15,-18 35-15,18 53 16,-1-36-16,-17 1 0,0-1 15,0 1-15,0 17 16,0-35-16,-17 70 16,17-87-16,17-1 0,-17-17 15,18-1-15</inkml:trace>
  <inkml:trace contextRef="#ctx0" brushRef="#br2" timeOffset="360408.9006">4304 7073 0,'0'0'15,"18"88"-15,-18-52 16,0-1-16,-18 0 16,18-52-1,0-1-15,18-53 16,-18 36-16,17-53 15,1 53 1,-1 17-16,36-17 16,-35 35-16,0 0 0,-1 17 15,1-17-15,17 53 16,-35-17-16,18 16 16,-18-34-16,0 0 15,0-1-15,-18 1 0</inkml:trace>
  <inkml:trace contextRef="#ctx0" brushRef="#br2" timeOffset="360994.8707">5592 7091 0,'52'88'0,"-104"-176"0,122 229 16,-52-88-16,17 17 0,-17-17 15,-1 53-15,-17-53 16,0-18-16,0-17 15,0 0-15,-17-36 16,-19-53 0,1 19-16,17-54 15,1 35-15,17-17 0,0 0 16,-18-71-16,36 106 16,-1 0-16,36 18 15,18 17 1,-36 36-16,-17 0 0,17 52 15,-17-17-15,-18-18 16,-18 1-16,18-1 16,-18-18-16,1 19 15,-1-36-15,18-18 16</inkml:trace>
  <inkml:trace contextRef="#ctx0" brushRef="#br2" timeOffset="361866.4816">6085 7073 0,'0'0'15,"0"35"-15,0-17 0,0 0 16,18-36 0,-18-17-1,0 17-15,0 1 16,0-19-16,0 19 0,0-19 15,0 19-15,0-1 16,0 0 0,0 1-16,35 17 15,-17 0-15,35-18 16,-18 18-16,18 0 16,-35 0-16,17 0 15,-35 18-15,-18-1 16,18 19-16,-35-1 15,17 0-15,1 1 16,-1-19-16,18 18 16,18-35-1,17 0-15,-17 0 16,-1-17-16,19-1 16,-19 1-16,1-1 15,0 0-15,-18 1 16,0-19-16,0 19 15,-18-1-15,18 0 16,0 1 0,0 34-16,0 19 15,18-19-15,17 19 16,-18-19-16,1 1 16,35 0-16,-18-18 15,1 0 1,-19-18-16,1 18 0,0-18 15,-18 1-15,0-1 16,-18 0-16,0 18 16,1 0-16,-1 18 15,18 0 1,0-1-16,18-17 16,-18 18-16,17 0 0,1-18 15,0 17-15,-1-17 16,1 0-16,-1 0 0,1-17 15,0 17-15,-18-18 16,0 0-16,-18 1 16,18-1-1,-18 18-15,18-18 0,0 1 16,18 17 0,0-18-16,35 18 15,-36-18-15,19 18 16,-1-17-16,0-1 0,18 1 15,-35-1-15,17-17 16,-53 17 0,-17 18-1,17 0-15,-17-18 16,17 18-16</inkml:trace>
  <inkml:trace contextRef="#ctx0" brushRef="#br2" timeOffset="362061.7877">6914 6544 0,'18'53'16,"-36"-106"-16,36 141 0,-18-52 15,0 16-15,0-16 0,0-1 16,18 18-16,-18-18 0,17 0 16,19 1-16,-1 17 15,0-36-15,-17 1 16,-1-18-16</inkml:trace>
  <inkml:trace contextRef="#ctx0" brushRef="#br2" timeOffset="362295.6841">7232 6914 0,'0'36'0,"0"-19"16,0 19-16,18-19 16,-1 1-16,1 0 15,17-18 1,-17 0-16,-18-18 15</inkml:trace>
  <inkml:trace contextRef="#ctx0" brushRef="#br2" timeOffset="362418.0616">7250 6756 0,'0'0'15,"17"0"1,1 0-16</inkml:trace>
  <inkml:trace contextRef="#ctx0" brushRef="#br2" timeOffset="362771.1194">7497 6914 0,'-18'18'16,"36"-36"-16,-36 71 0,18-35 0,0 0 15,18 35-15,-1-36 16,1 1-16,35-18 16,-18 0-16,-17 0 0,35-35 15,-36 17-15,1-35 16,-18 35 0,0-17-16,0 17 15,-18 1-15,1-1 16,-1 18-16,0 18 0,1 35 15,17-36-15,17 36 16,19-17 0,16-19-16,1-17 15,-17 0-15,-1 0 16,0-17-16,1-1 0,-19 0 16,1 1-16</inkml:trace>
  <inkml:trace contextRef="#ctx0" brushRef="#br2" timeOffset="362980.0921">8290 6650 0,'0'0'15,"0"18"-15,0-1 0</inkml:trace>
  <inkml:trace contextRef="#ctx0" brushRef="#br2" timeOffset="363111.9884">8414 6950 0</inkml:trace>
  <inkml:trace contextRef="#ctx0" brushRef="#br2" timeOffset="365191.0982">9754 6456 0,'-35'-35'16,"70"70"-16,-105-70 0,-18 35 15,52 0-15,-34 52 16,34-34-16,1 53 15,35-18-15,18 17 16,17-35 0,36 18-16,-18-35 15,35 35-15,-35-35 16,0 17-16,-18 0 16,-35 0-16,0-17 15,-35 0 1,17-1-16,-35 1 0,-18 0 15,36-18-15,-18 0 16</inkml:trace>
  <inkml:trace contextRef="#ctx0" brushRef="#br2" timeOffset="365458.3126">9966 6862 0,'0'0'0,"-18"35"0,1 18 16,17-18-16,17 18 16,19-35-16,34-1 15,-35-17-15,18 0 16,-17-17-16,17-1 0,-18-17 16,0-18-16,-35 35 15,0-35 1,-35 36-16,17-19 15,-35 36-15,-17-17 0,34 17 16,-16 0-16,52 17 16</inkml:trace>
  <inkml:trace contextRef="#ctx0" brushRef="#br2" timeOffset="365998.5486">10425 7038 0,'-18'18'16,"36"-36"-16,-54 36 0,19-18 0,17-36 16,-18 1-1,18 17-15,18-17 0,-18 0 16,0 17-16,17-17 0,1 35 16,0-18-16,-1 18 15,-17 53 1,0-35-16,0-1 15,0 1-15,0 17 16,18-35 0,-18-17-1,18-1 1,-18 0-16,17 18 16,1 0-16,17 0 15,-17 18-15,-1 0 16,1-1-16,-18 1 15,18-18 1,-1 0-16,1 0 16,-18-18-16,18 1 15,-18-1-15,0 0 16,-18 1-16,0 17 16,1 0-16,-1 17 15,18 1 1,18 17-16,-1-17 15,1 0-15,17-1 0,18 1 16,0-18 0,-18-18-16,-17 18 15,0-17-15,-1 17 0,1-18 16,-18 0-16</inkml:trace>
  <inkml:trace contextRef="#ctx0" brushRef="#br2" timeOffset="366899.1198">10989 6862 0,'0'17'15,"0"36"1,0-35-16,0 17 16,0-17-16,35 17 0,-17-17 15,0-1-15,-1-17 16,1 0-16,0-17 0,-1-1 16,-17-17-1,0-1-15,0 19 16,0-1-16,18 18 15,-18 18 1,17-1-16,1 1 16,35 0-1,-18-1-15,-17-17 0,35-17 16,-36 17-16,1-53 16,0 17-16,-18 19 15,0-36-15,0 18 0,-18-36 16,18 36-16,-35-53 15,17 52 1,18-17-16,-17 53 16,34 0-16,-17 18 15,18 17-15,-1 1 0,1 69 16,17-52-16,-17 36 16,0-54-1,-1 18-15,1-36 16,-18 1-1,0-36-15,18 18 16,-18-17 0,17 17-16,-17-18 0,18 18 15,-1 18-15,1-1 16,0 1-16,17 17 16,-17-35-16,17 0 31,-17 0-31,-1-17 0,19-1 15,-19 0 1,-17 36 15,18 0-31,-1-18 16,1 17 0,0-17-16,-1 0 15</inkml:trace>
  <inkml:trace contextRef="#ctx0" brushRef="#br2" timeOffset="367283.193">13070 6967 0,'18'71'15,"-36"-142"-15,36 177 0,17-71 16,-35-17-16,18-18 0,0 0 16,-18-35-1,0 17-15,0-17 0,0 0 0</inkml:trace>
  <inkml:trace contextRef="#ctx0" brushRef="#br2" timeOffset="367601.8856">13247 7003 0,'17'0'16,"1"-53"-1,0 35-15,17-17 16,-35 17-16,35 18 16,-17 0-1,-18 35-15,18-35 16,-1 36-1,-17-19-15,18 1 16,-18 0-16,17-18 0,1 17 16,0-17-1</inkml:trace>
  <inkml:trace contextRef="#ctx0" brushRef="#br2" timeOffset="367794.55">12929 6668 0,'0'-18'15,"0"36"-15,18-36 0,17 0 16,-17 18-16</inkml:trace>
  <inkml:trace contextRef="#ctx0" brushRef="#br2" timeOffset="368190.087">13688 6950 0,'0'-18'16,"17"18"-1,19 0 1,-19 0-1,19 0-15,-19 0 0,19 0 16</inkml:trace>
  <inkml:trace contextRef="#ctx0" brushRef="#br2" timeOffset="368551.1409">13935 6473 0,'0'142'15,"0"-284"-15,0 354 0,0-141 0,17 52 16,-17-52-16,18-36 16,-18 36-16,18-54 15,-1-17-15,1-17 16,0-1-16,17-17 15,-18-1-15,36 19 16,-17 17 0,17 17-16,-36 19 15,1 17-15,-18-36 16,0 18-16,-18-17 0,-17 17 16,0-17-16,17-18 15,0 0-15,1 0 0,-1 0 16,0-18-16,18 1 15</inkml:trace>
  <inkml:trace contextRef="#ctx0" brushRef="#br2" timeOffset="368968.8188">14323 7003 0,'0'0'15,"17"0"-15,19-36 16,-19 36-16,36-35 15,-35 17-15,0 1 16,-1 17-16,-17-18 0,-17 18 16,-1 18-1,-17-1-15,35 1 16,-18 0-16,18-1 0,0 1 16,0 0-1,18-1-15,17 1 16,18-18-16,-36 0 15,36 0-15,-35-18 16,0-17-16,-18 17 16,17-17-1,-17 17-15,0 1 16,0-1-16,18 18 31,17 0-31,-17 0 16,17 0-1,0 0-15,18-17 16,-35-1-16,0 18 0,-1-18 16,-17-17-16</inkml:trace>
  <inkml:trace contextRef="#ctx0" brushRef="#br2" timeOffset="369479.1764">14711 6650 0,'0'0'16,"0"88"-16,0-35 0,0-18 0,17 18 16,-17-18-16,18 1 15,-18-1-15,18-17 0,-18-1 16,17 1-16,19 0 16,-19-18-16,1-18 15,0 0-15,-18 1 0,0-36 16,0 35-1,0 0-15,0 1 0,0-1 16,17 36 0,-17-1-16,18 19 15,0-19-15,34 36 16,-34-35-16,17-18 16,-17 0-1,0-18-15,-1 1 16,-17-1-1,0 0-15,18 1 16,-18 34 0,18 1-1,-18 0-15,17-1 16,1 1-16,-1 0 16,1-18-16,0 0 15,-18-18 1,0-17-1,0 17-15,0-17 16,0 17-16,0 0 0,17-17 16,-17 18-16,18 17 15</inkml:trace>
  <inkml:trace contextRef="#ctx0" brushRef="#br2" timeOffset="369963.9212">15293 7003 0,'18'17'16,"17"-17"0,-18 0-16,19-17 15,-19 17-15,1-18 16,-18 0-16,0 1 15,-18 17-15,1 0 16,-1 0-16,0 0 0,-17 17 16,18-17-16,-1 53 15,18-35-15,35 35 16,-17-36 0,17 1-16,0-18 0,-17 18 15,35-18-15,-35-18 16,-1 18-16,19-18 15,-36 1-15,0-1 16,0 1 0,17 34-1,1-17 1,17 18-16,0-18 16,-17 0-16,17 0 0,18 0 15,-18 0-15,18-18 16,-35 18-1,0-17-15,-18 34 16,-36 18 0,36-17-16</inkml:trace>
  <inkml:trace contextRef="#ctx0" brushRef="#br2" timeOffset="370497.8097">17180 6562 0,'18'70'15,"-36"-140"-15,54 193 0,-19 1 16,-17-71-16,35 35 16,-17-35-16,0-36 15,-18 1-15,17 0 0,19-1 16,-19-17-16</inkml:trace>
  <inkml:trace contextRef="#ctx0" brushRef="#br2" timeOffset="371910.645">18344 6844 0,'-17'0'16,"-1"-18"-16,1 36 15,-19 35 1,19-36-16,-1 19 16,18-1-16,0 0 0,18 18 15,-1-35-15,36-18 16,-18 0-16,18-35 15,-35 17-15,17-35 16,-17 35-16,0-35 16,-18 36-16,0-1 15,0 1-15,-18 34 16,18 18 0,0-17-16,18 35 15,-1-35-15,1-1 16,-1 1-16,1-18 15,0 0-15,-1 0 16,1-18 0,-18 1-1,18-1-15,-18 0 16,17 18-16,1 18 16,0 0-16,-1-18 15,1 17 1,0-17-16,-1 18 15,1-18-15,17 0 16,-17 0 0,-1-18-1,36-17 1,-35-18-16,17 0 16,-17 0-1,-18 18-15,0-36 16,-18 36-16,18 0 15,-17 0-15,-1 17 16,0 18-16,1 35 16,17 1-16,0 52 15,17-35-15,19 35 16,-19-53-16,18 0 16,-17-17-16,17 0 15,54-1-15</inkml:trace>
  <inkml:trace contextRef="#ctx0" brushRef="#br2" timeOffset="372411.0506">19720 6950 0,'-17'53'16,"34"-106"-16,-34 123 0,17-52 15,0-36 1,17-35-1,1 36-15,17-19 0,-17 1 16,17-18-16,-17 36 16,17 17-16,-17 0 15,-18 17 1,0 1-16,0 0 0,0-1 16,17 36-16,-17-35 15,0-1-15,18-17 16,17-17-1,-17-1-15,17 0 16,18-17-16,18 35 16,-54 0-16,1 0 15,17 18 1,0 52-16,-17-17 16,-18-17-1,0-1 1</inkml:trace>
  <inkml:trace contextRef="#ctx0" brushRef="#br2" timeOffset="373116.7681">16986 7408 0,'18'0'16,"0"0"-16,52 0 16,-17-17-16,70 17 15,-70-18-15,0 18 16,18-18-16</inkml:trace>
  <inkml:trace contextRef="#ctx0" brushRef="#br2" timeOffset="373588.9576">19720 7338 0,'53'17'0,"-106"-34"0,141 34 15,18-17 1,-35 0-16,-1 0 15,19 0-15,69-17 0,-105-1 16,0 18-16</inkml:trace>
  <inkml:trace contextRef="#ctx0" brushRef="#br0" timeOffset="387973.7074">27076 9525 0,'17'35'16,"1"1"-16,0-1 15,-1 18-15,1 17 0,-18 1 0,18 88 16,-1-89 0,1 1-16,-1 17 15,1-53-15,0-17 16,-36-53 0,18-36-1,-18 18-15,1 0 0,-1-17 16,-17-54-16,17 54 15,-17-1-15,17-70 16,54 106 0,17 35-1,35 0-15,-35 0 16,35 35-16,-71 0 16,1 18-16,-18-18 15,0-17-15,-18 17 0,1 1 16,-36 17-16,35-18 15,1 0 1,17-17-16,17-1 16,19 1-16,-1 0 0,0-1 0,36 19 15,-36-19-15,18 18 16,-53-17 0,-18 0-16,1-1 15,-19 1-15,1-18 0,-36 18 16,36-18-16,0 0 15,17 0-15,36 0 16,35-18 0,0 0-16</inkml:trace>
  <inkml:trace contextRef="#ctx0" brushRef="#br0" timeOffset="388314.9362">27869 10001 0,'-17'0'16,"-1"0"-1,-35 36-15,36-19 16,17 18-16,-18 1 16,18-1-16,18 0 0,-18-17 15,35 17-15,-17-17 0,70-1 16,-53-17-16,18-35 16,-35 18-16,-1-36 15,-17 35-15,-35-53 16,17 54-16,-17-36 15,17 53-15,1 0 16,17 18-16,-18 34 16,36-16-1,35 17-15,-18-36 16,18 1-16,0 0 0,-18-18 16,36 0-16,-54 0 15,-17-36-15,0 19 16,-17-36-1,-1 35-15,0 0 0,1-17 16</inkml:trace>
  <inkml:trace contextRef="#ctx0" brushRef="#br0" timeOffset="388448.8779">28081 9948 0,'35'36'16,"1"-19"0,-19-17-16,19 18 0,52-18 15,-53 0-15,36-18 16,-54 18-16,1-17 15,-36 17-15,-17-18 16</inkml:trace>
  <inkml:trace contextRef="#ctx0" brushRef="#br0" timeOffset="388632.677">28293 9754 0,'17'89'16,"-34"-178"-16,34 230 0,-17-88 0,0 53 16,0-53-16,18-18 15,0 1-15,-1-1 16,19-17-16,-1-1 0,0-17 0,-17-17 16</inkml:trace>
  <inkml:trace contextRef="#ctx0" brushRef="#br0" timeOffset="389055.2584">28557 10001 0,'-17'36'16,"17"-19"-16,0 18 15,17 18 1,1-35-16,17 0 0,-17-1 16,52 1-16,-34-18 15,-1-18-15,-17 1 0,-1-19 16,19-17-16,-36 1 15,17-37 1,-17 36-16,-17-17 16,-1 17-16,0 0 0,1 18 0,-1-1 15,-17 54 1,35 0-16,-18 70 16,18-35-16,18 17 0,-1-17 15,36 36-15,-35-37 16,17-16-16,-17-19 0,17 1 15,-17 17-15,-1-35 16,1-17 0,0-1-16,-1 0 15,-17 1-15,18 17 0,0 0 16,17 35-16,0-17 16,18 17-16,-35 0 15,35 0 1,-36-35-16,-17 18 0</inkml:trace>
  <inkml:trace contextRef="#ctx0" brushRef="#br0" timeOffset="389939.1193">27481 11095 0,'18'-18'16,"-18"1"-16,-18 17 31,1-18-31,-1 18 16,0 0-1,1 0-15,-18 18 16,17-1-16,-17 19 16,17-1-16,18 18 15,0-18-15,18 18 16,17-18-16,-17-17 15,17-18-15,-18 17 0,54-17 16,-53-17 0,17-18-16,-17 17 15,-18-35-15,0 18 16,0-18-16,-18 35 16,18-17-1,0 53-15,18 52 16,-1-17-16,36 70 15,-35-52-15,17 52 16,-17-70-16,-18 53 16,0-70-1,0-19-15,-18 1 0,-17-1 16,0-17-16,17 0 16,-17-17-16,-1-18 0,1 17 15,-18-53-15,0 1 16,36 34-16,-1 1 15,36-35-15</inkml:trace>
  <inkml:trace contextRef="#ctx0" brushRef="#br0" timeOffset="390585.3864">27975 11148 0,'-35'-18'15,"70"36"-15,-88-36 0,0 36 16,36-18-16,-18 53 16,35-36-16,-18 36 15,36-35-15,17 0 16,-18-18-16,36 0 16,-35 0-16,0 0 15,-1-18-15,1 0 0,-18-17 16,0 17-16,0 1 15,-18-1-15,18 0 16,0 36 0,18-18-1,0 18-15,-1-18 0,1 17 16,-1-17-16,1 18 0,17-18 16,1 0-16,-19 0 15,1 0 1,-18 18 31,18-1-32,-1-17 1,1 0 0,0-17-16,-1-1 0,-17 0 15,18-35-15,-1 18 16,-34-35-1,17 17-15,-18 0 0,1 0 16,-1 0-16,0 0 0,-17 0 16,35 35-16,-18 18 15,1 18 1,17 0-16,0 35 0,17-18 0,1 18 16,0 0-16,35 53 15,-18-53-15,-18-18 16,19 18-16,-19-36 15,1 1-15,0 0 16,-1-18-16</inkml:trace>
  <inkml:trace contextRef="#ctx0" brushRef="#br0" timeOffset="391113.691">27623 11236 0,'0'0'16,"-18"18"-16,18-1 16,0-34-1,18 17 1,-1-18-16,-17 0 15,18-17-15,-18 17 16,0 1-16,17 17 0,-17-18 16,18 18-16,0 0 15,17 18 1</inkml:trace>
  <inkml:trace contextRef="#ctx0" brushRef="#br0" timeOffset="391659.0773">28169 11254 0,'-17'0'15,"-1"0"1,0 0-1,1 17 1,17 1-16,17 17 16,1-17-1,0-1-15,-1-17 16,19 18-16,-1-18 0,-17 0 0,17 0 16,0-18-16,-17 1 15,-18-1-15</inkml:trace>
  <inkml:trace contextRef="#ctx0" brushRef="#br0" timeOffset="391868.6687">28416 11254 0,'0'35'0,"0"-17"16,18-1-16,17 1 15,-17-18-15,17-18 16</inkml:trace>
  <inkml:trace contextRef="#ctx0" brushRef="#br0" timeOffset="391975.4511">28469 11060 0</inkml:trace>
  <inkml:trace contextRef="#ctx0" brushRef="#br0" timeOffset="392525.4097">28557 11324 0,'0'0'0,"36"0"0,-19 18 15,1-18-15,17-35 16,-17 35-16,-1-18 0,-17 0 16,18-17-16,-36 17 15,18 1-15,-35-1 16,18 0-1,-1 18-15,18 18 0,0 0 16,0 17 0,18-17-16,17-1 15,-18 1-15,1-18 16,0 0-16,17-18 16,-17 1-16,-1-1 15,1 0-15,-18 1 31,18 17-31,-1 0 16,1 17 0,0 1-16,-1-18 15,1 0-15,-1 0 16,1 0-16,-18-18 16,18 1-1,-18-1 1,17 18-1,-17-18-15,36 18 16,-19 0-16,1-17 16,0 17-1,-1 0-15,1-18 0,-1 18 16,1-17 0,-18-1-16,-18 0 15</inkml:trace>
  <inkml:trace contextRef="#ctx0" brushRef="#br0" timeOffset="392669.0661">28981 10883 0,'17'88'0,"-34"-176"0,52 229 16,-17-70-16,-1-18 0,1 0 16,0-18-16,34 36 15,-34-54-15,0 1 16,-1-18-16</inkml:trace>
  <inkml:trace contextRef="#ctx0" brushRef="#br0" timeOffset="393260.9054">30021 11060 0,'-17'-18'16,"34"36"-16,-52-36 0,0 53 15,17 1-15,-17 16 16,35-16-16,0-1 15,0 0 1,18-17-16,34-18 16,-34 0-16,17-18 0,-17 1 15,17-54-15,-17-17 16,-18 35-16,0-53 16,-18 53-16,-17-35 15,17 53 1,-17-1-16,17 36 15,18 18-15,0 17 16,18 54-16,0-37 16,-1 1-16,19 0 0,-19-17 15,54 52-15,-36-53 16,18 18 0,-18-53-16</inkml:trace>
  <inkml:trace contextRef="#ctx0" brushRef="#br0" timeOffset="393531.8596">30251 11130 0,'17'0'0,"1"0"15,35-17 1,-18 17-16,18-18 16,-35 0-16,-18 1 15,0-1-15,-18 0 16,0 18-16,-17 0 15,-18 0 1,36 18-16,-1 0 16,0 17-16,18 18 15,18-36-15,0 1 0,52 17 16,-17-17-16,18 0 16,-36-18-16,-17 0 15,-1 0-15,1 0 0</inkml:trace>
  <inkml:trace contextRef="#ctx0" brushRef="#br0" timeOffset="393804.1262">30656 11007 0,'0'0'16,"-17"0"-16,-1 0 0,0 0 15,18 17-15,0 19 16,18-1-16,-18-17 16,35 17-1,-17-18-15,0 19 16,-18-19-16,0 1 16,-18 0-16,-17-1 15,17-17-15,0 0 16,1 0-1</inkml:trace>
  <inkml:trace contextRef="#ctx0" brushRef="#br0" timeOffset="394533.2943">30815 11095 0,'0'0'16,"0"18"-16,18-18 0,-18 35 16,0-18-1,17 1-15,-17 0 16,18-18-16,0 0 16,-1 0-16,1-18 31,-18 0-16,18 18 1,-18 18 0,17 0-1,1-1-15,0 1 16,-1-18-16,18 18 16,-17-18-1,0-18-15,-1 0 16,-17 1-1,18 17 1,0 0-16,-1 0 16,1 0-16,0 17 15,-1-17-15,1 0 16,-1-17-16,19-1 16,-19 0-16,1-17 0,0-18 15,-1-35 1,-17 53-16,0-71 15,0 71-15,-17-54 16,-1 54-16,0 0 16,1 35-16,17 53 15,0 0-15,0 0 16,35 70 0,0-17-16,-17-71 15,0 18-15,-18-18 0,0-17 16,-18 17-16,0-35 15,-17 0-15,35-17 16,-18-19 0,18 19-16,0-1 15,18 1-15,0 17 0,-1-18 0,54 18 16,-18 0-16,35 0 16,-53 0-16,1 0 15,-36 18 1</inkml:trace>
  <inkml:trace contextRef="#ctx0" brushRef="#br0" timeOffset="395645.3371">27164 11977 0,'0'0'16,"-18"-18"-16,18 36 0,-17 52 15,-1-34-15,18 34 16,0 54-16,0-18 16,18-71-16,-1 0 15,1 0-15,17 1 16,-17-19-16,17 1 0,-17-18 16,-1 0-16,1 0 0,0-18 15</inkml:trace>
  <inkml:trace contextRef="#ctx0" brushRef="#br0" timeOffset="396063.594">27358 12330 0,'18'53'16,"-36"-106"-16,36 141 0,-18-71 0,0 1 0,0 17 16,0-52 15,17-36-16,-17 18-15,35-18 16,-17 17-16,-18 19 0,18-1 16,-1 0-16,-17 36 15,0 17 1,0 1-16,0 17 16,-17-18-16,17-18 15,17 1-15,1-18 16,17-35-1,-17 17-15,0 18 16,17-53-16,-17 36 16,-18-1-1,0 36-15,0 17 16,0-17-16,0-1 16,0 1-1,17-1-15,1-17 16,-1-17-16,1 17 15,0-18 1</inkml:trace>
  <inkml:trace contextRef="#ctx0" brushRef="#br0" timeOffset="396172.6231">27746 12400 0,'0'35'0,"18"1"15,-1-36-15,1 17 16,17-17-16</inkml:trace>
  <inkml:trace contextRef="#ctx0" brushRef="#br0" timeOffset="396296.2045">27817 12136 0,'17'-18'15,"1"18"-15,-1 0 16,1 0-16,-18 18 0</inkml:trace>
  <inkml:trace contextRef="#ctx0" brushRef="#br0" timeOffset="396558.7734">27922 12418 0,'0'17'16,"0"-34"-16,18 52 0,0-35 15,-18-18 1,0 1-16,0-1 15,0-17 1,17 17-16,-17-17 16,18 17-16,0 18 15,-1 18 1,1 17 0,-18-17-16,17 0 0,-17-1 15,0 18-15,18-17 16,-18 0-16</inkml:trace>
  <inkml:trace contextRef="#ctx0" brushRef="#br0" timeOffset="396880.0421">28258 12383 0,'17'0'15,"-17"-18"-15,35 18 16,-17 0 0</inkml:trace>
  <inkml:trace contextRef="#ctx0" brushRef="#br0" timeOffset="397559.6296">28240 12524 0,'0'17'0,"0"1"16,0 0-16,18-1 15,-1 1-15,-17-1 16,18-17-1,-18 18-15</inkml:trace>
  <inkml:trace contextRef="#ctx0" brushRef="#br0" timeOffset="397908.4441">28434 12012 0,'0'124'0,"0"-248"0,0 318 16,18-88-16,-18-53 15,35 0 1,-35-36-16,0 1 0,17-18 16,-17-18-16,36-17 15,-19 0-15,19-18 16,-19 35-16,19 1 15,-19 17-15,1 17 16,-1 1 0,-17 17-16,0-17 15,-17 0-15,17-1 16,-18 1-16,18-36 31,18 18-15</inkml:trace>
  <inkml:trace contextRef="#ctx0" brushRef="#br0" timeOffset="398870.4399">28822 12312 0,'0'0'15,"-18"18"1,18 17 0,0-17-16,0 34 15,18-52-15,0 18 0,17 0 16,-17-18-16,17-18 15,-18 18-15,-17-35 16,-17 17-16,-1-17 16,18 17-1,-17 18-15,17-17 16,17 34 0,1-17-16,-1 18 15,19-18 1,-19 18-16,1-18 15,-18-18 1,0 0-16,-18 1 16,1-19-16,17 19 15,17-1 1,1 0-16,35 18 16,-18 0-16,18 0 15,-35 0-15,17 0 16,-17 0-16,-18-17 15,-18 17 1,0-36 0,18 19-16,-17-18 15,-1-1-15,18 19 16,-18-1-16,18 0 0,0 36 16,0 35-1,0-18 1,18 53-16,-18-52 15,0 17-15,0-18 0,0 35 16,0-52-16,18 17 16,-1-35-1,1 0-15,0-17 0,-1-1 16,1 0-16,0 1 0,-18-18 16,17 17-16,-17-17 15,0 52 16,0 19-15,18-19-16,-18 18 16,17-17-16,1-18 15,0 0 1,-1-18-16,1-17 0,-18 0 16,18-18-1,-18 18-15,0-36 0,0 36 16,0-18-1,0 71 1,0 34-16,0-16 16,17 52-1,-17-70-15,18 17 0,-18-17 16,18-1-16,-18 1 0,17-18 16,-17-18-1,18 1-15,0 17 16,17 0-1,-18 0-15,1 35 16,0-18-16,-1 19 16,-17-19-16,0 1 15,18 0-15,-36-18 16</inkml:trace>
  <inkml:trace contextRef="#ctx0" brushRef="#br0" timeOffset="400034.1286">30551 12171 0,'0'-53'16,"0"35"-16,-18 18 0,0 0 16,-17 0-16,0 18 15,-1 0-15,1-1 0,0 1 0,0 35 16,17-18 0,18-17-16,0 17 15,18-35-15,35 18 16,-36-18-16,18 17 0,1-17 15,-19 0-15,-17 18 16,-17-18 0,-36 18-1,35-1-15,-35-17 16,36 0-16,17 18 16,17-36-1,19-17-15</inkml:trace>
  <inkml:trace contextRef="#ctx0" brushRef="#br0" timeOffset="400143.6343">30533 12277 0,'18'35'15,"-1"18"1,1-18 0,17-17-1</inkml:trace>
  <inkml:trace contextRef="#ctx0" brushRef="#br0" timeOffset="400283.3465">30586 12100 0,'0'0'0,"0"-17"16,17 34-1,1 1 1</inkml:trace>
  <inkml:trace contextRef="#ctx0" brushRef="#br0" timeOffset="400771.9798">30727 12224 0,'18'0'15,"-1"17"-15,19-17 16,-19 18-16,1 0 16,-18 17-1,0-17-15,0-1 0,0 1 16,0 0-16,0-1 0,-18 18 15,18-17-15,0 0 16,18-1-16,-1-17 16,19 0-1,-1-17-15,-17 17 0,-1-18 16,19-17 0,-19 17-16,1 1 15,-1 17-15,-17-18 16,-17 0-16,-1 18 15,1 0-15,-1 18 16,18 0-16,0-1 16,18-17-16,-1 18 15,1-18-15,17 17 16,-17-17-16,-1 0 16,1 0-16,0 0 0,-1 0 15</inkml:trace>
  <inkml:trace contextRef="#ctx0" brushRef="#br0" timeOffset="401056.694">31415 12241 0,'0'0'0,"35"-17"15,0 17-15,-17 0 0,17 0 16,-17 0-16</inkml:trace>
  <inkml:trace contextRef="#ctx0" brushRef="#br0" timeOffset="401145.7919">31450 12330 0,'35'-71'0,"-70"142"0,35-54 16,53 1 0,-18-18-16,36 0 15</inkml:trace>
  <inkml:trace contextRef="#ctx0" brushRef="#br0" timeOffset="401695.6541">32050 12347 0,'0'0'0,"-18"36"0,18 16 16,0-34-16,0 0 15,0-1-15,0-34 16,18-1-1,-18 0-15,18-52 16,-18 35-16,0-1 0,17 19 16,1-19-16,-18 19 15,17 17-15,-17 35 16,0-17-16,0 17 16,0 0-16,0 18 15,0-35-15,0-1 16,18-17-16,0 0 15,-1-17-15,1-18 16,0 17-16,-1-17 16,19 17-1,-19 0-15,1 18 0,-1 0 16,1 18-16,0 0 16,-1-1-16,1 19 15,-18-19-15,18 1 16,-18-1-16,0 1 15,0 0-15,0-36 16</inkml:trace>
  <inkml:trace contextRef="#ctx0" brushRef="#br0" timeOffset="401918.4058">32473 11695 0,'0'0'16,"88"123"-16,-35-35 0,18 0 0,52 54 16,-70-72-16,35 36 15,-88-35 1,18-19-16,-18 1 16,-18 0-16,-17-17 0,-35 69 15,17-69-15,-53 34 16,53-52-16</inkml:trace>
  <inkml:trace contextRef="#ctx0" brushRef="#br0" timeOffset="409303.2453">28540 13159 0,'17'0'0,"1"0"31,-18 17 0,0 1-15,-18 35-1,1-36-15,17 36 16,0-17-16,0-19 0,0 19 16,17-1-1,-17 0-15,18-17 16,-18 17-16,0-17 15,-18 35-15,18-18 16,-17 35-16,17-34 16,-18-19-16,18 19 0,0-1 15,0-17 1,0 17-16,18-35 16,-18 17-1,17-17-15,-17 18 16,18-18-1</inkml:trace>
  <inkml:trace contextRef="#ctx0" brushRef="#br0" timeOffset="409599.1268">28293 13688 0,'17'53'16,"19"17"-1,-36-34-15,53 34 16,-36-17-16,19-18 16,-19 1-16,1-19 15,17 1-15,0-1 0,36 1 16,-36-18-16,53-53 15,-52 36-15,17-36 16,-36 17-16,1 1 16,-18 17-16,-18 18 15</inkml:trace>
  <inkml:trace contextRef="#ctx0" brushRef="#br0" timeOffset="411156.272">27270 14517 0,'35'0'0,"0"0"16,1-18-16,87 1 15,-52 17-15,70-18 16,-88 18-16,0-18 0,-18 18 16,0 0-1,-35 18-15</inkml:trace>
  <inkml:trace contextRef="#ctx0" brushRef="#br0" timeOffset="411328.4421">27623 14605 0,'0'0'16,"35"71"-16,-35-19 0,17 37 15,-17-54-15,18 71 16,-18-71-16,0 53 15,18-70-15,-1 0 16,1-18-16</inkml:trace>
  <inkml:trace contextRef="#ctx0" brushRef="#br0" timeOffset="411868.039">27940 14923 0,'0'52'16,"0"-104"-16,-18 122 0,18-35 0,18 1 16,-18-19-1,53 1-15,-35-18 16,17 0-16,-18 0 16,19 0-16,-19 0 0,19-35 15,-36 17-15,0-35 16,0 35-16,-18-34 15,0 34-15,1-17 16,34 52 15,19-17-15,-19 18-16,19-18 16,-19 0-16,1 0 15,0 0-15,-1 0 16,1 0-1,-18 18-15,0 34 16,0-16-16,0 17 16,17-36-1,1 1-15,0 17 16,17-35-16,18 18 16,-35-18-16,-1 0 0,1 0 0,17-18 15,-17-17 1,-18 17-16,0 1 0,-36-36 15,19 17-15,-36 1 16,35 18-16,1 17 16,-1 0-16,18 17 31,0 1-31</inkml:trace>
  <inkml:trace contextRef="#ctx0" brushRef="#br0" timeOffset="412624.0638">29510 14429 0,'18'0'16,"-1"0"0,1 0-16,-18 17 15,0 19 1,0 34-16,0 54 15,0-54-15,0 1 16,0 52-16,0-70 16,35 35-1,-17-52-15,17-1 16,-17-35-16,-1 0 0</inkml:trace>
  <inkml:trace contextRef="#ctx0" brushRef="#br0" timeOffset="412890.6038">29810 14975 0,'0'0'16,"0"36"-16,0-19 0,17 19 16,1-36-16,35 35 15,-35-35-15,17 0 16,35 0-16,-52-18 15,17-17-15,-17 17 16,-36-35-16,1 36 16,-36-36-16,35 53 15,-35-18 1,36 18-16,-1 0 16,18 18-16</inkml:trace>
  <inkml:trace contextRef="#ctx0" brushRef="#br0" timeOffset="413197.7987">30163 15046 0,'-18'35'16,"36"-70"-16,-36 88 15,18-71 1,18 1-1,-1-19-15,1 1 16,-18 0-16,17 0 16,1 17-16,0 18 15,17-18 1,-17 18-16,-1 36 16,1-19-16,-18 1 0,18 17 15,-18 18-15,17-35 16,1 35-1,-1-36-15,19 1 16</inkml:trace>
  <inkml:trace contextRef="#ctx0" brushRef="#br0" timeOffset="413651.5922">30656 14923 0,'-17'17'0,"-1"-17"15,0 53-15,18-18 16,0-17-16,18 0 16,0 17-1,17-35-15,-17 0 16,-1 0-16,1-35 16,0-1-16,-18 19 15,0-1-15,0 36 31,17 35-15,-17 0-16,18 70 16,0-52-16,-1-1 15,1 1-15,-18-18 0,0 52 16,0-69-16,-35 17 16,-1-53-16,-17 17 15,18-34-15,-18-36 16,35 17-16,-17-34 15,35 17-15,18 18 16,-1-18-16,54-53 16,-18 71-16,-18-1 15,18 19-15,71-36 16,-36 18-16,-53 35 16,0 0-16,-70 0 15</inkml:trace>
  <inkml:trace contextRef="#ctx0" brushRef="#br0" timeOffset="414380.5428">27623 15946 0,'0'158'0,"0"-316"0,0 405 15,0-142-15,0-34 16,0 17-16,35 18 15,-35-88-15,17 17 16,-17-53-16,0-70 16,0 35-16,0 0 15,0-17-15,-17 17 0,17-18 16,0 1-16,17 17 0,1-88 16,0 88-1,35 0-15,-18 35 16,0 18-16,18 18 15,-35 17-15,-18 36 16,-18-36-16,0 0 16,-34 36-16,16-54 15,1 1-15,17-18 16,1-18-16</inkml:trace>
  <inkml:trace contextRef="#ctx0" brushRef="#br0" timeOffset="414769.495">27940 16051 0,'18'0'16,"-1"0"-16,36-17 15,-18-1-15,-17 0 0,17 1 16,1-18-16,-36 17 15,0 0 1,0 1-16,-18 17 0,-35 0 16,35 0-16,1 17 15,-18 19-15,17-1 16,18 35-16,18-34 16,34-1-16,-16-17 15,34-1-15,-34-17 16,34-35-1,-52 17-15,17-35 16,-35 18-16,0-18 16,-18 36-16,18-36 15,0 35-15,18 18 16,17 0 0,1 18-16,-1-18 15</inkml:trace>
  <inkml:trace contextRef="#ctx0" brushRef="#br0" timeOffset="415120.8674">29104 15928 0,'18'88'16,"-36"-176"-16,53 229 0,-17-106 0,17 36 16,-17-53-16,-18-1 15,18-17-15,-1 0 16,-17-17-16</inkml:trace>
  <inkml:trace contextRef="#ctx0" brushRef="#br0" timeOffset="415226.2691">29139 15752 0,'0'0'16,"0"-18"-16,0 36 0</inkml:trace>
  <inkml:trace contextRef="#ctx0" brushRef="#br0" timeOffset="415399.3441">29228 15998 0,'0'0'0,"17"0"0,36 18 16,-18-18-16,36-18 15,-36 18-15,18-17 16,-35 17-16,0-18 0,-1 18 16,-34-35-1,-1 17-15</inkml:trace>
  <inkml:trace contextRef="#ctx0" brushRef="#br0" timeOffset="415589.3071">29386 15646 0,'0'0'15,"18"35"-15,0 0 16,-1 1-16,-17 16 16,0 1-16,0 0 0,0 0 15,0 0-15,0 0 0,0-18 0,-17 1 16,17-1-16,17 0 15,1-35-15,-18 18 16,18-18-16,17-18 16</inkml:trace>
  <inkml:trace contextRef="#ctx0" brushRef="#br0" timeOffset="416210.7216">29545 16157 0,'35'0'16,"-17"-17"-1,17 17-15,18-18 16,-17-17-16,-19 35 0,-17-18 16,0 0-1,-17 1-15,-19 17 16,19 0-16,-1 17 16,18 1-16,0 35 15,0-35-15,18-1 16,-1 1-16,1 0 0,35 17 15,-36-18 1,1-17 0,-18-17-16,0-18 15,0 17-15,0 0 16,18-17 0,-18 17-16,35-17 15,-17 17-15,35 1 16,-18 17-16,18 17 15,-36-17-15,1 18 16,-18 0-16,0-1 16,-18 1-16,-17 17 15,17-17 1,1 17-16,17-17 16,0-1-16,0 1 15,17 0-15,19-18 16,-1 0-16,0 0 15,-17-18-15,0 0 16,-18 1-16,0-1 16,0-17-16,0 17 15,0 1-15,0-1 0,0 0 16,0 36 15,35 17-31,-17-17 16,17 0-16,-18-1 15,19 1-15,-19-18 16,19 0 0,-36-18-16</inkml:trace>
  <inkml:trace contextRef="#ctx0" brushRef="#br0" timeOffset="416372.6617">30286 16087 0,'0'17'16,"0"-34"-16,0-1 0,18 0 0,-18 1 15,17-1-15,1 18 0,35-18 16,-36 18-16,36 0 15,-35 0-15,0 0 16,-1 0-16,1 0 16,-36-17-1,1-1 1</inkml:trace>
  <inkml:trace contextRef="#ctx0" brushRef="#br0" timeOffset="416532.8983">30427 15840 0,'0'70'0,"0"-140"0,0 176 15,0-54-15,-18 1 0,18-17 16,0 17-16,18 17 16,0-35-16,-1-17 15,1 0-15,0-18 0</inkml:trace>
  <inkml:trace contextRef="#ctx0" brushRef="#br0" timeOffset="416694.3092">30674 16157 0,'0'0'15,"18"36"-15,-1-1 16,-17-18-16,18-17 15,0 18-15,-18-36 16</inkml:trace>
  <inkml:trace contextRef="#ctx0" brushRef="#br0" timeOffset="416794.5755">30745 15963 0,'17'-17'15</inkml:trace>
  <inkml:trace contextRef="#ctx0" brushRef="#br0" timeOffset="417035.6042">30868 16104 0,'18'53'16,"-36"-106"-16,36 124 0,-18-53 0,35 17 15,-17-35-15,17 17 16,-17-17-16,17-17 16,-18-1-16,-17 1 15,0-1-15,0-17 16,0-1-16,-35 1 16,18 17-16,-1 18 15,18 18-15</inkml:trace>
  <inkml:trace contextRef="#ctx0" brushRef="#br0" timeOffset="417296.6656">31080 16210 0,'0'0'15,"0"-17"-15,17-1 16,1 0-16,17-17 0,18 0 15,0 17 1,-35 18-16,-1 0 16,1 0-16,0 18 15,-18-1-15,0 1 16,17 0-16,1-1 16,0 19-1,-1-19-15</inkml:trace>
  <inkml:trace contextRef="#ctx0" brushRef="#br0" timeOffset="417785.7259">30762 15963 0,'18'0'31,"0"0"-15,-18-17-1</inkml:trace>
  <inkml:trace contextRef="#ctx0" brushRef="#br0" timeOffset="418896.2386">31203 16104 0,'0'18'16,"18"0"-16,-18 17 15,0 0-15,0 0 16,0 18-1,0-35-15,0 0 16,0-36 0,0 0-1,17 1-15,1-19 16,-18 1-16,35 0 16,-35 0-16,18 17 15,0 0-15,-1 1 16,19 17-16,-36 17 15,35 1-15,-17 0 16,-1 35-16,1-36 16,-1 36-1,-17-35-15,0 17 16,0-17-16,0-1 0,0 19 16,-17-36-1</inkml:trace>
  <inkml:trace contextRef="#ctx0" brushRef="#br1" timeOffset="427744.0226">12488 9066 0</inkml:trace>
  <inkml:trace contextRef="#ctx0" brushRef="#br1" timeOffset="428100.0305">12488 9066 0,'53'-70'15,"-53"52"-15,-17 1 16,-1-1-16,0 0 16,-17 1-16,17 17 15,-52 35-15,35-17 16,-36 34-16,53-16 15,1 34-15,17-52 16,0 17-16,0 1 16,17-19-16,19 18 0,-1 1 15,18-19-15,35 36 16,-35-17-16,18 16 16,-54-16-16,1 17 15,-36-36-15,-17 19 16,0-19-16,-54 1 15,37-1-15,-37-17 16,54 0-16,0 0 16,35-17-1</inkml:trace>
  <inkml:trace contextRef="#ctx0" brushRef="#br1" timeOffset="428289.6632">12718 9419 0,'17'0'15,"19"0"-15,16-17 16,-16-1-16,34 0 16,-34 1-16,-1 17 15,-17-18-15,-1 18 16,-17-18-16</inkml:trace>
  <inkml:trace contextRef="#ctx0" brushRef="#br1" timeOffset="428466.03">12894 9137 0,'18'71'15,"-36"-142"-15,36 177 0,-18-53 0,0 0 16,0 0-16,0 17 15,0-17-15,0-18 0,17 36 16,1-54-16,0-17 16,-1 0-16</inkml:trace>
  <inkml:trace contextRef="#ctx0" brushRef="#br1" timeOffset="428695.3654">13106 9472 0,'0'0'0,"-18"18"0,18 35 16,0-36-16,35 36 16,-17-53-16,17 0 0,36 0 15,-54 0-15,36-35 16,-53 17 0,0-17-16,0 0 15,-35-1-15,0 36 16,0-17-1,-1 17-15,19 17 16</inkml:trace>
  <inkml:trace contextRef="#ctx0" brushRef="#br1" timeOffset="429169.2676">13423 9472 0,'0'0'0,"-17"18"0,-1 17 15,18-17-15,0 17 16,18-17-16,34 17 16,-16-35-16,-1 17 15,0-17-15,1-17 16,34-1-16,-52-17 16,17-18-16,-35 35 15,-18-52-15,1 17 16,17 18-16,-18-18 15,-17-18-15,-18-35 16,35 71-16,1 17 0,17 1 16,0 34-16,17 72 15,1-36-15,0-1 16,17 72-16,-17-54 16,-1-34-16,1 17 0,17 0 15,-35-36 1,18-17-1,-18-35-15,17 0 16,1-18-16,-18 35 16,18 0-16,-1 18 15,1 0-15,-18 18 16,18 0-16,-18-1 16,17 36-16,-17-35 15,35 35-15,-17-36 16,0-17-1</inkml:trace>
  <inkml:trace contextRef="#ctx0" brushRef="#br1" timeOffset="429469.9466">14023 9472 0,'-18'18'15,"36"-36"-15,-53 53 0,35 18 16,0-35-16,17 17 15,1-17-15,35-1 16,-36-17-16,1-17 0,0 17 16,-1-35-1,-17 17-15,0-17 0,0 17 16,-17-17-16,17 17 16,-18 18-16,18-18 0,0 36 31,18 0-31,-1-1 15,19 19 1,-19-19-16,19-17 0,-19 0 16,1 18-16,0-18 15</inkml:trace>
  <inkml:trace contextRef="#ctx0" brushRef="#br1" timeOffset="429752.5103">14340 9384 0,'0'0'16,"-17"0"-16,17 18 0,-18-1 15,1 1-15,17 35 16,17-36-16,-17 1 16,35 0-16,1-1 15,17 1 1,-36-18-16,1 0 0,-36 18 15,1-18 1,-36 0-16,35 17 16,-35-17-16,36 18 15,-1-18-15,18-18 16,0 1 0</inkml:trace>
  <inkml:trace contextRef="#ctx0" brushRef="#br1" timeOffset="429930.5372">14464 9402 0,'0'17'15,"18"-17"-15,-1 18 16,36-36-16,-18 18 16,18-35-16,-35 35 15,-18-18-15,0-17 16,0 17-16,-18 1 15,1-1-15</inkml:trace>
  <inkml:trace contextRef="#ctx0" brushRef="#br1" timeOffset="430085.3836">14587 9260 0,'18'106'0,"-36"-212"0,36 248 16,-18-107-16,18 0 15,-18 0-15,17-17 0,-17 17 0,18-35 16,0 18 0,-1-18-16</inkml:trace>
  <inkml:trace contextRef="#ctx0" brushRef="#br1" timeOffset="430207.8915">14799 9543 0,'0'53'15,"0"-106"-15,0 123 0,0-52 16</inkml:trace>
  <inkml:trace contextRef="#ctx0" brushRef="#br1" timeOffset="430331.2318">14834 9384 0,'18'-18'15,"-36"36"-15,54-36 0,-19 36 16</inkml:trace>
  <inkml:trace contextRef="#ctx0" brushRef="#br1" timeOffset="430515.1725">14940 9507 0,'0'18'15,"0"-36"-15,0 54 0,18-19 0,-1 1 16,1 0-16,17-1 16,1-17-1,-19 0-15,1-17 0,17-1 16,-17 18-16,-18-18 16,-18 18-16</inkml:trace>
  <inkml:trace contextRef="#ctx0" brushRef="#br1" timeOffset="431199.782">12559 10372 0,'0'0'16,"-18"-36"-16,1 19 0,-19-19 15,1 19-15,0 17 16,17 17-1,-17 19-15,17 52 16,1-53-16,17 1 0,35 16 16,-17-34-1,-1 0-15,54-18 16,-36 0-16,18-36 16,-35 19-16,-1-1 0,1 18 15,-18-35-15,0 17 16,0 36-1,17 35-15,-17 0 0,18 0 16,-18 35-16,35-18 16,-17 1-16,17 70 15,-17-88-15,0 0 0,-18 17 16,0-52-16,0 0 16,-18-1-16,0-17 0,-17-17 15,-18-36 1,18 18-16,-36-54 15,36 36-15,-18-70 16,35 52-16</inkml:trace>
  <inkml:trace contextRef="#ctx0" brushRef="#br1" timeOffset="432205.5083">12753 10513 0,'0'0'16,"35"70"-16,-17-52 0,-18 0 0,17-1 15,-17-34 17,-17-19-32,-1-34 15,18 35-15,-17-1 16,17 19-16,0-19 0,35-17 16,-35 36-1,17 17-15,19 0 16,-19 0-16,19 17 15,-19 1-15,1-18 16,17 18-16,-17-18 16,-18 17-1,0 1 1,0 0 0,0-1-16,18 19 15,-1-36-15,-17 17 0,18 1 16,-1-18-16,19 0 15,-19 0-15,1 0 16,0 0-16,-1-35 16,-17 17-16,0-17 15,-17 35-15,-1-36 16,0 36-16,18 18 16,0 17-1,18-17-15,0 17 16,52-17-16,-52-1 15,52 1-15,-52-18 16,17 0-16,-17 0 0,0 0 16,-1-18-16,-17 1 15,-17-1 1,-1 1-16,0-1 16,1 18-16,17 18 15,0 17 1,17-18-16,19 1 15,-19 0-15,36-18 16,-18 0-16,-17-18 16,0 18-16,-1-53 15,1 0-15,-18 18 16,0 17-16,-18-17 0,1 0 16,-1-53-1,0 52-15,-17-52 16,17 53-16,-17 0 15,18 35-15,-1 35 16,18 0-16,18 53 16,-1-35-16,36 53 15,-18-71-15,36 36 16,-36-53-16,-17-1 16,17 1-16,18-18 15,-35 0-15,-18-18 16,0 1-1,-18-1-15,18 0 16,-18 1-16,18 34 31,18-17-31,0 0 16,-1 0 0,-17-17-1,-17-1 1,17 0-16,-18 18 0,0-17 15,36 17 1,-18 17 0</inkml:trace>
  <inkml:trace contextRef="#ctx0" brushRef="#br1" timeOffset="432509.9975">13829 10442 0,'18'0'31,"-1"0"-31,18 0 16,-17-17-16,0 17 0,-1 0 15,19 0-15,-36-18 16,-18 18 15,36 0 16,-1 18-31,1-18-16,0 17 15,-1-17-15,1-17 0,-1 17 16,-17-18-16,0 0 16</inkml:trace>
  <inkml:trace contextRef="#ctx0" brushRef="#br1" timeOffset="432660.2096">14182 10266 0,'0'0'0,"35"0"16,-17 17-16,17-17 0,18 0 15,-36-17 1,1 17-16,0-18 0,-1 1 16,-17-1-16,-17 18 15,17-18-15,-18 1 0,0-1 16</inkml:trace>
  <inkml:trace contextRef="#ctx0" brushRef="#br1" timeOffset="432787.8431">14340 10248 0,'0'0'16,"18"124"-16,-18-89 0,35 36 16,-17-36-16,-18-18 0,18 1 15,-18 0 1</inkml:trace>
  <inkml:trace contextRef="#ctx0" brushRef="#br1" timeOffset="433503.2455">12859 11148 0,'0'0'0,"-53"70"0,18-34 15,-1 17-15,1 17 16,17-35-16,18 36 16,0-53-16,36 17 15,-19-35-15,19 0 0,34-18 16,-35 1-1,18-54-15,-17 36 16,-1-53-16,-35 52 16,0-17-16,-18-35 15,-17 35-15,-18-35 16,35 53-16,-17-1 0,-18-16 16,36 34-1,17 36-15,0 17 16,0 18-16,17 17 0,1 1 15,52 88-15,-34-106 16,-1 17-16,36 18 16,-36-52-16,35-1 15,-34-35-15,-1 0 16,-17-18-16</inkml:trace>
  <inkml:trace contextRef="#ctx0" brushRef="#br1" timeOffset="433783.6507">13141 11307 0,'0'0'15,"35"0"-15,-17 17 0,17-17 0,0-35 16,1 35 0,-19-18-16,19-17 15,-19 17-15,-17 1 0,0-1 16,-35-17-16,17 35 15,-35 0 1,18 17-16,18 1 0,-1 0 16,0-1-16,1 1 0,17 35 15,17-18-15,36 0 16,-18-17-16,54 0 16,-54-18-16,35 0 15,-52 0 1</inkml:trace>
  <inkml:trace contextRef="#ctx0" brushRef="#br1" timeOffset="434027.9053">13547 11165 0,'-36'18'16,"72"-36"-16,-89 54 0,35-19 15,18 36-15,0-35 16,0 17-16,18-17 0,17 17 15,-17-17-15,35 17 16,-53-17 0,17-18-16,-17 17 15,-17-17-15,-19 18 16,1-18-16,17 0 0,1 0 16,-19 0-16,19 0 15,-1 0-15</inkml:trace>
  <inkml:trace contextRef="#ctx0" brushRef="#br1" timeOffset="434523.4812">13705 11254 0,'0'0'15,"-17"17"-15,-1 1 16,18 17-1,18-17-15,17 17 16,0-35-16,18 35 16,-17-35-16,-19 0 0,18 0 15,1-17-15,-36-1 16,17-17-16,-17 17 16,-17-35-1,-1 36-15,0-1 0,1 0 16,-18 18-16,17 0 15,0 0-15,18 18 16,18 17-16,0 1 16,17-1-1,-18-18-15,36 1 16,-35-18-16,35 0 16,-35 0-16,-1-18 15,1 1-15,-18-1 16,0 1-16,17-1 15,1 36 17,0 17-32,-1-18 15,1 19 1,0-36-16,-1 17 16,1-17-16,0 0 15</inkml:trace>
  <inkml:trace contextRef="#ctx0" brushRef="#br1" timeOffset="434690.1418">14340 11218 0,'53'0'0,"-106"0"0,142 0 15,-36 0-15,-36-17 16,18 17-1,-35-18-15</inkml:trace>
  <inkml:trace contextRef="#ctx0" brushRef="#br1" timeOffset="434918.3512">14464 10971 0,'0'0'15,"-18"53"-15,18-17 0,0 34 16,0-35 0,0 18-16,0 18 0,18-36 15,35 0 1,-18-35-16,0 0 16,-17 0-16,17 0 0,1 0 15,-19-17-15,18-1 16,-35 1-16</inkml:trace>
  <inkml:trace contextRef="#ctx0" brushRef="#br1" timeOffset="451196.2269">13441 12136 0,'0'-18'0,"-18"18"16,-17 18 0,17-18-16,-17 52 15,17-34-15,1 35 16,17-35-16,0-1 16,0 1-16,17 0 15,1 17-15,0-17 16,-18 17-16,17-18 15,-17 19-15,-17-1 16,-1 0-16,0-17 16,1 17-1,17-17-15,-18-1 16,18 1-16,0 0 0,18-1 16,-18 1-16,35 17 15,-17-17-15,-1 0 16,1-18-16,-18 17 15,-18 1 1,1-18-16</inkml:trace>
  <inkml:trace contextRef="#ctx0" brushRef="#br1" timeOffset="451463.0129">13106 12700 0,'17'71'16,"-34"-142"-16,34 177 0,-17-71 0,0 0 15,18-17-15,0 17 16,-1-17-16,36 0 16,-35-18-16,70 0 15,-53-18-15,36-17 16,-54 17-16,19-35 15,-36 35-15,0-17 16,-18 35 0,0 0-16</inkml:trace>
  <inkml:trace contextRef="#ctx0" brushRef="#br1" timeOffset="459566.1931">12259 13723 0,'0'-18'16,"0"1"-1,0-1 1,18 36 15,-18 70-31,0-35 16,0 70-1,0-52-15,-18 35 16,18-53-16,0-18 16,0 0-16,0-17 0,18 35 15,17-53-15,18 17 16,-35-17-16,34 0 15,-16-17-15,-19 17 16</inkml:trace>
  <inkml:trace contextRef="#ctx0" brushRef="#br1" timeOffset="459849.731">12629 14129 0,'-17'0'0,"17"17"15,0 1-15,0 35 16,0-18 0,35 18-16,0-35 0,-17-1 15,17 1-15,-17-18 16,17 0-16,-17 0 0,-1 0 16,1-18-16,0 1 15,-1 17-15,-17-18 0,0-35 16,-17 36-16,-1-19 15,0 19-15,-17-19 16,18 36-16,-1 0 16</inkml:trace>
  <inkml:trace contextRef="#ctx0" brushRef="#br1" timeOffset="460127.3686">12912 14041 0,'0'0'16,"-36"0"-16,19 0 0,-1 17 15,18 1-15,0-1 16,0 1-16,53 53 16,-35-54-16,52 19 15,-52-19-15,35 19 16,-36-19-16,-17 1 15,0-1-15,-17 1 16,-1-18-16,-35 18 16,36-18-16,-36 0 15,35 0-15,0-18 16,18 0-16</inkml:trace>
  <inkml:trace contextRef="#ctx0" brushRef="#br1" timeOffset="460450.4227">13053 14235 0,'17'0'16,"1"0"-16,0 0 16,17-36-16,0 19 15,1-1-15,-36 0 16,17 1-16,-17-1 0,-17 0 15,-1 18 1,-17 0-16,17 0 0,-35 18 16,35 0-16,1-1 15,17 19-15,0-19 16,35 19 0,0-19-16,-17 1 0,17-18 15,18 0-15,-18 0 0,1 0 16,17 0-16,-36 0 15,-34 0 1</inkml:trace>
  <inkml:trace contextRef="#ctx0" brushRef="#br1" timeOffset="461189.2426">14217 14005 0,'0'0'16,"-35"-17"-16,17 17 0,0 0 0,-35 17 15,36 1-15,-18 17 16,17 0-1,36 1-15,-18-1 16,52 18-16,19-18 16,-53-17-16,35 0 15,-53-1 1,0 1-16,-18-1 16,-35-17-1,35 0-15,1 0 0,-19 0 16,1 0-1,18-17-15,17-1 16</inkml:trace>
  <inkml:trace contextRef="#ctx0" brushRef="#br1" timeOffset="461523.9748">14411 14411 0,'0'0'0,"18"53"0,-1 106 16,-17-89-16,18 36 15,-18-53-15,18-18 16,-18-17-16,0-36 16,-18-17-16,0-53 15,1 35 1,-19-71-16,36 54 16,-17-71-16,17 70 15,17-35-15,1 71 16,53 17-16,-36 18 15,18 18 1,-36 0-16,-17-1 16,0 19-16,0-19 0,0 19 15,-35-19-15,-18 18 16,36-17-16,-19-18 0,19-18 16,-1 18-16,18-17 0,0-36 15</inkml:trace>
  <inkml:trace contextRef="#ctx0" brushRef="#br1" timeOffset="461846.4408">14534 14235 0,'18'53'16,"-36"-106"-16,54 106 15,-1-36-15,0-17 16,89-35-16,-54 0 15,-34-18 1,-54 17 0,-17 19-1,-1-1-15,-52 18 16,18 18-16,34 17 16,19 0-16,34 18 15,1-35-15,35 35 16,-18-36-16,36 1 15,-36 0-15,36-18 16,-54 0-16,19 0 16,-36-18-16</inkml:trace>
  <inkml:trace contextRef="#ctx0" brushRef="#br1" timeOffset="462466.7954">14958 14252 0,'17'0'16,"19"0"-16,-19-17 15,1 17-15,0-36 16,-1 19-16,-17-1 16,-17 18-1,-19 0 1,19 18-16,-19 17 15,19-35-15,17 18 0,-18-1 16,18 1 0,18-18-16,35 0 15,-36 0 1,36-18-16,-35 18 16,0-17-16,-1 17 15,-17 17 1,-17 1-1,17 0-15,0 17 16,17-18-16,1 1 16,-1 0-16,1-18 0,0-18 15,-1 0-15,36-17 16,-35 0-16,0 0 0,17-54 16,-35 54-1,17-18-15,-17-35 16,0 53-16,-17-71 15,-1 71-15,-17-18 16,17 35-16,1 18 0,-1 0 16,0 71-1,18-36-15,0 18 16,0 53-16,18-53 16,17 35-16,-17-53 15,0 0-15,17-17 0,-18 0 16,19 17-16,-19-35 15,1 0 1,0-18 0</inkml:trace>
  <inkml:trace contextRef="#ctx0" brushRef="#br1" timeOffset="463103.764">15452 14164 0,'0'0'0,"17"35"15,-17-17-15,18 0 16,17 17-16,-17-17 16,17-18-1,-17 0-15,-1-18 0,19 0 16,-36 1-16,0-1 15,0 0 1,-18 1-16,18 34 31,18 1-15,-18 0-16,17-1 16,1 1-1,0 0-15,-1-18 0,1 0 16,0 0-16,-1 0 15,-17-18 1,18 18 0,-18 18-1,17 17 1,1 0-16,0 53 16,-18-52-16,17-1 15,-17 0-15,18-17 0,-18-1 16,0 1-16,0 0 0,-18-18 15,18-18-15,-17-17 16,-1-1-16,18-34 16,18 35-1,-1-18-15,1 17 0,35-34 16,-18 35-16,18 17 16,-35 0-16,17 36 15,-35 0-15,-18-1 16,-17 19-16,0-19 15,0-17-15,-36 18 16,18-18 0,35 0-16,1 0 0</inkml:trace>
  <inkml:trace contextRef="#ctx0" brushRef="#br1" timeOffset="464103.0335">12153 14905 0,'0'0'16,"0"-71"-16,-17 54 15,-1-1-15,0 18 16,1 53-16,-1-18 15,18 71-15,0-35 16,18 70 0,-1-71-16,19-17 0,-19 18 15,1-36-15,-1 18 0,1-35 16,0 35-16,-36-53 31,0-18-31,1 0 16,-18-35-16,17 36 15,0-36-15,18 35 16,18 0-16,0 18 16,17 0-16,0 0 15,-17 18-15,-1-18 16,1 18-16,-36-18 16,1 0-1,-1 0-15,0 0 0,1 0 16,-1-18-16,1 0 15,17 1-15,17-1 16,18 1 0,-17-1-16,35 0 15,-35 18-15,35-17 16,-36 17-16,1 0 0,0 0 16,-1-18-16,1 18 15,-18 18 1,0-1-16,0 1 15,0 0 1,0-1-16,0 1 16,0-1-16,17 1 31,1-18-31,0 0 16,-1-18-16,1 18 15,0-17-15,-1-1 0,-17 1 16,0-1-16,0 0 15,-17-17 1,-1 17 0,0 1-16,1 17 15</inkml:trace>
  <inkml:trace contextRef="#ctx0" brushRef="#br1" timeOffset="464497.9096">12665 15363 0,'-18'36'0,"36"-72"15,-36 54 17,18-71-17,18 36-15,-18-1 0,0 0 16,0 1-16,17 17 0,-17 17 31,18 19-15,-18-1-16,18 18 15,-1-36-15,-17 1 16,18-18-16,0-18 16,17-17-1,-18 0 1,1 35-1,17 0 1,-17 0-16,-18 17 0,18 1 16,-18 0-16,17-1 0,1 36 15,0-53-15,17 18 16</inkml:trace>
  <inkml:trace contextRef="#ctx0" brushRef="#br1" timeOffset="464942.6187">13600 15240 0,'0'0'0,"53"88"0,-18-53 16,0 18-16,-17-35 15,17 0-15,-35-36 16,0-17 0,0-1-16,-18 1 15,18-18-15,-17 18 16,17-36-16,0 36 15,17 18-15,-17-1 0,18 18 16</inkml:trace>
  <inkml:trace contextRef="#ctx0" brushRef="#br1" timeOffset="465505.8787">13899 15328 0,'0'0'16,"36"-35"-16,-19 17 0,19-17 16,-19 17-16,1 1 15,0-1-15,-36 18 16,0 0 0,1 18-16,-19 17 15,19 0-15,-1 36 16,18-36-16,35 0 15,-17-17-15,35 17 16,-18-35-16,18-17 16,-35-1-16,17 0 15,-17 1-15,-18-19 16,-18 1-16,0 18 16,1 17-1,-1 0-15,18 35 16,18-18-16,-18 1 15,17-18-15,1 18 16,35-1-16,-18-17 16,18-17-16,-35 17 15,17-18-15,-35 0 16,-18-17-16,18 18 16,-35-19-1,18 19-15,34 34 31,36-17-15,-18 0-16,1-17 0,-1 17 16,35-18-1,-52 0-15,0 18 16,-18-17-16</inkml:trace>
  <inkml:trace contextRef="#ctx0" brushRef="#br1" timeOffset="465650.3976">14446 15099 0,'0'0'15,"18"53"-15,-18-36 0,0 19 0,0 34 16,0-34 0,0-1-16,18 18 15,-18-36-15</inkml:trace>
  <inkml:trace contextRef="#ctx0" brushRef="#br1" timeOffset="465882.1198">14570 15311 0,'0'0'0,"17"52"16,-17-34-16,18 0 16,17-1-16,1 1 15,-1-18-15,18 0 16,-36-18-16,1 1 15,-18-1-15,0 0 0,0-34 16,-18 34-16,1 0 16,-19-17-16,19 35 15,-1-18 1,18 36-16,18 17 16</inkml:trace>
  <inkml:trace contextRef="#ctx0" brushRef="#br1" timeOffset="466183.9364">14870 15399 0,'-18'-18'0,"36"-17"16,-18 0 0,17-1-1,1 19 1,0-1-16,-1 18 31,-17 18 0,18-1-31,-18 1 16,17 17 0,-17 0-16,18-17 15,-18 0-15,0-1 0,18 19 16,-1-36-16,1-18 15</inkml:trace>
  <inkml:trace contextRef="#ctx0" brushRef="#br1" timeOffset="466328.32">14975 15064 0,'18'0'16,"-18"17"-1,18-17-15,-1 0 0,-17 18 16,18-18-16</inkml:trace>
  <inkml:trace contextRef="#ctx0" brushRef="#br1" timeOffset="466622.898">15081 15169 0,'18'18'16,"0"0"-16,-1-1 16,18 19-16,-35-19 15,36 1-15,-36 0 16,0-1-16,0 18 16,0-17-16,-18 0 15,18-1 1,18-17-1,-18 18-15,17-18 16,1 18-16,0-18 16,-18 17-1,-18-17 1</inkml:trace>
  <inkml:trace contextRef="#ctx0" brushRef="#br1" timeOffset="466751.7416">15081 15381 0,'18'0'32,"17"0"-32,0 0 15,1 0-15,17 0 16,-36 0-16,1-18 16</inkml:trace>
  <inkml:trace contextRef="#ctx0" brushRef="#br1" timeOffset="467073.324">15416 15293 0,'-17'18'0,"-1"-1"16,18 18-16,0-17 16,0 0-16,18 17 0,-18-17 0,35 17 15,-17-35-15,-1 18 16,36-18-1,-17-18-15,-36 0 16,17-17-16,-17 17 0,0-17 16,-17 0-16,17 17 15,-18 1-15,18 34 16,18 1 0,-18 17-16,35 0 15,-35-17-15,17 0 16,1-1-16,0 1 15,-1-18 1,-17-18-16</inkml:trace>
  <inkml:trace contextRef="#ctx0" brushRef="#br1" timeOffset="467251.4937">15628 15258 0,'-18'0'16,"36"0"-16,-36-18 0,36 18 0,0 0 15,17 18 1,-35-1-16,35 1 15,1-18-15,-1 18 16,-18-18 0,1-18-16,-18 0 15,-18 18 1,18-17-16,-17 17 0,-1-18 16</inkml:trace>
  <inkml:trace contextRef="#ctx0" brushRef="#br1" timeOffset="467429.5564">15681 15152 0,'0'0'15,"18"70"-15,-18-34 0,17-1 16,1 35-16,0-34 16,-18-19-16,0 19 0,17-19 15,-17 1-15,0-36 16,0 1-1</inkml:trace>
  <inkml:trace contextRef="#ctx0" brushRef="#br1" timeOffset="467557.022">15875 15346 0,'0'0'0,"0"53"0,0-36 16,0 1-16,0 0 15</inkml:trace>
  <inkml:trace contextRef="#ctx0" brushRef="#br1" timeOffset="467697.7527">15946 15275 0,'17'18'31</inkml:trace>
  <inkml:trace contextRef="#ctx0" brushRef="#br1" timeOffset="467945.4785">16016 15363 0,'0'0'15,"0"36"-15,0-19 0,0 1 16,18 0 0,-1-1-16,1-17 0,-18 18 15,18-18-15,-18-18 16,0 1-16,0-1 16,0 0-1,0 1-15,-18-19 0,18 19 16,-18 17-1</inkml:trace>
  <inkml:trace contextRef="#ctx0" brushRef="#br1" timeOffset="468201.2015">16193 15416 0,'17'-17'31,"-17"-1"-15,18 0-16,-1 1 15,19-18 1,-19 35-16,1 0 0,0 0 16,17 35-16,-35-18 15,18 1-15,-1 0 0,18-1 16,-35 1-16,0 0 15,0-1 1,-17 1-16</inkml:trace>
  <inkml:trace contextRef="#ctx0" brushRef="#br1" timeOffset="469058.8649">16193 15399 0,'0'17'15,"17"1"1,-17 17 0,0-17-16,0 17 15,0-17-15,-17 0 16,17-36 0,0-35-1,17 35-15,18-35 16,-35 18-16,53 0 15,-35 17-15,35-17 16,-35 35-16,-1 18 16,1-18-16,-18 52 15,0-16-15,0-19 16,0 36 0,0-17-16,17-19 15,-17 1-15,0 0 16,18-18-1</inkml:trace>
  <inkml:trace contextRef="#ctx0" brushRef="#br2" timeOffset="479057.6115">19650 8696 0,'0'-18'15,"0"36"1,17 17-16,-17 53 16,18-35-1,-18 18-15,18 17 0,-1 89 16,-17-107-16,18 1 16,0-1-16,-18-35 0,17 36 15,-17-53-15,18-1 16,-1-34-1,-17-1-15</inkml:trace>
  <inkml:trace contextRef="#ctx0" brushRef="#br2" timeOffset="479380.3551">19950 9366 0,'0'71'0,"0"-36"16,0 0-16,0 1 16,0-19-16,0-34 15,0-1-15,17-35 16,-17 18-16,18-53 16,0 52-16,-1-34 15,1 52-15,17 1 16,0 34-16,1 18 15,-19 1-15,19 34 16,-36-34 0,17 34-16,-17-52 0,18 17 15,-18-17 1,17-18-16,-17-18 16</inkml:trace>
  <inkml:trace contextRef="#ctx0" brushRef="#br2" timeOffset="479514.1965">20426 9349 0,'0'0'16,"35"0"-16,-17 0 0,-1 0 16,1 0-16</inkml:trace>
  <inkml:trace contextRef="#ctx0" brushRef="#br2" timeOffset="479897.5659">20690 8855 0,'36'106'15,"-72"-212"-15,72 264 0,-19-87 16,-17 0-16,18 70 0,-18-88 16,0-18-16,18 18 15,-18-36-15,0 1 16,17-36-16,-17 1 16,18-18-16,-18-1 0,35-17 15,-17 36-15,17-1 16,-17 18-16,17 18 0,-17-1 15,35 54-15,-36-53 16,-17 17-16,18 18 16,-53-18-1,17-17-15,0-1 0,-70-17 16,53-17 0,35-1-1</inkml:trace>
  <inkml:trace contextRef="#ctx0" brushRef="#br2" timeOffset="480292.5922">21114 9454 0,'35'0'16,"-17"0"-16,17-17 16,-35-1-16,18 1 0,-1-1 15,-34 0 1,-1 18-16,-17 18 15,17 0-15,0 17 16,18 0-16,0 18 16,18-35-1,0-1-15,35 1 16,-18-18-16,0 0 16,-17-18-16,17-17 15,-35 17-15,0-17 16,-18 0-16,1 17 15,-1 1-15,1-1 0,-1 18 16,36 0 0,17 18-1,0-18-15,53 0 16,-35-18-16,35 0 16,-52 1-16,17-1 15,-53 0-15,0-17 16</inkml:trace>
  <inkml:trace contextRef="#ctx0" brushRef="#br2" timeOffset="480832.9428">21502 9119 0,'0'0'0,"0"36"0,-18 69 16,18-52-16,-17 0 15,17 35-15,0-35 16,17 18-16,1-53 16,-1-1-16,1-17 15,0 0-15,-1 0 0,19-35 16,-19 0-16,1-18 16,-18 35-16,18-35 15,-18 36-15,17 17 16,1 0-1,-18 35 1,17-18-16,-17 19 0,18-1 16,0-17-16,-18-1 15,17 1-15,19 17 16,-19-35-16,1 0 16,0-17-1,-18-19 1,0 19-16,0-1 15,17 36 1,-17-1-16,36 1 16,-19 0-1,1-18-15,-1 0 0,1 0 16,0-18-16,-18 0 16,0-17-16,0 0 15,0 17-15,-36-35 16,36 36-16,-17-1 15</inkml:trace>
  <inkml:trace contextRef="#ctx0" brushRef="#br2" timeOffset="481476.9046">22066 9543 0,'36'17'16,"-19"-17"-16,18 0 16,-17-17-16,0-1 15,-18 0-15,0 1 16,-18-1-16,-17 18 15,17 0-15,-35 0 16,36 0 0,-1 35-16,18-17 15,0 0-15,0-1 0,18 19 16,35-19 0,-18 1-16,35-18 0,-34 17 15,17-34 1,-36 17-16,18-35 15,-17 17-15,-18-17 16,0 17-16,-18 0 16,18 1-1,-17 17-15,17 17 16,0 1-16,17 35 16,-17-18-16,18-17 15,-18 17-15,18-17 0,17 17 16,-17-35-1,-1 18 1,-17-36-16,0-17 16,0 17-16,0 0 0,0 1 15,0-1-15,0 1 0,18-19 16,17 19 0,-17 17-16,0 0 0,34 0 15,-34 17-15,17 19 16,-17-19-16,17 18 15,-17-17-15,0 0 16,-18-1 0,-18-17-1</inkml:trace>
  <inkml:trace contextRef="#ctx0" brushRef="#br2" timeOffset="485380.2731">19279 9984 0,'0'0'16,"-17"-18"-16,-1 18 16,-17 0-1,17 18-15,0 17 0,1 35 16,-1-17-16,18 0 15,0 0-15,18 18 0,17 35 16,-17-53 0,52 35-16,-34-53 15,34 0-15,-35-35 16,1 0-16,-1 0 16,-17-17-16</inkml:trace>
  <inkml:trace contextRef="#ctx0" brushRef="#br2" timeOffset="485869.5689">19614 10372 0,'0'0'15,"0"35"-15,0-17 0,18-1 0,-18 1 16,0 0-16,0-1 0,0 1 15,0 17-15,0-17 16,0-36 15,0-17-31,-18-18 16,18 35-16,0-52 16,18 34-1,-18 19-15,18 17 0,17 0 16,-17 0-1,17 53-15,-35-36 16,35 36-16,-35-17 16,0-19-16,18 1 15,-18-36 1,0 1 0,0-19-16,0 1 15,0 17-15,17 1 0,-17-1 16,18 0-16,17 1 15,-17 34 1,0 1-16,-1 0 16,1-1-16,-18 1 15,0 0-15,-18-1 16</inkml:trace>
  <inkml:trace contextRef="#ctx0" brushRef="#br2" timeOffset="489534.0344">20108 10354 0,'0'18'16,"18"-1"-16,-18 19 0,0 17 15,0-18 1,0-18-16,18 19 0,-18-19 16,0 1-16,17 0 15,1-18-15,-18-18 16</inkml:trace>
  <inkml:trace contextRef="#ctx0" brushRef="#br2" timeOffset="489679.976">20108 10213 0,'0'18'31,"18"-18"-16</inkml:trace>
  <inkml:trace contextRef="#ctx0" brushRef="#br2" timeOffset="490307.8014">20320 10442 0,'0'0'0,"0"36"16,0-1-1,0-18-15,0 19 16,0-19-16,18 1 0,-18-36 31,0 1-31,0-1 0,17-35 16,-17 18-16,18-18 15,0 35 1,17 1-16,-35-1 16,35 36-16,-17-1 15,-1 54 1,-17-36-16,0 36 16,0-36-16,0 0 15,0 1-15,0-19 16,0 1-16,18-1 15</inkml:trace>
  <inkml:trace contextRef="#ctx0" brushRef="#br2" timeOffset="490472.547">20690 10478 0,'18'0'15,"0"0"-15,-1 0 16,1 0-16,0 0 16</inkml:trace>
  <inkml:trace contextRef="#ctx0" brushRef="#br2" timeOffset="491124.9233">20743 10619 0,'0'17'16,"18"1"-1,-18 0 1,18 17 0,-1-18-16,-17 1 15,18-18-15,0 18 16</inkml:trace>
  <inkml:trace contextRef="#ctx0" brushRef="#br2" timeOffset="491486.9228">20902 10160 0,'0'0'16,"18"123"-16,-18-52 0,0-18 15,17 53 1,-17-71-16,0 0 0,0-17 16,0 17-16,18-35 15,-18-17-15,18-1 16,-1-35 0,19 18-16,-19 35 0,1 0 15,-1 0-15,1 0 16,0 17-16,-18 1 15,17 17-15,-17-17 16,0 0 0</inkml:trace>
  <inkml:trace contextRef="#ctx0" brushRef="#br2" timeOffset="491930.8819">21308 10495 0,'-18'35'16,"18"-17"-16,-17 0 15,17 17-15,0-17 16,17-1-16,1 1 0,-1-18 16,1 0-16,35 0 15,-35 0-15,-1 0 16,1-35-16,-18-1 15,-18 1 1,1 0 0,-1 35-16,18 17 31,35 1-15,-17-18-16,17 18 15,-17-18-15,-18-18 31,-18 0-15,18 1 0,35-1-16,-17 1 15,35-1-15,-18 18 16,18-18-16,-35 18 16,17 0-1,-17 0-15,-18-17 0,-18 17 16,-17-18-1</inkml:trace>
  <inkml:trace contextRef="#ctx0" brushRef="#br2" timeOffset="492104.142">21643 10195 0,'0'18'0,"0"-36"0,18 54 0,-18 52 15,0-53-15,0 18 16,-18 35-16,18-35 15,0-18-15,18 18 16,-1-35-16,18 0 16,-17-18-16,17-18 15</inkml:trace>
  <inkml:trace contextRef="#ctx0" brushRef="#br2" timeOffset="492498.6224">21819 10460 0,'-17'35'15,"17"-17"-15,0 17 16,17-17-16,1 35 16,0-53-1,-1 17-15,1-17 16,0 0-16,17 0 0,-18-17 16,1-1-16,-18-35 15,0 35-15,0-17 16,0 18-16,0-19 0,0 1 0,-18 0 15,18 17 1,0 0-16,0 36 31,0 0-31,0 17 0,18-17 0,-18 17 16,18 0 0,17 18-16,-17-35 15,-1-18 1,1 0-1,0 0-15,-1 0 16,1 17 0,-1 1-1,1 0-15,17-18 16,-17 0-16</inkml:trace>
  <inkml:trace contextRef="#ctx0" brushRef="#br2" timeOffset="493099.8415">22966 10389 0,'-18'-35'0,"36"70"0,-36-88 15,-35 53-15,36 0 16,-36 18 0,35 0-16,-17-1 0,17 1 15,18 0-15,18 35 16,-1-36-16,54 18 16,-18-35-16,35 18 15,-53 0-15,1-18 16,-36 17-1,-18-17-15,0 18 0,-17-18 16,0 0-16,-18 0 16,18 0-16,17 0 0,0 0 15</inkml:trace>
  <inkml:trace contextRef="#ctx0" brushRef="#br2" timeOffset="493254.5818">23142 10495 0,'0'0'16,"0"53"-16,0-18 0,0-17 16,0 17-16,0 1 15,18-19-15,-18 1 16,18-1-16,-1-17 0,1 0 16</inkml:trace>
  <inkml:trace contextRef="#ctx0" brushRef="#br2" timeOffset="493360.8749">23160 10301 0,'18'0'16,"-36"0"-16</inkml:trace>
  <inkml:trace contextRef="#ctx0" brushRef="#br2" timeOffset="493850.9665">23301 10495 0,'0'0'0,"18"0"15,-1 0-15,1 0 16,0 18-1,-1-18 1,-17 17 0,0 1-16,0 0 15,-17-1 1,17 1-16,0 0 16,35-18-16,-18 0 15,36-18-15,-17 18 16,-19-18-16,1 1 0,0 17 15,-1-18-15,1 0 16,-18 1 0,-18 17-1,18-18-15,-17 18 0,-1 0 16,0 18-16,1-1 16,17 19-16,0-19 15,17 36 1,19-35-16,-1 0 0,0-1 15,18 1-15,-18-18 16,-17-18-16,0 18 16,-36-17-1,0 17-15</inkml:trace>
  <inkml:trace contextRef="#ctx0" brushRef="#br2" timeOffset="494897.9915">19262 11254 0,'17'35'15,"-17"0"1,18 0-16,-18 1 16,0-1-16,18-17 15,-18-36 1,-18-35 0,18 35-16,-18-17 15,18 0-15,0 0 16,18-18-16,0 35 15,35 0-15,-1 18 16,-34 18-16,17 53 16,-17-36-16,-18 35 15,18-34 1,-18 17-16,0-36 16,0 1-16</inkml:trace>
  <inkml:trace contextRef="#ctx0" brushRef="#br2" timeOffset="495135.0156">19632 11359 0,'0'36'0,"0"-72"0,-18 89 16,18-35-16,18 0 15,0-1-15,17-17 0,-17 0 16,35 0-16,-18-17 15,-18-1-15,-17 0 16,0 1-16,-17-19 16,-18 19-16,17 17 0,0-18 15,-35 18 1,36 0-16,34 0 16</inkml:trace>
  <inkml:trace contextRef="#ctx0" brushRef="#br2" timeOffset="495301.7147">19914 11324 0,'18'0'16,"0"-17"-16,35-19 16,-18 36-1,-18-17-15,19 17 0,-19-18 16</inkml:trace>
  <inkml:trace contextRef="#ctx0" brushRef="#br2" timeOffset="495458.8387">19985 11130 0,'0'0'0,"18"53"15,-18 0-15,0-18 0,17 53 16,1-52-1,-1-19-15,1 19 0,-18-19 16,18 1-16,17 0 16</inkml:trace>
  <inkml:trace contextRef="#ctx0" brushRef="#br2" timeOffset="496536.7311">20726 11377 0,'17'-18'0,"19"1"15,34-1 1,-35 1-16,1 17 16,-1-18-16,-17 18 0,17-18 15,-35 1 1</inkml:trace>
  <inkml:trace contextRef="#ctx0" brushRef="#br2" timeOffset="497188.3221">20920 11130 0,'-18'88'15,"36"-176"-15,-36 282 16,18-141-16,0-18 0,0 18 15,0-17-15,35 16 16,-17-34-16,35 0 16,-35-18-16,-1-18 15,1 18-15,-1-18 0,-17 1 16,18-18-16,-18 17 16,0 0-16,0 1 0,0-1 0,0 0 15,0 36 16,18 35-15,-18-35-16,17-1 0,-17 1 16,18-18-16,17 17 15,-17-17-15,-36-17 16,1-1 0,17 1-1,-18-1-15,0 0 0,18 1 16,0-19-16,0 19 15,18-1-15,0 18 16,35-18-16,-36 18 16,1 0-1,0 0-15,-1 18 16,-17 0-16,0-1 16,0 1-16,0 17 15,0 1-15,18-1 16,-1 0-16,19-17 15,-19-1-15,36-17 16,-35-17 0,17-1-16,-35-17 15,0 0-15,-35-1 16,17 19-16,-52-19 16,52 36-1,-17-17-15,17 17 16,18 17-16,18 1 15,-1 0-15,19-18 16</inkml:trace>
  <inkml:trace contextRef="#ctx0" brushRef="#br2" timeOffset="497793.5293">22049 11024 0,'0'18'0,"0"70"16,17-35-16,1 53 15,-18-53-15,18 0 0,-18-18 16,17 0-16,-17-17 16,0 0-16,0-36 15,18-35 1,35 18-1,-18 17 1,-17 36-16,-1-1 16,-17 19-1,-17-19-15,-1 1 16,0 0-16,-17-18 0,0 17 16,17-17-16,1-17 15,17-1-15,17 18 16,1-18-16</inkml:trace>
  <inkml:trace contextRef="#ctx0" brushRef="#br2" timeOffset="497960.1021">22384 11395 0,'0'0'0,"-18"17"0,18 1 16,0 0-1,18-1 1,-1-17-16,-17-17 15,18-1-15,-18 0 16,0 1-16,0-1 0,-18 0 16</inkml:trace>
  <inkml:trace contextRef="#ctx0" brushRef="#br2" timeOffset="498416.006">22525 11377 0,'0'18'16,"-18"-1"-1,18 1 1,0 17-16,0-17 15,0 0-15,18-18 0,17 0 16,-17 0 0,-1 0-16,1 0 15,-18 17-15,0 1 16,0-1-16,0 36 16,0-17-16,0 17 15,0-36-15,0 1 16,0 0-16,-18-1 0,1 1 15,-1-18 1,1 0-16,-1-18 16,-17 1-16,17-1 15,18-17-15,0 17 0,0 0 16,0-35 0,18 18-16,35-18 15,-36 36-15,54-19 16,-54 1-16</inkml:trace>
  <inkml:trace contextRef="#ctx0" brushRef="#br2" timeOffset="498623.6106">22983 11095 0,'-35'88'15,"0"-53"-15,17 18 0,1 0 16,-19 53-16,19-71 16,17 36-16,0-36 15,0-17-15,17-1 0,1-17 16,0 0 0</inkml:trace>
  <inkml:trace contextRef="#ctx0" brushRef="#br2" timeOffset="498877.6602">23195 11342 0,'-35'17'16,"17"-17"-16,1 18 0,-1 17 16,18-17-16,18 17 15,-1-17-15,19 17 16,-19-17-1,1-1-15,-1 1 16,-34-18-16,-1 0 16,1 18-16,-1-18 0,0 0 15,-17 0-15,35-18 16,-18 0 0</inkml:trace>
  <inkml:trace contextRef="#ctx0" brushRef="#br2" timeOffset="499284.5737">23354 11518 0,'0'0'16,"0"53"-16,0-35 0,0-1 16,0 1-1,0-36-15,0-17 16,0 17-1,18-34-15,-1 16 16,18 1-16,-17 17 16,17 18-16,-17 0 15,0 36 1,-1-36-16,-17 17 0,18 1 16,-18 0-16,0-1 15,0-34 1,18-1-1,17 0 1,-18 18 0,1 0-1,-18 18-15,18-18 0,-18 18 0,0 34 16,0-34-16,0 0 16,0-1-16,17 1 15</inkml:trace>
  <inkml:trace contextRef="#ctx0" brushRef="#br2" timeOffset="499951.0596">23795 11518 0,'-18'0'0,"1"0"16,17 18-16,-18-1 15,18 1-15,0 0 0,18-1 16,-1 1-16,1-18 15,0-18 1,-1 18-16,-17-17 16,18-1-16,-18 0 15,17 1-15,-17-1 16,0 1-16,18 34 31,-18 1-31,18-1 16,-1-17-1,1 18 1,0-36-16,-18 1 16,17-1-16,-17 1 15,0-1-15,0-17 16,0-1-16,0-34 16,0 35-16,0-54 15,0 54-15,0-18 16,-17 36-16,17-1 15,-18 36-15,18 17 16,0 0-16,0 18 16,18 35-16,-1-35 15,-17 0-15,36 18 16,-36-36-16,17-18 16,1 1-16,-1 0 0,19-36 15,-19 0 1,19-17-16,-19 18 15,-17-36-15,0 35 16,18-35-16,-18 18 16,0 0-1,0 17-15,18 0 16,-18 36-16,0 0 16,17 52-16,-17-52 15,0 17-15,18 36 16,-18-54-16,35 18 15,-35-17-15,35-18 16</inkml:trace>
  <inkml:trace contextRef="#ctx0" brushRef="#br2" timeOffset="500195.0008">24395 11042 0,'0'0'0,"17"53"0,1 70 15,0-52 1,17 70-16,-18-88 16,1 53-16,0-53 15,-18 35-15,0-53 16,0 0-16,-18 1 15,0-19-15,-17 19 0,-35-1 16</inkml:trace>
  <inkml:trace contextRef="#ctx0" brushRef="#br2" timeOffset="502688.1565">21114 12153 0,'35'0'16,"-17"18"-16,35-1 15,-36 1-15,1 17 0,-18-17 16,18 17-16,-36 1 0,-17 34 16,17-17-16,-35 18 15,18-36-15,-1 18 16,36-36-16,18 19 16,-18-19-1,35 19-15,-17-19 16,0 19-1,-18-19-15,0 18 0,0-17 16,-18 17-16,-17 18 16,17-17-16,-17 34 15,35-35-15,0 1 16,0-1-16,0 18 16,17-18-16,1 18 15,0-35-15,17-1 0,-35 1 16,18 0-16,-18-1 15,-36-17 1</inkml:trace>
  <inkml:trace contextRef="#ctx0" brushRef="#br2" timeOffset="502954.3355">20708 13141 0,'0'0'15,"88"53"-15,-52-18 0,52 36 16,-35-54-16,-18 19 16,53 17-16,-53-36 15,1 1-15,-1-1 0,36-17 16,-36 0 0,-18-17-16,19-1 0,-19-17 15,19-36-15,-19 18 16,1 18-16,-18 0 0,0-18 15,0 35-15,-18 18 16,1 18-16</inkml:trace>
  <inkml:trace contextRef="#ctx0" brushRef="#br2" timeOffset="504783.6549">19562 13705 0,'17'-17'15,"-34"34"-15,34-52 0,1 35 0,-1 35 16,1 18-16,17 71 16,-17-36-16,0 71 15,-18-71-15,17-35 16,-17 0-16,18 0 0,0-18 16,-18 0-1,17-35-15,-17-17 0,18-1 16</inkml:trace>
  <inkml:trace contextRef="#ctx0" brushRef="#br2" timeOffset="504973.5817">19614 13794 0,'18'0'0,"17"0"16,-17 0-16,70-18 15,-35 18-15,53-18 16,-53 18-16,-35 0 16,-1 0-16</inkml:trace>
  <inkml:trace contextRef="#ctx0" brushRef="#br2" timeOffset="505084.3404">19756 14041 0,'88'0'16,"-176"0"-16,229 0 0,-106-18 16</inkml:trace>
  <inkml:trace contextRef="#ctx0" brushRef="#br2" timeOffset="505428.7879">20073 14076 0,'0'35'16,"0"-70"-16,18 88 0,-18-18 16,0-17-16,0 17 0,0 0 15,17 36-15,1-54 16,0-17-16,-1 0 16,1-17-16,0-18 15,-18-18 1,0 17-16,0 1 0,0 0 15,-18-18-15,18 35 16,0 1-16,0 34 16,0 1-1,18 17-15,-1-17 0,1 17 16,35 36-16,-18-36 16,18 0-16,-35-17 15,34-1-15,-34-17 16,0 0-16,-18-17 15</inkml:trace>
  <inkml:trace contextRef="#ctx0" brushRef="#br2" timeOffset="505651.8365">20461 14111 0,'-18'-18'16,"18"1"0,36 105-16,-54-141 0,0 35 0,18 36 15,0 0-15,0 17 0,0 18 16,18-18-16,17 18 15,-35-35-15,18 17 16,0-17-16,-36-1 16,0-17-1,-17 0 1,17 0-16,1-17 16,-1 17-16,-17-18 15,35 0-15</inkml:trace>
  <inkml:trace contextRef="#ctx0" brushRef="#br2" timeOffset="505795.6626">20479 14235 0,'53'-18'16,"-142"53"-16,125-52 15,70-1-15,-71 0 0,-17 18 0,-1-17 16,1 17 0,-1-18-16,-17 0 0,0 1 0,0-1 15,-17 0 1,-1-34-16</inkml:trace>
  <inkml:trace contextRef="#ctx0" brushRef="#br2" timeOffset="505915.0086">20602 13970 0,'0'-18'15,"18"89"-15,-36-124 0,54 159 0,-19-18 16,-17-53-16,18 54 16,-1-54-16,-17-18 15,18 19-15,0-19 16</inkml:trace>
  <inkml:trace contextRef="#ctx0" brushRef="#br2" timeOffset="506168.1535">20726 14270 0,'0'-18'16,"35"18"0,-17 0-16,17 0 0,0 0 15,18-17 1,-35-1-16,-1 18 15,-17-35-15,-35 17 16,0 18-16,17 0 16,1 0-16,-1 0 15,-17 35-15,35-17 16,0 0-16,17 17 16,36 0-1,-18-17-15,1-1 0,17 1 16,-36-18-16</inkml:trace>
  <inkml:trace contextRef="#ctx0" brushRef="#br2" timeOffset="506385.3239">21043 14199 0,'-17'18'31,"17"17"-15,0-17-16,17 35 15,-17-36-15,18 19 16,-18-19-16,0 1 16,0 0-16,-18-1 15,1-17-15,-19 0 16,19 0 0</inkml:trace>
  <inkml:trace contextRef="#ctx0" brushRef="#br2" timeOffset="506540.2638">21184 14217 0,'53'-35'16,"-106"70"-16,142-88 0,-54 35 15,-35 1-15,17 17 0,-17-18 16</inkml:trace>
  <inkml:trace contextRef="#ctx0" brushRef="#br2" timeOffset="506681.5363">21220 14076 0,'0'17'0,"0"-69"16,0 87-16,0 18 0,17-18 0,-17 18 16,18-18-16,0 1 0,-1 34 15,1-52-15,17 17 0,0 0 16,1-35-1,-19 0-15</inkml:trace>
  <inkml:trace contextRef="#ctx0" brushRef="#br2" timeOffset="507124.7312">22419 13723 0,'0'0'0,"0"18"16,0 52-1,0 71 1,18-70-16,-1 88 16,1-89-16,0-17 0,-18 0 15,35 18-15,-35-54 16,18-17-16</inkml:trace>
  <inkml:trace contextRef="#ctx0" brushRef="#br2" timeOffset="507437.7152">22613 14235 0,'0'0'0,"35"0"0,-17-18 15,53-17-15,-36 17 16,-18 0-16,1 1 0,0-1 15,-18 0 1,-18 1-16,-17 17 16,17 0-16,-17 35 15,17-17 1,1 35-16,17-36 16,0 19-16,17-19 0,1 1 15,17 0 1,0-1-16,-17-17 15,17 0-15,-17 0 0,0 0 0</inkml:trace>
  <inkml:trace contextRef="#ctx0" brushRef="#br2" timeOffset="507892.7474">23001 14164 0,'0'0'0,"-18"35"0,1-17 15,-1 17-15,18-17 0,-17 35 16,17-36 0,17 1-16,1 0 0,17-1 15,-17-17-15,17-17 16,-17-1-16,-1 18 0,-17-18 16,18-34-1,-18 34-15,0 0 0,0 1 16,0-19-16,0 1 15,0 17-15,18 1 16,-18 34 0,17 1-16,-17 17 15,18-17-15,0 17 16,-1-17 0,1-18-1,-18-18 1,0 1-16,0-1 15,0-17-15,17 17 16,-17 0-16,18 1 16,0-19-16,-1 36 15,-17-17-15,18 17 16,0 0 0,-18 17-1</inkml:trace>
  <inkml:trace contextRef="#ctx0" brushRef="#br2" timeOffset="508198.56">23354 14376 0,'0'0'0,"18"17"0,-1-17 15,1-17 1,-18-1-16,17 0 0,-17-34 15,18 34 1,-18-17-16,18-18 16,-1 35-16,-17 0 0,18 18 15,0 0-15,-18 18 16,0 0-16,0 35 16,0-18-16,0-17 15,0 17-15,17-18 0,-17 19 16,18-19-16,0 1 15,-1-36 1,-17 1-16</inkml:trace>
  <inkml:trace contextRef="#ctx0" brushRef="#br2" timeOffset="508364.3771">23636 14199 0,'0'36'0,"0"-19"16,0 36-16,0-35 16,18-1-16,-18 19 15,17-36-15</inkml:trace>
  <inkml:trace contextRef="#ctx0" brushRef="#br2" timeOffset="508520.1852">23671 13988 0,'0'0'0,"18"17"16,-18 36-16,0-35 16,0 35-16,0-18 15</inkml:trace>
  <inkml:trace contextRef="#ctx0" brushRef="#br2" timeOffset="508910.501">23707 14323 0,'17'0'16,"-34"0"-16,52 0 0,-17 0 15,-1 0-15,1-18 16,0 1-16,-1-1 16,1 0-1,-1 18-15,-17-17 16,-17 17-16,17 17 31,17 19-15,-17-19-16,36 18 15,-19 1-15,19 17 16,-1 17 0,-17-35-16,17 36 15,-35-36-15,0 18 16,0-18-16,-18-17 15,1 0-15,-1-18 0,-35 0 16,18 0-16,-1-36 16,36 19-16,-17-18 15,17-36-15,0 18 16,35-35-16,0 53 16,1-1-16,52 1 15,-18 0 1</inkml:trace>
  <inkml:trace contextRef="#ctx0" brushRef="#br2" timeOffset="509016.5084">24536 14235 0,'0'-18'15</inkml:trace>
  <inkml:trace contextRef="#ctx0" brushRef="#br2" timeOffset="510984.1058">20091 15346 0,'-18'-18'31,"0"36"0,1-1-15,17 1-16,-18 17 16,1-17-16,17 17 15,17-17-15,1 0 16,-1-18-16,1 0 0,0 0 15,17-36-15,-17 19 16,-18-19 0,0 19-16,-18 17 15,-17-18 1,-1 18-16,19 18 16,17-1-1,0 1-15,0 0 0,17-1 16,1-17-16,0 0 15,-1 0-15,1 0 16,0 0-16,-18-17 16,0-19-1,-18 19-15,0-1 16,1 18 0,17 18 15,0-1-31,17-17 15,-17 18 1,-17-18 62,17 18-62,0-1-1,0 1-15,0 0 16,17-1 0,1-17 93,0 0-93,-1-17 15,-17-19-31,0 19 16,-17-19-1,-1 36-15,0-17 16,1 17-16,17 17 15,-18-17-15,18 18 0,0 17 16,0-17-16,35 17 16,-17-35-16,17 18 15,-17-18-15,0-18 16,-1 18 0,-17-35-16,-17 17 15,-1 18-15,18-17 0,-18-1 16,-17 0-1,17 1-15,18-1 16,0 36 0,0-1-1</inkml:trace>
  <inkml:trace contextRef="#ctx0" brushRef="#br2" timeOffset="513259.0536">20496 15011 0,'18'0'15,"17"17"1,-17 19-16,35 69 16,-18-34-16,-17 0 0,-1 17 15,36 35 1,-35-70-16,0-18 0,-1 1 16,1-36-16,0 0 15,-1-36-15,1-52 16,-1 35-16,-17 0 15,18 0-15,-18-52 16,0 52-16,-18-18 16,18 36-16,0 17 15,0 36 1,0 17 0,0 0-16</inkml:trace>
  <inkml:trace contextRef="#ctx0" brushRef="#br2" timeOffset="513698.2647">21008 15469 0,'0'-17'16,"0"34"-16,35-34 0,18-19 15,-35 36-15,35-35 16,-36 17-16,1 1 16,-18-1-16,-18 18 15,1 0-15,-19 0 16,19 0-16,-19 35 16,36-17-16,-17 35 15,17-35-15,17 17 16,-17-17-16,53-18 15,-35 0 1,17 0-16,-17 0 16,0-18-1,-1 18-15,-17-18 16,18 18-16,-18-17 16,18-1-16,-18 0 15,0 1-15,0-1 16,17 18 15</inkml:trace>
  <inkml:trace contextRef="#ctx0" brushRef="#br2" timeOffset="514132.0525">21396 15293 0,'-18'0'31,"1"35"-15,17-17-16,-36 35 15,36-18-15,0 0 16,0-17-16,18 17 16,0-17-16,-1 0 15,1-18-15,17 0 0,-17 0 0,0-18 16,17-17 0,-18 17-16</inkml:trace>
  <inkml:trace contextRef="#ctx0" brushRef="#br2" timeOffset="514303.5102">21519 15381 0,'18'0'16,"17"0"-16,1-18 16,-1 18-16,18-35 15,-36 35-15,1-17 16,-36 17-1</inkml:trace>
  <inkml:trace contextRef="#ctx0" brushRef="#br2" timeOffset="514483.6058">21608 15117 0,'0'105'0,"0"-210"0,0 263 15,0-105-15,17 0 16,-17 0-16,18-18 0,0 36 16,-1-53-16,1-1 15,-1-17-15</inkml:trace>
  <inkml:trace contextRef="#ctx0" brushRef="#br2" timeOffset="514733.9302">21766 15363 0,'0'0'0,"0"18"0,0 17 16,0 18-16,0-35 15,18 35 1,17-35-16,1-18 0,-1 0 16,0 0-1,-35-18-15,0 0 16,0 1-16,-17-36 15,-1 35-15,-17 0 16,35 1-16,-18-1 16,18 0-16</inkml:trace>
  <inkml:trace contextRef="#ctx0" brushRef="#br2" timeOffset="515072.8644">21978 15469 0,'18'0'16,"-18"-17"15,0-19-31,0 19 16,17-1 0,1 0-16,0-17 15,-1 18-15,1 17 16,-18 17-1,18 1-15,-18-1 16,17 1 0,-17 0-1,0-1-15,18-17 16,-18 18 0,0 0-16,17-1 15,1-17-15,0 0 31,-1 0-15</inkml:trace>
  <inkml:trace contextRef="#ctx0" brushRef="#br2" timeOffset="515461.1016">22207 15258 0,'18'0'16,"17"0"-1,-17 0-15,17 17 16,-17 1 0,-18 0-1,-18 17 1,18-18-16,-17 1 0,17 0 16,0 17-16,0-17 15,0-1-15,17 36 16,1-35-16,17 0 15,0-18-15,-17 0 16,0 17-16,-1-17 0,-17-17 16</inkml:trace>
  <inkml:trace contextRef="#ctx0" brushRef="#br2" timeOffset="515621.5795">22243 15434 0,'35'0'32,"-17"0"-32,-1 18 0,36-18 15,-35 0 1,35 17-16</inkml:trace>
  <inkml:trace contextRef="#ctx0" brushRef="#br2" timeOffset="516107.6087">22543 15381 0,'0'0'15,"-36"18"-15,36-1 0,-17 1 0,17 17 16,0 18 0,17-35-16,1 0 0,17-1 15,0-17 1,-17-17-1,0-1-15,-18-17 16,0 17-16,0 0 0,0-17 16,0 17-16,0 1 15,17 17 1,-17 17 0,18 1-16,0 17 15,-1-17-15,1-18 16,0 0-16,-1 0 15,1-18-15,-18 1 16,0-1 0,0 0-16,-18-17 15,18 17-15,18 18 16,-1-17 0,19 17-1,-19 0-15,1 0 0,17 0 16,-17 0-16,0 0 15,-1 0-15,-17-18 0,0 1 16,-17 17 0,17-18-16,-18 18 0,-35-35 15,35 17-15</inkml:trace>
  <inkml:trace contextRef="#ctx0" brushRef="#br2" timeOffset="516246.0278">22860 15275 0,'18'88'16,"-54"-229"-16,54 194 0,17 88 0,-35-105 16,18-19-16,-18 1 15,0 0-15,18-1 0</inkml:trace>
  <inkml:trace contextRef="#ctx0" brushRef="#br2" timeOffset="516351.1226">23036 15416 0,'0'0'15,"0"53"-15</inkml:trace>
  <inkml:trace contextRef="#ctx0" brushRef="#br2" timeOffset="516478.4541">22983 15240 0,'18'0'15,"-36"0"-15,54 0 0</inkml:trace>
  <inkml:trace contextRef="#ctx0" brushRef="#br2" timeOffset="516917.4856">23283 15416 0,'0'0'0,"-17"18"0,-1 0 16,18-1-16,18 1 16,-1 0-16,19-1 15,-19-17-15,1 0 16,-18-17-1,0-1 1,0 0-16,-18-17 16,18 17-16,0 1 15,0 34-15,18 1 16,-18 0-16,18-1 16,-1 19-1,-17-19-15,18-17 0,-18 18 16,17-18-16,1-18 15,-18-17 1,18 17-16,-1-17 16,1 17-16,0 18 0,17-17 15,-17 34 1,-18 19 0,0-1-16,17 18 15,-17-35-15,0-1 16,0 1-16</inkml:trace>
  <inkml:trace contextRef="#ctx0" brushRef="#br2" timeOffset="517090.8659">23918 15540 0,'-17'0'15</inkml:trace>
  <inkml:trace contextRef="#ctx0" brushRef="#br2" timeOffset="522896.5833">21255 15910 0,'-18'0'0,"1"0"16,17 36-1,-18-19 1,18 18-16,0 18 0,0-17 0,0 52 16,0-53-1,18 0-15,-18 1 0,35 34 16,-17-52-16,-1 0 16,18-18-16,-17 0 0,0 0 15</inkml:trace>
  <inkml:trace contextRef="#ctx0" brushRef="#br2" timeOffset="523251.6613">21467 16298 0,'0'0'15,"0"18"-15,0-36 0,0 1 16,17-1 0,1 0-16,-1-17 0,-17 18 15,18-1-15,0 0 0,-1 18 32,-17 36-32,18-1 15,-18-18-15,18 1 16,-1-18-1,1 18-15,0-18 16,17-18-16,-35 0 16,35 1-1,-35-1-15,18 1 0,-18-1 0,0 0 16,0 1 0</inkml:trace>
  <inkml:trace contextRef="#ctx0" brushRef="#br2" timeOffset="523541.9607">21960 16069 0,'0'0'0,"0"-18"0,18 18 16,0 0 0,-18 36-16,17-19 0,1 54 15,-18-36 1,0 18-16,0-18 0,0 18 16,18-17-16,-1-19 15,1-17 1,0 0-16</inkml:trace>
  <inkml:trace contextRef="#ctx0" brushRef="#br2" timeOffset="524715.1777">22313 16210 0,'0'0'15,"0"18"-15,18-18 0,-18 17 16,17 19-16,-17-19 16,18 36-1,0-35-15,-1-18 0,19 18 16,-19-18-16,1 0 16,-18-18-16,0 0 15,-18-35 1,18 36-16,-17-19 15,17 19 1,-18-1 0,18 1-16,0-1 15,18 18 1,-1 0-16,19 18 16,-19-1-16,1-17 15,0 0 1,-1 0-16,1 0 15,-18-17 1,0-1 15,-18 18-15,18 18-16,18-18 31,-18 17-31,17-17 16,1 0-1,-18-17 17,0-1 15,-18 18-16,18 18-16,-17-18-15,-1 35 16,18-18-16,0 1 16,18 17-16,-18-17 15,35 0 1,-17-18-16,-1 0 16,1 0-16,0 0 0,-1 0 0,19 0 15,-19-18-15,-17 0 16,0 1-16,0-1 15,-17 0 1,17 1-16,-36-1 16,19 1-1,34 17 32,1 0-31,0 17-1,-1-17-15,1 0 16,-1 0-16,1 0 16,0 0-16,-1 0 15,1 0 1,0 0-16,-1 0 16,-17 18-16,0-1 15,0 19 1,0-19-1,18 19 1,0-36-16,-1 17 16,1-17-16,17-17 15,-35-1-15,18 0 16,-18 1 0,-18-19-16,0 36 15,18-17-15,-35-1 16,18 1-1,17-1 1,0 36-16</inkml:trace>
  <inkml:trace contextRef="#ctx0" brushRef="#br2" timeOffset="524943.1716">23072 15981 0,'0'0'15,"35"0"-15,-17 0 0,-1 0 0,36 17 16,-35 19 0,-1-19-16,1 19 0,0-1 15,-1 0-15,-17 1 0,0 34 16,0-35-16,-17 1 15,-1-19-15,-35 36 16</inkml:trace>
  <inkml:trace contextRef="#ctx0" brushRef="#br2" timeOffset="525494.5088">22366 16228 0,'-18'0'31,"18"-18"-31,-17 18 16,17 18 0,0-1-1,-18 19-15,18-19 16</inkml:trace>
  <inkml:trace contextRef="#ctx0" brushRef="#br2" timeOffset="532578.825">20144 17057 0,'0'17'62,"-18"-17"-46,18 18-16,0 17 15,0-17 1,18 0 0,-1-18-16,1 0 15,0-18-15,-1 0 16,-17 1-16,0-1 15,-17-17 1,-1 35 0,0 0-16,1 17 15,-1 19 1,18-19 0,18-17-1,-1 0-15,1 0 0,17 0 16,-35-17 15,0-1-31,-17 18 16,-1-18-1,0 18 1,36 0 0,0 0-1,-1 0 1,-17-17-16,18 17 31,-36 0-15,1 0-16,-1 0 15,0 0 1,1 17-16,17 1 31,17-18-15,19 0-1,-19-18-15,18 18 16,-35-17-16,-17 17 31,-1 0-15,1 0-16,-1 0 16,0 0-16,1 17 15,17 1 1,17-18-1,1 0-15,17-18 16,-17 1-16,-18-1 16,0 1-1,-18-1-15,1 18 16,-1 0 0,18 18-16,-18-1 0,1 18 15,17-17-15,17 0 16,1-1-16,0-17 15,34-17-15,-16 17 16,-19-36-16</inkml:trace>
  <inkml:trace contextRef="#ctx0" brushRef="#br2" timeOffset="533813.323">20690 16792 0,'18'106'0,"0"-35"15,-1 34-15,-17-52 16,0-17-16,0-1 16,18 0-16,-18-17 0,0-1 15,0-34 1,18-18-16,-18-1 0,0-52 15,0 35-15,17 0 16,-17 0-16,0 0 0,18-35 16,-18 53-1,18 17-15,-1 18 16,-17 53 0,0-17-16,0 34 15,0-35-15,0 18 16,18-35-16,-1-18 15,1 0-15,17-53 16,-17 35-16,35-52 16,-35 35-16,-1-1 15,1 19-15,-18 34 16,0 1-16,17 0 0,-17 52 16,18-35-16,-18 36 15,18-36 1,-18 0-16,35 18 15,-17-35-15,-18 0 16</inkml:trace>
  <inkml:trace contextRef="#ctx0" brushRef="#br2" timeOffset="534152.2169">21308 17057 0,'-71'88'31,"71"-70"-31,0-1 0,124-158 16,-177 159-16,0 105 0,88-105 0,-17-18 15,17 0-15,-17-18 0,17 1 16,-17 17-16,-18-18 0,0 0 16,-18 1-1,0-19-15,1 19 16,17 34-1,0 36 1,0-35-16,17 0 16,1-1-16,35 19 15,-35-19-15,17-17 16,-18 18-16,1-18 0,0 0 16,-1 0-16,-17-35 15</inkml:trace>
  <inkml:trace contextRef="#ctx0" brushRef="#br2" timeOffset="534330.1372">21519 16775 0,'0'35'16,"18"0"-16,0 53 16,-18-52-1,17 52-15,1-35 16,0 17-16,-1-34 15,19-19-15,-19 1 16,1-18-16</inkml:trace>
  <inkml:trace contextRef="#ctx0" brushRef="#br2" timeOffset="534659.3949">21661 17057 0,'-53'17'16,"35"1"-1,18 17-15,0-17 16,35 35-16,-17-35 16,52 17-16,-34-18 15,-1-17-15,36 18 16,-54-18-16,1 0 16,0-18-16,-18 1 15,-18-1-15,-17 1 16,17-1-16,-35 18 15,35 0 1,1 18-16,17-1 16,17-17-16,19 18 15,17-18-15,-18 17 16,35-17-16,-52 0 16,35 0-16,-35 0 15,-18-17 1</inkml:trace>
  <inkml:trace contextRef="#ctx0" brushRef="#br2" timeOffset="535354.6282">22648 17127 0,'0'18'0,"0"17"15,18 71-15,-18-53 16,18 18-16,-18-18 0,17 52 16,-17-52-16,0-17 15,0-54 1,-17-70-1,-1 35-15,0-53 16,18 71-16,0-71 16,18 53-16,17-18 15,-17 54-15,17-1 16,-17 0-16,35 36 16,-36 0-16,-17 17 15,0-17-15,-17 17 16,-19 0-16,19-17 15,-18-1 1,17-17-16,18-17 16,18-1-16,17-17 15</inkml:trace>
  <inkml:trace contextRef="#ctx0" brushRef="#br2" timeOffset="535781.8926">22931 17180 0,'-18'-35'0,"18"88"15,18-71-15,-54 36 0,19-18 16,-1 0 0,18-18-16,18 18 15,-1-17 1,1 17-16,17 0 0,0-18 16,-17 18-16,0 0 15,-1 0-15,-17-18 31,-17 18-15,17-17-16,-18 17 16,18 17-1,18 1 1,-1 0 0,19-1-1,-19-17-15,1 0 0,17 0 16,1 0-16,-19-17 15,1-1 1,-18 0-16,-18 1 16,1-1-1,-1-17-15,0 17 0,1 18 16,-1-17-16,0-1 16,-17 18-16,35 18 15</inkml:trace>
  <inkml:trace contextRef="#ctx0" brushRef="#br2" timeOffset="536555.924">23301 17039 0,'0'0'15,"-18"0"-15,18 18 16,0 17 0,18 18-1,-18-35-15,18-1 16,-1 19-16,19-36 16,-19 17-16,1-17 0,-1-17 15,1 17-15,0-18 0,-1 0 16,1-17-1,-18 17-15,-18 1 0,18-1 16,-35-17-16,17 35 16,-17 0-16,18 0 15,-1 17-15,18 1 16,0 0-16,0-1 0,18 1 16,-1 0-16,36-1 15,-18-17-15,-17 0 16,35 0-16,-35-17 15,17-1-15,-18 0 16,1 18-16,-18 18 31,0 0-15,0-1-16,18 1 16,-18 0-1,-18-18-15,18-18 31,18 0-15,-1 18 0,1-17-16,0 17 15,-1 0-15,1 17 16,-18-34 46,18 17-46,-1 0-16,1 0 16,-36 0 15,1 0-15,17 17-1,-18-17-15,18 18 31</inkml:trace>
  <inkml:trace contextRef="#ctx0" brushRef="#br2" timeOffset="537184.6487">23760 17180 0,'-18'-17'15,"36"17"1,-18-18 0,0 0-1,17 36 1,1-18-1,0 18 1,-1-1-16,18 19 16,-17-19-16,0 18 15,-18-17-15,0 0 16,-18-18-16,0 17 0,-17-17 0,-18 0 16,18 0-1,-18-17-15,35-1 16,1 0-16,17 1 15,0-1-15</inkml:trace>
  <inkml:trace contextRef="#ctx0" brushRef="#br2" timeOffset="540543.399">24359 17022 0,'0'17'15,"0"54"-15,0-36 16,0 18-1,18-18-15,-18-17 0,18-1 0,-1-17 16,1 0-16,17-17 16,-17-1-1,-18 1-15,17-36 16,-17 17 0,0 19-1,0 34-15,36 1 16,-19-18-1,1 18-15,35-1 16,-35-17-16,-1 0 16,-17 18-16,-17-18 31,-1-18-31,0 18 16,18-17-16,0-1 15,18 0 1</inkml:trace>
  <inkml:trace contextRef="#ctx0" brushRef="#br2" timeOffset="540692.4012">24783 17110 0,'-36'0'16,"72"0"-16,-72 17 0,19-17 15,17 18-15,0 0 16,17-18-16,1 0 31</inkml:trace>
  <inkml:trace contextRef="#ctx0" brushRef="#br2" timeOffset="540848.2978">24765 16969 0,'0'0'0,"0"-18"15,18 18-15,-1 0 16,1-18 0,35 18-16</inkml:trace>
  <inkml:trace contextRef="#ctx0" brushRef="#br2" timeOffset="541028.4244">24888 16969 0,'36'-36'0,"-72"72"15,54-36-15,0 0 16,-1 0 0,36-18-16,-17 18 15,-1-18-15,-17 18 16,-18-17 0,-18 17-16,0-18 15</inkml:trace>
  <inkml:trace contextRef="#ctx0" brushRef="#br2" timeOffset="541204.0357">25012 16757 0,'0'0'0,"0"71"0,0-1 16,0-17-16,0 18 0,0 34 15,0-69 1,18-1-16,-18-17 15,17-18-15,1-18 16,0 0-16,-1-17 0</inkml:trace>
  <inkml:trace contextRef="#ctx0" brushRef="#br2" timeOffset="541482.1656">25153 16775 0,'-18'105'15,"36"-210"-15,-36 263 16,18-105-16,0 0 0,0-18 16,18 1-16,17-1 15,-17-35-15,17 0 16,-35-18-16,18-17 16,0 17-16,-1-17 15,1 35 16,-18 35-31,0-17 16,17 35-16,-17-35 16,18-1-16,0-17 15,-1 18 1</inkml:trace>
  <inkml:trace contextRef="#ctx0" brushRef="#br2" timeOffset="542283.5057">25418 17057 0,'-18'35'15,"18"-17"-15,18 35 16,-1-53-16,1 17 0,35 1 15,-36-18-15,19 0 16,-19 0-16,-17-18 16,18 1-16,-36-1 15,1-17 1,-1 17-16,0-17 16,1 17-16,17 36 31,17-1-16,1-17-15,17 18 16,1 0-16,-19-18 0,1 17 16,0-17-16,-18 18 47,17-18-32,1 0 1,0 18-16,-1-18 15,18 0-15,-17 0 16,17-18-16,-17 0 16,-18 1-1,0-1-15,0 0 16,0-17-16,0 0 16,0 0-16,0-1 15,0-52 1,0 35-16,0-70 15,0 87-15,0-16 16,-18 34-16,18 36 16,-17 17-16,17 0 0,0 36 15,0 52-15,0-70 16,17 0-16,19 35 16,-19-35-16,1-35 15,0 35-15,-18-36 16,-18-34-1,0-1-15,1-17 16,-1 17-16,18-35 16,0 36-1,0-1-15,35 0 16,1 1-16,16-1 16,-16 0-16,17 18 15</inkml:trace>
  <inkml:trace contextRef="#ctx0" brushRef="#br2" timeOffset="543206.1652">21290 18045 0,'0'0'0,"0"53"0,18 70 16,-18-70-16,17 35 16,-17-53-16,18-17 15,-18-71 1,0 18-16,0-53 15,0 35-15,0-71 16,18 71-16,-18-17 16,0-1-16,17 18 0,1 18 15,0 0 1,17 35-16,-35 17 16,18 1-16,-18 17 0,0 1 15,-18 52-15,18-53 16,-35 18-1,35-35-15,-18-18 0,36-18 16,-18-17 0</inkml:trace>
  <inkml:trace contextRef="#ctx0" brushRef="#br2" timeOffset="544035.9146">21555 18009 0,'0'18'0,"0"-36"0,0 54 16,0-54 0,17 0-1,1 1-15,0-1 16,-1 0-16,1-17 16,-18 17-16,18 1 15,-18 34 1,0 1-1,0 0 1,17-1 0,1-17-16,-1 0 15,1 0-15,0 0 16,-1 0-16,1 0 62,0 0-46,-1-17 15,-17-1 32,-17 0-48,17 1-15,-18 17 16,36 0 15,-1 0-15,-34 0 46,17-18-46,0 36 0,0-1-1,0 19-15,0-1 0,0 18 16,0-18 0,35 1-16,-17-36 15,35 17-15,-36-17 16,36-17-16,-35-1 15,-1-17 1,1 17-16,-18-35 16,0 18-16,0 17 15,-18-17-15,18 17 0,-53-17 16,36 35-16,-36 0 16,35 0-16,-17 18 15,35-1-15</inkml:trace>
  <inkml:trace contextRef="#ctx0" brushRef="#br2" timeOffset="544824.0109">22102 17815 0,'0'0'0,"-18"18"15,0-18-15,18 18 0,0 17 16,0 0-16,0-17 16,0 17-16,36 18 15,-36-35-15,17 17 16,1-35-16,-1 18 0,19-18 16,-19 0-16,19-18 15,-19 0-15,1-17 16,0 17-16,-18-17 15,0 17-15,-18-17 16,0 17 0,1 18-1,-1 18-15,0 0 16,18 17 0,0 0-16,18-17 15,17 0-15,-17-18 16,17 0-1,-17 0-15,17-18 16,-17 0-16,17 1 16,-17 17-16,-1 0 15,-17 17 1,0 19 0,0-19-16,0 1 15,0 0-15,0-36 31,18 0-15,0 1-16,-1 17 16,1-36-1,0 19 1,-18-1 15,17 18 0,1 18-15,-1-1-16,1 1 16,0 0-16,17-1 15,-35 1-15,0 0 16,-35-18 0,17 0-16,-17-18 15,17 18-15,-17 0 16,17-18-16</inkml:trace>
  <inkml:trace contextRef="#ctx0" brushRef="#br2" timeOffset="546280.8586">22701 18009 0,'0'18'0,"18"17"16,-18-17-16,18 35 15,-1-36-15,-17 1 16,18-18-16,-1 0 16,1-18-1,-18-34-15</inkml:trace>
  <inkml:trace contextRef="#ctx0" brushRef="#br2" timeOffset="546641.6102">22807 18009 0,'0'0'16,"18"36"-16,-1-36 15,1 0-15,0 0 0,-1 0 16,1 0-16,0 0 15,-1-18-15,18 0 16,-17 18-16,0 36 16,-1-19-1,-17 19-15,18-1 0,17 71 16,-35-53-16,18 35 16,0-53-16,-18 18 15,0-35-15,-36-18 31,19 0-31,-1-18 0,-35-53 16,35 36-16,1-35 16,-1 17-16,18 17 15,18 1-15,35 0 16,-18 17-16,0 1 0,54 17 16,-37 0-1</inkml:trace>
  <inkml:trace contextRef="#ctx0" brushRef="#br2" timeOffset="547154.8083">23724 18027 0,'0'0'0,"-17"0"0,17 35 16,17-17-16,1-18 0,53 0 16,-36 0-16,0-18 15,0 1-15,-17-1 16,-18 0-16,-18 1 16,-35-1-16,36 18 15,-54 18 1,54-1-16,-19 19 15,19-1-15,17 18 16,0-36-16,53 36 16,-18-53-16,35 18 15,-34 0-15,34-36 16,-52 0-16,17 1 16,-35-1-16,18-17 15,-18 17-15,0-17 16,0 17-1,0 36 1,17 0-16,1 17 16,-18-18-1,18 1-15,-1 17 16,1-17-16,0-18 16,-1 0-16,1-18 15,-18 1 1</inkml:trace>
  <inkml:trace contextRef="#ctx0" brushRef="#br2" timeOffset="547315.963">24236 17992 0,'17'17'0,"-34"-34"0,70 52 16,0-35-1,-36 0-15,54-18 16,-53 1-16,-1 17 0,18-18 15,-35 0 1</inkml:trace>
  <inkml:trace contextRef="#ctx0" brushRef="#br2" timeOffset="547505.2478">24342 17780 0,'0'0'0,"0"35"0,0 1 0,0-1 15,17 71-15,-17-71 16,0 18-16,18 0 0,17 17 16,-17-52-1,0 0-15,-1-18 16,1 0-16,-18-18 0,17 0 16</inkml:trace>
  <inkml:trace contextRef="#ctx0" brushRef="#br2" timeOffset="547599.4868">24589 18045 0,'0'0'15,"17"53"-15</inkml:trace>
  <inkml:trace contextRef="#ctx0" brushRef="#br2" timeOffset="547683.8339">24624 18150 0,'0'0'31,"0"-35"-15,0 70-16,0-123 0,-18 71 15,18-19-15</inkml:trace>
  <inkml:trace contextRef="#ctx0" brushRef="#br2" timeOffset="548026.9776">24730 18080 0,'0'-18'15,"17"18"-15,1 0 16,0 0 0,-1 0-16,1 0 0,0 18 15,17-18-15,-18 0 16,19 0 0,-19 0-16,1-18 15,0 1 1,-18-1-16,0 0 15,0 36 1,-18-18 0,18 53-16,0-35 15,18 17-15,-1 0 16,1-35-16,17 0 0,1 0 16,-19-18-16,18 18 0,18-52 15</inkml:trace>
  <inkml:trace contextRef="#ctx0" brushRef="#br2" timeOffset="548434.0655">25629 17921 0,'0'0'15,"53"0"-15,-17 0 0,-1 0 16,18-18-16,-18 18 0,36-35 15,-54 35-15</inkml:trace>
  <inkml:trace contextRef="#ctx0" brushRef="#br2" timeOffset="549607.8505">25718 17833 0,'0'0'0,"52"88"0,-34-35 15,0 0-15,17 18 16,-35-36-16,18-18 0,-1 1 16,-17 0-16,0-36 15,18-17 1,-18 17-16,18-17 16,-1 0-16,1 17 15,-1 18-15,1 0 16,-18 18-1,18-18-15,-18 17 16,-18-34 15,18-1-15,0 0-16,18 1 16,-1-1-16,1 0 15,0 18-15,-1 0 0,19 0 16,-36 18-1,35 0-15,-35-1 16,0 1 0,0 0-1,0-1 1,0 1 0,17 0-16,1-1 15,0 1-15,17-18 16,-17 0-16,-1 0 15,1-18-15,-18 1 16,0-1-16,0-35 16,-18 35-16,18 1 15,-17-19 1,-1 36-16,18 18 31,0 0-31,18-1 0,-1 36 16,1-35-16,0 0 15,-1-1-15,1 1 16,0-36 0,-18 1-1,0-1-15,0-17 16,0-1-16,0 1 16,0 17-16,0 1 15,0-1-15,0 36 31,0-1-15,0 1-16,17 17 16,1-35-16,-18 18 0,17 0 15,-17-1 1,18-17 31,0 0-32,-18-17-15,17 17 0,1 0 16,-18 17 31,18 1-31,-1 0-1,1-1 1,0-17-16,17 35 15,-35-17-15,17 17 0,1 1 16,0-1-16,-18 18 0,0-18 16,0 0-16,0 36 15,-18-53-15,18-1 16,-18-17-16,1 0 0,-1 0 16,1-35-1,-1 17-15,18-17 0,-35-36 16,17 36-16,18-35 15,18 34-15,-1 19 16,1-19-16,0 19 0,17 17 16,35-18-16,-34 18 15,-19 18 1</inkml:trace>
  <inkml:trace contextRef="#ctx0" brushRef="#br2" timeOffset="550057.9714">27164 18009 0,'-18'-17'0,"18"-1"16,-17 18-1,-1 18-15,0 17 16,18-17-16,0 35 15,18-18-15,17 18 16,-17-36-16,17 1 16,-17-18-16,-18 18 15,17-18-15,-17 17 0,-17-17 16,-36 0 0,35 0-16,-17 0 15,17 0-15,1 0 0,-19-17 16,36-1-1,18 18-15</inkml:trace>
  <inkml:trace contextRef="#ctx0" brushRef="#br2" timeOffset="550457.7169">27340 18133 0,'0'0'15,"36"-18"-15,-19 1 0,36-19 16,-53 19-1,18-1-15,-36 18 16,0 0 0,-17 18-16,0-1 15,0 19-15,17-1 16,18-18-16,18 19 16,-1-19-1,19 1-15,-1-18 16,0-18-16,-17 18 15,-1-17-15,1 17 0,-18-18 16,0-17-16,0 17 16,0 1-1,18-1-15,-18 0 0,17 18 16,1 0 0,0 0-16,17 0 15,-17 0-15,34 0 16,-16-17-16,34-1 15,-52 0-15,17-17 16,-35 17 0</inkml:trace>
  <inkml:trace contextRef="#ctx0" brushRef="#br2" timeOffset="550635.8886">27711 17886 0,'0'0'0,"-18"35"0,18 53 16,0-52 0,0 34-16,18-52 15,-1-1-15,36 19 16,-35-36-16,35 0 16,-36 0-16</inkml:trace>
  <inkml:trace contextRef="#ctx0" brushRef="#br2" timeOffset="550746.5246">28099 18133 0,'35'0'16,"-70"0"-16,88 0 0</inkml:trace>
  <inkml:trace contextRef="#ctx0" brushRef="#br2" timeOffset="573760.2189">10989 13070 0,'-18'0'31,"1"0"-16,-1 18 1,18 0 0,-18-1-1,18 1 1,18 0 0,-18-1-16,18-17 0,-1-17 15,1-1 1,0 0-16,-18 1 15,17-1-15,-17 0 16,-17 1-16,17-1 16,-18 18-16,0 0 0,1 0 15,-36 18-15,53-1 16,-18 19 0,18-19-16,0 1 15,18-18-15,-1 0 0,19 0 16,-19 0-16,36-18 15,-53 1 1,18-1-16,-18 0 16,-18 18-16,1 0 0,-1 0 15,-17 0-15,-1 18 16,19-18-16,-1 18 0,1-18 16,17 17-16,17-17 31,1 0-31,35 0 15,-36-17-15,19 17 16,-54 0 15,-17 17-15,17 1 0,0-18-16</inkml:trace>
  <inkml:trace contextRef="#ctx0" brushRef="#br2" timeOffset="575600.0254">10989 13088 0,'0'18'47,"18"-18"-16,-1 0-31,1 0 16,0 0-1,-18-18 32,0 0 0,-18 18-31,0 0 15,1 0-15,17-17 31,-18 17 124,0 0 142,1 0-188,-1 0-109,0 0 15,1-18-16,-1 18 1,1-17-16,-1-1 16,-17-17-16,-1-1 15,1 1-15,0 0 16,17 17-16,-17-17 0,17 17 16,-35-35-1,36 36-15,-1-1 0,0 18 16,-17-35-16,18 35 15,-19-18-15,36 0 16,-17 18-16,17-17 16,0 34 156,0 1-126,17-18-30,-34 0 125</inkml:trace>
  <inkml:trace contextRef="#ctx0" brushRef="#br2" timeOffset="579732.1922">10407 12665 0,'-18'0'156,"18"17"-125,18-17-15,-18 18 0,-18-18 124,18 18-15,-17-1-109,17 1-16,-18 0 15,0-1-15,18 1 0,-35 17 16,17-17 0,1 17-16,-36 36 15,35-36-15,-17 0 0,0 18 16,35-35-16,-18-1 16,18 1-16,-18-18 15,18 18 1,-17-18 31,17 17-32,0-34 235,-18 17-203,18-18 31,-17 18-15,17-18-48,-18 18-15,0 0 16,1 0-16,-1-17 16,0 17-16,1 0 0,-1-18 15,-17 18-15,-18-18 16,35 18-16,-17-17 16,0 17-16,-18-18 0,17 18 15,-69-35-15,69 17 16,-34 1-16,35 17 15,17-18 1,18 0 0,0 36 374,18 0-374,-18-1-16,17 19 16,-17-19-16,18 1 15,-18-1-15,0 19 0,17 17 16,-17-18-1,18 0-15,-18-17 0,0 52 16,0-34-16,18 17 16,-1-36-1,-17 1-15,0-1 16,18-17-16,-18-17 62,-18 17-62,1 0 16,-1 0 0,0 0-1,1 0-15,-18 0 16,17 0-16,-17 0 16,17 0-1,0 0-15,1-18 16,-19 18-1,19 0-15,-1 0 16,-17 0-16,17 18 0,-17-18 16,17 17-16,-17-17 15,17 0-15,1 0 16,-1 0 46,0 0-15,18-17-31,0-1 0,-17 1-1,17-1 1,-18-17-16,18-1 15,-17 1-15,-19-35 16,1 17-16,-18-36 16,18 37-16,-18-1 15,35 35-15,18 0 16,-17 18-16,-1 0 94,0 18-79,1 0-15,-1-1 0,-17 19 16,0-19-16,-18 18 16,17-17-1,19 0-15,-19-1 0,1-17 16,0 18-16,-18 0 15,18-1-15,-18 1 16,35-18-16,0 0 0,1 0 94,-1 0 0,18 18-48,0-1-30,-17 1 0,17-1-16,0 19 15,0-1-15,17 18 16,1 0 0,-1 17-16,-17-34 15,0-1-15,0-17 0,0 52 16,0-52-16,0 35 15,0-36 1,18-17 0,-36 0-1,18-17 1,-17 17 15,-1 0 0,1 0-31,-1 0 16,-17 0 0,17 0-16,0 0 0,-17 0 15,0 0-15,17 0 0,-35 17 16,18-17-16,-18 0 16,35 18-16,-35-18 15,36 18-15,-1-18 16,18-18 140,0 0-140,0-17-16,0 17 15,0-34 1,0 16-16,0-17 16,0 36-16,-17-19 0,17 19 15,-18-1-15,18 0 0,-18 1 16,18-1-16,-17 18 94,-1 0-48,0 0-30,1 18 0,-1-1-1,0-17-15,1 18 16,-1 0-16,-35 17 16,36-17-16,-36 17 15,35-35-15,0 18 0,-17 17 16,18-35-16,-19 18 15,1-18-15,0 17 16,17-17 0,-17 0-1,17 0-15,0 0 16,18 18 78,-17-1-79</inkml:trace>
  <inkml:trace contextRef="#ctx0" brushRef="#br2" timeOffset="582073.066">7108 13723 0,'0'18'16,"0"-1"-1,0 1-15,0 17 16,0-17-16,0 35 16,0-18-16,0-17 0,0 17 15,0 0-15,18 1 16,-18-1-16,18 0 15,-18-17 1,17-1-16,-34-17 94,-1 0-79,18-17 1,-18 17-16,1 0 31,17-18-31,-18 18 16,1-18 0,-1 18-1,0 0-15,1 0 16,-1 0-16,0-17 15,1 17-15,-1-18 16,0 18 0,1-17-1,-1-1-15,-17 18 16,17-18-16,1 18 0,-19-17 16,19 17-1,-1 0 16,18 17 157,-18 1-172,18 0-16,-17 17 15,17 0-15,-18 18 16,18-18-16,0-17 15,0 0-15,0 17 16,0-17-16,0-1 16,0 1 46,-17-18-46,-1 0 203,0 17-188,1-17-16,-1 18-15,0-18 16,1 18 0,-19-1-1,36 1-15,-17 0 0,-1-18 16,-17 35-16,17-35 16,1 18-16,-1-1 15,18 1-15,-18-18 16,1 0-1,-1 17 1,0 1-16,1-18 16,-1 0-1,18 18-15,-18-18 94</inkml:trace>
  <inkml:trace contextRef="#ctx0" brushRef="#br2" timeOffset="592985.6633">6279 14587 0,'0'-17'31,"0"-1"110,0 0-141,0 1 15,0-36 1,18-18 0,0 36-16,-18 0 0,17 0 15,1-18-15,-18-18 16,18 36-16,-1-18 15,-17 18-15,18 17 16,-18 0-16,-18 18 156,18-17-140,-17 17 0,-1 0-1,18-18-15,-18 18 16,1 0-16,-1-18 15,0 18-15,1-17 16,-18-1 0,17 18-16,0-18 0,1 1 15,-1 17-15,-35-35 16,18 17-16,17 0 0,-17 18 16,0-17-1,-1 17-15,19-18 16,-1 18-16,0 0 0,1 0 15,-1-18-15,0 18 32,18 18 93,0 0-110,0-1-15,0 36 16,-17-35-16,17 52 16,-18-34-16,-17 17 15,17-36-15,1 36 16,-1-35-1,18-1-15,-18-17 16,1 0 31,34 0 78,-17-17-109,18 17 62,-18 17 78,-18-17-140,36 0 46,0 0-46,-1 0-1,1 0 1,17 0 0,-17 0-16,35 18 15,-18-18-15,-17 0 16,-1 0-16,1 0 0,0 0 15,-1 0-15,-17-18 125,0 1-109,0-1 0,0 0-16,0 1 15,0-1 1,18 1 0,-18-1-16,18 0 15,-18 1-15,0-19 16,0 19-1,0-1 1,0 36 47,0-1-32,17 1-16,-17 0-15,18-1 16,-1 1 0,-17 0-16,18-18 0,0 17 15,-18 1-15,35-1 16,-17 1-16,-1-18 16,-17 18 109,-17-18-125,-1 17 15,18 1-15,-18 0 16,1-1-16,17 1 15,-18 17-15,18-17 0,-18 17 16,18-17-16,0-1 16,0 1-1,0 0 110,-17-18-78,-1 0-31,1 0-16,-1-18 15,0 18 1,1 0 0,-1 0-16,0 0 15,1 0 1,-1 0 15,18-18 141,0 1-141,0-1-15,0 1 0,0-1-1,0 0-15,0-17 16,0 17-16,0 1 15,0-1-15,0 0 0,0-17 16,0 17-16,-18 1 16,18-1-1,18 18 126,0 18-141,-1-18 16,1 0-16,17 17 15,-17-17-15,0 0 16,-1 18-1,1-18-15,-18 18 16,0-1 156,0 1-156,0 0-16,17 17 15,-17-17-15,0 17 16,18-17-16,-18-1 15,18 1-15,-1-1 16,-17-34 156,18 17-156,-18-18-1,18 18-15,-1-17 16,-17-1-1,18 18 1,-18-18-16,18 18 31,-18-17-31,0-1 16,17 18-16,-17-18 16,18 18-16,-18-17 15,17 17-15,-17-18 16,18 18-1,-36-18 48,18 1-16,0-1-32,0 0 32,-17 18 0,-1 18-47,1-18 16,-19 18-1,19-18-15,-1 17 16,0-17-16,-35 18 16,36 0-16,17-1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47:32.78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2663 3651 0,'0'0'16,"18"0"-16,35 0 16,0 0-16,0 0 15,0 0-15,17 0 0,54-17 16,-71-1-16,0 18 16,-18-18-16,0 18 15,-17-17-15,-36 17 16,-35 17-1,18-17-15,0 18 16,-1 0-16,19-1 16,17 36-16,0-18 0,35 54 15,-17-36 1,17 88-16,-17-88 16,-1 70-16,1-88 15,-36 54 1,1-72-16,-36 36 15,17-18-15,-34-17 16,17-18-16,18 0 0,17 0 16,0-18-16,1 1 15,34-1-15,36 0 16,0 18-16,0 0 0,71 0 16,-54 0-16,1 0 15,-18 18-15,0-18 16,52 0-16,-69 0 15</inkml:trace>
  <inkml:trace contextRef="#ctx0" brushRef="#br0" timeOffset="244.3536">3828 3598 0,'0'0'15,"-53"-35"-15,17 35 0,1 18 16,0 17-16,17 18 0,-17 88 16,17-70-16,18 87 15,18-87-15,17-1 16,18 36 0,-18-53-16,1-18 0,-19 1 15,19-1-15,-19-17 0,-17-1 16</inkml:trace>
  <inkml:trace contextRef="#ctx0" brushRef="#br0" timeOffset="372.3832">3581 4216 0,'35'0'0,"-70"0"0,123-18 0,-53 18 15,18 0-15,0 0 16,-18 0-16,36 0 15</inkml:trace>
  <inkml:trace contextRef="#ctx0" brushRef="#br0" timeOffset="1551.5482">5874 3863 0,'0'0'0,"-18"-18"0,-35 1 15,36 17-15,-19 17 16,1 1-16,17 0 0,1 34 16,17-34-16,17 53 15,1-36-15,17 18 16,1-35 0,16 17-16,-34-18 15,17 36-15,-17-35 16,-36 17-16,1-17 15,-1-18-15,0 18 16,-17-1-16,0-17 0,17 0 16,-17 18-16,0-18 15,17-18-15</inkml:trace>
  <inkml:trace contextRef="#ctx0" brushRef="#br0" timeOffset="1974.3492">6121 4163 0,'17'53'0,"-34"-106"0,34 141 16,-17-70-16,-17 35 15,17-36-15,-18-17 0,18 18 16,0-36 0,0-17-1,18 0-15,-1-54 16,1 54-16,0-35 15,-1 52-15,1 0 16,0 18-16,17 0 16,-18 18-16,-17 17 15,0 1-15,0-19 0,0 18 16,0-17 0,0 0-16,18-18 31,0 0-16,-1-18-15,1 18 0,17-18 16,-17 18-16,0 18 16,-1 0-16,-17-1 15,18 1-15,-18 0 0,17 35 16,1-36 0,17 18-16,1-35 15,-1 18-15</inkml:trace>
  <inkml:trace contextRef="#ctx0" brushRef="#br0" timeOffset="2674.6736">6738 4180 0,'0'0'16,"-35"0"-16,35 18 0,-18 0 16,1 17-16,17-17 0,0 52 15,17-35-15,18 18 16,-17-35-16,35 0 15,-35-18-15,17-18 16,-17 0-16,-18-17 16,0 17-16,-18-17 15,0 0-15,18 0 16,-17 17 0,17 0-16,17 18 15,1 0-15,0 18 0,-1-18 16,1 18-16,-1-1 0,1 1 15,17 0-15,-17-1 16,17-17 0,-17 0-16,0 0 15,-1-17-15,1-19 0,-1-34 16,1 34-16,0-87 16,-18 70-16,0-88 15,0 53-15,0 17 16,0 1-16,0 34 0,-18-17 15,0 53-15,1 18 16,-1 53 0,18-18-16,0 35 0,0 70 15,0-52 1,53 53-16,35-53 16,-35-53-16,35-18 15,-52-17-15,17-18 16,-18-18-16,-17-17 15,17-36-15,-18 36 16,-17-71-16,-17 36 16,-18-72-16,17 72 15,-17-1-15,17 1 16,0 17-16,-17 0 0,17 35 16,18 36-16,-17 70 15,34-35-15,19 106 16,-1-89-16,53 72 15,-53-72-15,54 18 16,-54-52-16,0-1 16,0-18-16,1-17 0,-19 0 15</inkml:trace>
  <inkml:trace contextRef="#ctx0" brushRef="#br0" timeOffset="3098.3982">8837 4039 0,'18'-17'16,"-36"34"-16,53-34 0,36-19 16,-36 36-16,0-17 15,18-1-15,-17 0 0,52 1 16,-53-1-16,0 1 16,-35-1-16,0 0 15</inkml:trace>
  <inkml:trace contextRef="#ctx0" brushRef="#br0" timeOffset="3289.2855">9049 3687 0,'35'123'0,"-70"-246"0,88 317 16,-36-71-16,1-70 15,17 35-15,-17-53 16,0 18-16,-1-35 15,18 0 1,-17-18-16,0-18 16,-18 0-16</inkml:trace>
  <inkml:trace contextRef="#ctx0" brushRef="#br0" timeOffset="3865.1247">9349 4163 0,'35'35'16,"-70"-70"-16,88 70 0,-36-17 0,1-18 15,-18-18 17,0-17-32,0 17 15,0-35-15,17 36 16,1-1-16,0 0 16,17 18-16,-17 0 15,17 0-15,-17 0 16,-1 36-1,-17-19-15,-17 19 16,-1-19-16,18 18 16,-18-17-1,18 0-15,0-1 16,18 1-16,0-18 16,17 0-16,-18-18 15,19 1-15,-36-1 16,17-17-16,-17 17 15,0 1-15,-17-1 16,-1 18 0,18-18-16,0 36 31,18 0-31,-1-1 16,1 1-16,0-18 15,-1 17 1,1-17-16,0 0 15,-18-17 1,17-18-16,-17 17 16,0-17-16,0-1 15,0 19-15,0-1 16,0-17-16,0 17 16,18 18-16,0 0 31,-18 18-31</inkml:trace>
  <inkml:trace contextRef="#ctx0" brushRef="#br0" timeOffset="4205.307">9895 4075 0,'0'0'16,"18"35"-16,0-17 0,-18-1 16,17 1-16,-17-1 0,36 1 15,-19-18 16,1 18-15,0-1 0,17 54-1,-18-18-15,19 35 16,-19-35-16,19 35 16,-36-70-16,0 35 15,-18-53-15,-17 0 16,-1 0-16,-16-36 15,34 1-15,-17-35 16,35 34-16,0-52 16,0 35-1,17 0-15,19 18 16,-1 17-16,18-17 16,-18 35-16</inkml:trace>
  <inkml:trace contextRef="#ctx0" brushRef="#br0" timeOffset="4705.4236">11165 3951 0,'-52'0'15,"34"0"-15,0 18 0,18-1 16,0 1-16,36 35 16,-1-18-16,35 18 15,-34-18-15,-1-17 16,-17 0-16,-1-1 0,1 1 15,-36-18 1,-17 18-16,0-18 16,-36 0-16,36 0 15,-18-18-15,35 18 16,18-18-16,0 1 16</inkml:trace>
  <inkml:trace contextRef="#ctx0" brushRef="#br0" timeOffset="5010.7865">11465 4110 0,'18'-18'15,"-36"36"-15,36-53 0,-18 17 16,0 0-16,0 1 16,0-1-16,-18 0 15,1 1-15,-1 17 16,0 0-1,1 35 1,17-17-16,0 35 16,17-18-16,-17-17 15,36 34-15,-1-34 16,18 0-16,-36-18 16,19 0-16,-19 0 15,1-18 1,0 0-16,-18 1 15,0-1-15,0 1 16</inkml:trace>
  <inkml:trace contextRef="#ctx0" brushRef="#br0" timeOffset="5129.0336">11695 4022 0,'35'0'16,"-70"0"-16,88-18 0,-18 18 0,0-18 16,53 1-16,-52 17 15,-1-18-15,0 0 16,0 18-16,-17-17 0,-18-1 15</inkml:trace>
  <inkml:trace contextRef="#ctx0" brushRef="#br0" timeOffset="5295.2176">11871 3775 0,'35'123'0,"-70"-246"0,106 370 15,-54-194-15,1 0 16,-1-1-16,1-16 0,35 17 16,-18-36-16</inkml:trace>
  <inkml:trace contextRef="#ctx0" brushRef="#br0" timeOffset="5583.5931">12876 3634 0,'0'17'16,"0"1"0,0 0-16</inkml:trace>
  <inkml:trace contextRef="#ctx0" brushRef="#br0" timeOffset="5700.8543">13018 3986 0,'0'0'16,"0"-17"-16</inkml:trace>
  <inkml:trace contextRef="#ctx0" brushRef="#br0" timeOffset="7280.2561">14058 3598 0,'0'18'0,"0"35"16,0 0-16,-17 53 16,17-53-16,17-1 15,1 1-15,-1-17 0,36 34 16,-17-52-16,-1-18 16,0 0-16,36-18 15,-36-17-15,18-53 16,-35 35-16,-1 0 15,1-18-15,-18 18 0,18-88 16,-18 88-16,0 1 16,-18-1-16,18 70 15,0 71 1,0-17 0,35 70-16,-17-70 15,35 52-15,-36-70 16,19-18-16,17 36 15,-36-36-15,18 0 16,-17-35-16,0 0 16</inkml:trace>
  <inkml:trace contextRef="#ctx0" brushRef="#br0" timeOffset="7543.0966">14905 3845 0,'-35'-17'16,"70"34"-16,-88-34 0,35 17 16,1 0-16,17 17 0,0 19 15,17 16 1,19-16-16,-19-1 16,54 18-1,-36-18-15,-17-17 0,35 0 16,-53-1-16,-18-17 15,0 0 1,-17 0 0,0-17-16,0 17 0,17-18 0</inkml:trace>
  <inkml:trace contextRef="#ctx0" brushRef="#br0" timeOffset="7825.4449">15169 4004 0,'0'0'16,"36"-35"-16,-19 35 0,-17-18 16,-17 0-1,-19 18 1,19 0-16,-18 0 16,17 18-16,0 0 15,18-1-15,0 19 16,18-19-16,35 19 15,-18-19 1,0-17-16,18 0 16,0 0-16,-35-17 15,-1 17-15,-34-18 32</inkml:trace>
  <inkml:trace contextRef="#ctx0" brushRef="#br0" timeOffset="8376.7336">16439 3298 0,'71'159'16,"-142"-318"-16,177 389 0,-70-142 16,16 35-1,-34-70-15,0 36 16,-1-54-16,-17-18 16,-17-34-1,-1-36 1,18 18-16,0 17 0,18-17 15,52 17 1,-17 18-16,35 18 16,-52 17-16,34 0 15,-52 1-15,-18-19 0,0 18 16,0-17-16,-53 17 16,35-35-16,-17 18 15,0-18-15,17 0 16,1-35-16,17 17 15</inkml:trace>
  <inkml:trace contextRef="#ctx0" brushRef="#br0" timeOffset="8836.4933">17163 3775 0,'0'0'0,"-18"17"16,0 36-1,1-17-15,-19 16 16,36-16-16,18-1 15,0-17-15,17-1 16,0-17-16,1-35 16,-19 17-16,1-17 15,-18 0-15,0 0 16,-18 17 0,1 0-16,-1 18 15,0 18 1,36 0-16,-18-1 0,35 18 15,0-17-15,18 0 16,-35-18 0,0 0-16,-1-18 15,-17 0-15,0 1 16,0-1-16,-17 1 0,17-19 16,0 19-16,0-19 15,0 19-15,35 17 16,-17-18-16,35 18 15,-18 0-15,35 0 16,-34 0-16,-1 0 16,0 0-16,-52-18 31,-19-17-15,19 18-16</inkml:trace>
  <inkml:trace contextRef="#ctx0" brushRef="#br0" timeOffset="8986.4118">17551 3457 0,'35'36'0,"-70"-72"0,88 107 16,-36 17-1,-17-35-15,18 53 16,-18-36-16,18 36 16,-18-71-16,35 36 15,-18-53-15,19-18 16</inkml:trace>
  <inkml:trace contextRef="#ctx0" brushRef="#br0" timeOffset="9404.6833">17851 3845 0,'0'0'16,"-18"53"-16,18-18 0,18 18 15,-1-35-15,1 0 16,52-1-16,-52-17 15,53-17 1,-36-1-16,0-53 16,-17 36-16,-1-71 15,-17 53-15,0-70 16,-17 70-16,17 0 0,-18 18 16,1 0-1,-1 70-15,0 53 16,18 53-1,0-88-15,18 0 0,35 53 16,-18-71-16,36 0 16,-54-17-16,1-18 15,0 0-15,-1-18 16,1 1 0,-1 17-16,19 17 15,-19 1-15,-17 17 16,18-17-16,0 17 0,-1-17 15,1 0-15,0-1 16</inkml:trace>
  <inkml:trace contextRef="#ctx0" brushRef="#br0" timeOffset="10183.373">19773 3845 0,'0'0'0,"0"-17"0,0-1 15,0 0-15,-17-17 16,-1 17-16,0 1 15,1-1-15,-1 18 0,-17 0 0,-18 18 16,18-1 0,-1 1-16,1 35 15,35-35-15,0 35 16,18-36-16,35 18 16,-18-17-16,35-18 15,-34 0-15,17-18 16,-36 18-16,1-17 15,-18-1-15,17 18 0,-17-17 16,0 34 0,0 36-1,0 0-15,18 71 16,0-72-16,-18 1 16,17 53-16,1-71 15,-18-17-15,0 0 16,0-1-16,-18-17 15,-17-35-15,0 17 16,0-52 0,17 35-16,-17-54 15,17 19-15,18 17 16</inkml:trace>
  <inkml:trace contextRef="#ctx0" brushRef="#br0" timeOffset="10761.6537">20038 4039 0,'-18'-17'32,"18"-1"-17,0 0 1,-17 1-16,17-1 16,17 0-16,-17 1 15,0-1-15,0 1 0,0-1 16,0 0-16,-17 1 0,17-1 15,0 0 1,-18 18-16,36 0 16,17 0-1,-18 0-15,36 0 16,-17 0-16,-1 0 16,0 18-16,-17-18 15,-18 18-15,0-1 16,0 1-16,-18 0 15,18-1-15,0 1 16,-17-18 0,34 17-1,1-17 1,-1 0-16,1 0 16,17 0-16,-17-17 15,0-1-15,-18 1 16,0-1-1,-18 18-15,18 18 32,0-1-17,18 1-15,-1-1 16,1-17-16,0 0 16,-1 0-16,18 0 15,-17 0-15,0-17 16</inkml:trace>
  <inkml:trace contextRef="#ctx0" brushRef="#br0" timeOffset="10983.9584">20602 3581 0,'0'0'15,"-35"-106"-15,17 53 0,1 0 16,-19-18-16,19 71 15,-1 53 1,18-17-16,0 105 16,18-88-16,35 88 15,-18-88-15,0 0 16,1-18-16,-1 0 0,35 18 16,-52-35-16,17-18 15,-17 0-15,-18-18 16</inkml:trace>
  <inkml:trace contextRef="#ctx0" brushRef="#br0" timeOffset="11105.231">20779 3863 0,'17'53'0,"1"-36"16,17 19-16,-17-36 15,-1 17-15</inkml:trace>
  <inkml:trace contextRef="#ctx0" brushRef="#br0" timeOffset="11634.6464">20937 3898 0,'18'0'15,"-36"0"-15,54 0 0,-1-17 16,-17-1 0,-18 0-1,0 1-15,0-1 0,-18 18 16,0 0-1,18 18 1,0-1-16,18 1 16,0 0-16,-1-18 15,1 17-15,-1-17 16,1 0 0,-18-17 15,18 17-31,-1-18 15,1 18 1,0 0-16,-1-18 16,1 18-16,0 0 0,-1-17 15,1 17 1,0 0 0,-18-18-16,35 18 15,0-18-15,-17 1 16,-18-1-1,17 0-15,-17 1 16</inkml:trace>
  <inkml:trace contextRef="#ctx0" brushRef="#br0" timeOffset="11789.1934">21308 3651 0,'0'0'16,"17"124"-16,-17-71 0,36 52 15,-19-69-15,19 17 16,-1-36-16,-17 1 16</inkml:trace>
  <inkml:trace contextRef="#ctx0" brushRef="#br0" timeOffset="12441.5403">22648 3722 0,'-70'53'16,"140"-106"-16,-175 141 16,87-53-16,0 1 0,36 16 15,0-34-15,34 0 16,1-18-16,36-18 15,-37 0-15,-16-17 16,-1 0-16,0 0 16,1-54-16,-36 37 15,-18-54-15,0 35 16,-52-35-16,34 71 16,-16 0-16,16 35 15,1 35 1,35 0-16,-18 89 15,36-54-15,53 54 16,-36-71-16,71 35 16,-53-53-16,52 18 15,-69-35-15,17-1 16</inkml:trace>
  <inkml:trace contextRef="#ctx0" brushRef="#br0" timeOffset="12696.8214">23089 3792 0,'53'-17'16,"-35"17"-16,17-18 15,18 0-15,-18 1 16,-17-1-16,0 1 16,-36-1-16,0 18 15,-17-18 1,0 18-16,0 36 15,17-19-15,18 36 16,0-18-16,18 18 16,17-35-16,18 17 15,0-17-15,17-18 16,-52 0-16</inkml:trace>
  <inkml:trace contextRef="#ctx0" brushRef="#br0" timeOffset="12936.2264">23477 3687 0,'0'0'15,"-17"17"-15,-1 1 0,18 17 16,18-17-16,-18-1 16,35 19-1,-17-19-15,-1 19 16,-17-19-16,0 1 15,0-1-15,-35 1 16,17 0-16,-17-18 16,17 0-16,-17 0 15,18 0-15,17-18 16</inkml:trace>
  <inkml:trace contextRef="#ctx0" brushRef="#br0" timeOffset="13552.5617">23654 3757 0,'-18'53'16,"36"-106"-16,-36 124 0,36-18 15,-1-18 1,1-18-16,0 1 0,52 0 15,-34-18-15,34 0 16,-52-18-16,35 0 16,-36 1-16,-17-1 15,0-17 1,-17 0-16,-19-1 16,1 36-1,17 18 1,18 0-16,0 17 15,0-17-15,53 34 16,-35-34-16,17-18 16,1 18-16,-1-18 15,0 0-15,-35-18 16,18 0 0,-18 1-16,0-1 15,-18 1-15,36 34 31,-1 1-15,-17-1-16,18 19 16,0-36-16,-1 17 15,-17-34 17,0-1-17,18 0-15,0 1 16,-1 17-16,1 0 15,-1-18-15,1 18 0,0 18 0,-18-1 16,0 1 0,0 0-1</inkml:trace>
  <inkml:trace contextRef="#ctx0" brushRef="#br0" timeOffset="13747.2792">24324 3792 0,'18'18'15,"17"-18"1,-17 0-16,52-18 16,-52 18-16,17-17 0,-17-19 15,-1 19-15,-17-18 16,0 17-16</inkml:trace>
  <inkml:trace contextRef="#ctx0" brushRef="#br0" timeOffset="13930.6215">24500 3528 0,'-17'70'15,"34"-140"-15,-34 193 0,-1-35 16,18-52-16,0 52 15,18-53-15,17 18 16,0-35-16,18 17 16,-17-35-16,16-18 15,-16 1-15</inkml:trace>
  <inkml:trace contextRef="#ctx0" brushRef="#br0" timeOffset="14030.9557">25065 3916 0,'0'0'16,"18"-18"-16,-1 1 0,-17-1 16</inkml:trace>
  <inkml:trace contextRef="#ctx0" brushRef="#br0" timeOffset="22184.701">7391 4904 0,'0'-18'0,"0"0"16,-18 1-16,0 17 15,1-18-15,-1 36 16,1-1-16,-19 36 16,19 0-1,-1 0-15,18 0 0,0 0 16,18 0-16,-1 0 0,1 0 15,17 0-15,0-18 0,-17 18 16,70 0-16,-52-36 16,52-17-16,-35 0 15,-18-17-15,-17-19 16</inkml:trace>
  <inkml:trace contextRef="#ctx0" brushRef="#br0" timeOffset="22627.0625">7743 5221 0,'18'71'15,"-36"-142"-15,36 177 0,-18-71 0,18 18 16,-18-35-16,17-1 16,-17-34-1,0-1-15,18-35 16,-18 18-16,0 17 0,0-17 15,18-36 1,-1 36-16,-17 18 0,18-1 16,0 18-16,-1 0 0,1 18 15,0-18-15,-1 35 0,-17-18 16,18 1-16,-1 0 0,-17-1 16,0 1-1,0 0-15,0-36 16,18-17-1,-18 17-15,18-35 16,-1 36-16,1 17 16,0-18-16,-1 18 0,1 35 15,0-17-15,-1 35 16,1-18-16,-18 18 16,17-18-16,1 1 15,-18-19-15,18 1 16,-1-18-1</inkml:trace>
  <inkml:trace contextRef="#ctx0" brushRef="#br0" timeOffset="22967.3856">8696 5027 0,'-18'18'15,"1"-18"-15,-19 17 16,19-17-16,-1 18 15,18 0-15,0-1 16,35 36-16,-17-53 16,53 35-16,-18-17 15,17 17 1,-35-35-16,18 18 16,-35-18-16</inkml:trace>
  <inkml:trace contextRef="#ctx0" brushRef="#br0" timeOffset="23123.1987">8678 5327 0,'0'0'16,"53"18"-16,-35-1 0,35-17 15,-36 18-15,1-18 16,0 0-16,-18 18 15</inkml:trace>
  <inkml:trace contextRef="#ctx0" brushRef="#br0" timeOffset="23584.461">9260 4974 0,'0'0'0,"18"0"15,17 0-15,-17 0 16,53 0-16,-19 0 16,1 0-16,36 18 15,-72 17 1,-34 0-16,-1 1 15,0-19-15,-52 36 16,52-18-16,-17 1 16,35-19-1,17 1-15,36-18 16,-35 0-16,17 0 0,36 0 16</inkml:trace>
  <inkml:trace contextRef="#ctx0" brushRef="#br0" timeOffset="24231.3469">9860 5186 0,'0'0'0,"0"17"16,0 1-16,0 0 0,35-1 15,-17-17-15,0 0 16,-1 0-16,19 0 16,-19 0-16,1-17 15,-18-1-15,0 0 16,0 1-16,-18-18 16,18 17-16,-17 0 15,-1 18-15,0-17 0,-17 17 16,35-18-1,-18 18-15,36 0 16,0-18 0,-1 18-16,19 0 15,-1 0 1,-17 0-16,17 0 16,-18 0-16,1 0 15,0 0-15,-1 0 0,1 0 16,-18 18-1,-18 0 1,18-1 0,0 1-16,18 17 15,-18-17-15,18-1 16,-1-17-16,1 18 0,17-18 16,0 0-1,1 0-15,-19-18 16,19-17-16,-36 18 15,0-1-15,0 0 0,0 1 16,-53-19-16,35 36 16,-35-17-1,18 17-15,17 0 0,1 0 16,-1 0 0,36 0-16,-1 17 15,1-17-15,17 0 16</inkml:trace>
  <inkml:trace contextRef="#ctx0" brushRef="#br0" timeOffset="24548.0389">10636 5027 0,'0'0'0,"-17"18"0,-19 17 16,36 0-16,0 18 16,18-35-16,17 35 15,1-36 1,-19-17-16,18 18 0,36-36 16,-36 1-16,18-36 15,-35 35-15,-18-35 16,-18 18-16,-35 0 15,18 17-15,-18 18 16,18 0-16,0 0 16,35 18-16,0-1 15</inkml:trace>
  <inkml:trace contextRef="#ctx0" brushRef="#br0" timeOffset="24792.7033">11042 4657 0,'53'70'0,"-106"-140"0,141 193 15,-17-35-15,-18-35 16,-18-17-16,53 52 15,-53-35-15,-17 35 16,-18-35-16,-71 35 16,19-35-16</inkml:trace>
  <inkml:trace contextRef="#ctx0" brushRef="#br0" timeOffset="28673.8364">3016 7320 0,'36'0'16,"16"0"-16,1 18 15,0-18-15,35-18 16,-17 1-16,17 17 15,159-53-15,-123 35 16,-71 18 0,-36 18-1,-34-18-15</inkml:trace>
  <inkml:trace contextRef="#ctx0" brushRef="#br0" timeOffset="28824.5426">3440 7408 0,'53'89'15,"-106"-178"-15,141 230 0,-35-35 16,-18-53 0,36 18-16,-54-18 15,36 0-15,-35-18 16,-1-17-16,1-18 0</inkml:trace>
  <inkml:trace contextRef="#ctx0" brushRef="#br0" timeOffset="29213.8909">3951 7726 0,'18'70'16,"-36"-140"-16,53 176 0,-17-71 16,0-17-16,-1 17 15,19-35-15,-1 18 0,0-18 0,0 0 16,18-36-16,-17 19 15,-19-1-15,1-53 16,0 18 0,-18 36-16,-18-18 15,0 35-15,18 17 16,18 1-16,-18 17 0,53 71 16,-36-53-1,19 0-15,-1 0 0,-17 0 16,35 52-16,-36-69 15,-17 17-15,0-36 16,-35 19-16,17-36 16,-17 0-16,0 0 0,-18 0 15,18-18-15,-54-17 16,72 17-16,-36-35 16,53 35-16</inkml:trace>
  <inkml:trace contextRef="#ctx0" brushRef="#br0" timeOffset="29613.4649">4710 8026 0,'0'0'16,"35"141"-16,-17-71 0,-1 54 15,-17-54 1,18-34-16,-18-19 16,0 1-16,-18-36 0,18-35 15,-17 0 1,17 1-16,-18-19 0,18 0 16,-18-70-16,1 53 15,17-71-15,0 71 16,35 18-1,18 52-15,-18 36 16,36 35-16,-54-1 16,-17 37-16,0-36 15,-53 17-15,36-52 16,-54 17-16,54-17 16,-36-36-1,35 18-15,18-53 16,0 36-16</inkml:trace>
  <inkml:trace contextRef="#ctx0" brushRef="#br0" timeOffset="29913.5273">5133 7655 0,'0'0'0,"-18"18"0,18 52 0,0-34 15,18 34 1,0-34-16,-1-1 15,1-17-15,-18-1 0,35 18 16,-17-35-16,-1 0 16,-17-17-16</inkml:trace>
  <inkml:trace contextRef="#ctx0" brushRef="#br0" timeOffset="30074.5626">5168 7391 0,'0'0'16,"0"17"-1,18 1 1</inkml:trace>
  <inkml:trace contextRef="#ctx0" brushRef="#br0" timeOffset="31143.0512">5592 7602 0,'-18'0'16,"0"0"-16,18 18 0,-35 0 15,17-1-15,1 19 16,17-1-16,-18 0 15,18 0-15,18 1 0,17 17 16,0-36-16,1-17 16,16 0-16,-16 0 0,70-53 15,-71 36-15,35-36 16,-34 17-16,-19 19 16,-17-1-16,0-17 0,0 17 15,-17 18-15,-36 36 16,17-1-16,1 18 15,18-18 1,17 18-16,0-35 16,52 17-16,-16-35 15,-1 0-15,0 0 0,1 0 16,-1-18-16,0-17 16,-17 17-16,-1-17 15,-17 17-15,0-17 16,-17 35-16,-1-18 15,1 36-15,-1 0 16,18 17-16,18 0 16,-1-17-16,18-18 15,-17 0-15,53-18 16,-36 1-16,18-54 16,-36 36-16,19-53 15,-36 35-15,0-53 16,-18 53-16,-17-70 15,17 70 1,-52-53-16,52 88 16,-17 36-16,17 17 15,18 89-15,0-54 16,18 1 0,17-1-16,0-17 0,53 53 15,-35-71-15,71 36 16,-71-54-16,-18 1 15,0-18-15,-17 18 0,0-18 16</inkml:trace>
  <inkml:trace contextRef="#ctx0" brushRef="#br0" timeOffset="32072.194">8149 7532 0,'0'-35'16,"0"52"0,18 71-1,-18-35-15,17 53 16,1-53-1,-18 18-15,0-54 16,0 1-16,-18-53 16,18-36-1,0 18-15,18-53 16,0 53 0,-1 0-16,1 18 15,0 35-15,-1 0 16,1 0-16,0 18 0,-1-1 15,-17 1-15,18 17 0,-18 1 16,0-19-16,0 1 16,0-36-1,17-17-15,19-18 16,-19 18-16,19-18 16,-19 35-16,1 18 15,0 0-15,-1 0 16,1 36-16,0-19 15,-1 54-15,-17-36 16,18 36-16,-18-54 16,17 36-16,1-53 15,17 0 1,1 0-16,-19-18 16</inkml:trace>
  <inkml:trace contextRef="#ctx0" brushRef="#br0" timeOffset="32206.7965">8872 7620 0,'0'0'0,"0"35"0,36 53 16,-19-52-16,-17-1 15,18-17-15,0 17 0,-1-17 0,1-18 16,17 0 0,-35-18-16</inkml:trace>
  <inkml:trace contextRef="#ctx0" brushRef="#br0" timeOffset="32339.0019">8908 7320 0,'-18'-35'15,"36"70"-15,-18-88 0,17 53 16,1 0-16,0 0 16,-1 0-16,1 18 15</inkml:trace>
  <inkml:trace contextRef="#ctx0" brushRef="#br0" timeOffset="32889.0935">9208 7655 0,'0'0'0,"0"36"0,0-1 15,0-18-15,17 1 16,-17 0-16,0 17 0,18-17 16,-18-1-1,0-34-15,0-1 16,0-35-16,0 18 15,17-36-15,-17 54 16,36-36-16,-19 35 16,19 0-1,-19 18-15,19 36 16,-36-1-16,17 36 16,-17-36-16,0 18 15,0-36-15,18 19 16,-1-36-1,1 0-15</inkml:trace>
  <inkml:trace contextRef="#ctx0" brushRef="#br0" timeOffset="33378.0547">9631 7638 0,'17'0'31,"36"-18"-31,-17 18 16,-19 0-16,19 0 0,-19 0 16,1 0-16,-36 0 31,-17 18-16,17-18-15</inkml:trace>
  <inkml:trace contextRef="#ctx0" brushRef="#br0" timeOffset="33494.7243">9737 7638 0,'-18'0'15</inkml:trace>
  <inkml:trace contextRef="#ctx0" brushRef="#br0" timeOffset="33802.5773">9737 7743 0,'0'18'16,"0"35"-1,0-35-15,17 35 16,19-18 0,-19-17-16,1-1 15</inkml:trace>
  <inkml:trace contextRef="#ctx0" brushRef="#br0" timeOffset="34174.1481">10107 7655 0,'18'-17'0,"-1"17"15,1 0-15,17-18 16,1 0-16,-1 18 0,18-17 16,-36 17-16,1-18 15</inkml:trace>
  <inkml:trace contextRef="#ctx0" brushRef="#br0" timeOffset="34546.5">10389 6985 0,'36'88'0,"-72"-176"0,89 247 16,-17-18-16,-19-53 15,1-35-15,-1 18 16,1-19-16,0 37 15,-18-54-15,0-17 16,0-36-16,0-17 16,0-1-16,17-17 15,1 18-15,53 0 16,-36 35 0,35 0-16,-52 0 15,35 53-15,-35-36 16,-18 19-16,0-19 15,-18 1 1,0 0-16,-17-18 16,35-18-1</inkml:trace>
  <inkml:trace contextRef="#ctx0" brushRef="#br0" timeOffset="34964.4845">11024 7479 0,'0'0'0,"-17"18"0,-19 34 16,1-16-16,35-1 16,0-17-16,0 17 0,18 0 15,-1-17-15,19-18 16,17 0-16,-36-18 16,19-17-16,-19 17 15,-17 1-15,0-19 0,0 19 16,-17-1-16,-1 0 0,0 1 15,-17 17 1,17 0-16,18 35 16,0-17-16,36 17 15,-19-17-15,19-1 0,-19 1 16,18-18-16,1 0 16,-19 0-16,19-35 15,-36 17-15,0 0 0,0-35 16,0 36-16,-18-36 15,18 35 1,18 1-16,-1-1 16,54 0-1,-54 18-15,72-17 16,-36-1-16,-36 18 16,1-18-16</inkml:trace>
  <inkml:trace contextRef="#ctx0" brushRef="#br0" timeOffset="35119.5957">11395 7214 0,'0'18'15,"0"0"-15,0 17 16,0 0-16,17 0 0,1 1 16,0 52-1,-1-53-15,1 0 0,17 18 16,-17-35-16</inkml:trace>
  <inkml:trace contextRef="#ctx0" brushRef="#br0" timeOffset="35580.2666">11695 7444 0,'-18'35'15,"36"-70"-15,-54 88 0,36-36 16,0 18-16,18-17 0,-18 17 15,18-17-15,17 0 0,-17-18 16,34 17 0,-34-34-16,0-1 15,-1 0-15,1-17 0,0-18 16,-1 0-16,1-35 16,-18 35-16,0-53 15,0 53-15,-35-35 16,17 71-16,0-1 15,18 53 1,18 71-16,-18-53 16,18 18-16,-1 34 15,-17-52-15,18 18 16,-18-36-16,18-17 16,-1-18-16,1 0 15,-1 0-15,1-18 16,0 0-16,35 1 0,-36-1 15,19 18 1,-19 0-16,18 18 16,-35-1-16,18 19 15,-18-19-15,0 1 16,-18 0-16,1-1 0</inkml:trace>
  <inkml:trace contextRef="#ctx0" brushRef="#br0" timeOffset="36176.847">13529 7285 0,'0'0'15,"-53"-35"-15,18 17 0,-36 0 16,54 18-16,-36 18 16,53 0-16,0 52 15,17-17-15,1-18 16,17 1-16,71 34 16,-71-35-16,36 1 15,-36-19-15,-35 1 0,18-18 16,-36 0-16,-35 0 15,18 0-15,-36 0 16,54-18-16,-18-17 16,35 0-1,0 0-15</inkml:trace>
  <inkml:trace contextRef="#ctx0" brushRef="#br0" timeOffset="36310.2561">13794 7408 0,'0'0'15,"35"106"-15,-17-53 0,-1-18 0,1 36 16,-1-36 0,1-35-16,0 18 15,-1-18-15,-17-18 0,18 1 16</inkml:trace>
  <inkml:trace contextRef="#ctx0" brushRef="#br0" timeOffset="36415.4286">13829 7197 0,'-18'0'16,"18"17"-16</inkml:trace>
  <inkml:trace contextRef="#ctx0" brushRef="#br0" timeOffset="36888.209">14005 7355 0,'36'18'15,"-19"-18"-15,18 18 0,1-18 16,-19 17-16,19-17 16,-19 18-16,-17 0 15,-35-1 1,17 1-16,1 17 15,17-17-15,17 17 16,19-17-16,-1-18 16,0 0-16,1 17 15,-1-17-15,0 0 0,-17-17 16,35 17-16,-36-18 16,1-17-16,-18 17 15,0-17-15,0 17 16,-18 1-1,1 17-15,-19 0 16,19 0-16,-1 17 16,18 1-16,0 17 0,0-17 15,35 17-15,-17-17 0,70 17 16,-53-35-16,18 0 16,-17 0-16,-1 0 15,35-18-15,-52 1 16,17-19-16,-35 19 15</inkml:trace>
  <inkml:trace contextRef="#ctx0" brushRef="#br0" timeOffset="37160.1625">14799 7479 0,'18'0'15,"-18"18"1,17-1-16,1 18 16,0-17-16,17 17 15,-17-35-15,-1 18 16,-17 0-16,-17-18 31,-19 0-31,19 0 16,-19-18-16,19 18 15,-1-18-15,0 18 0,1-17 16,-1 17 0</inkml:trace>
  <inkml:trace contextRef="#ctx0" brushRef="#br0" timeOffset="37346.165">15346 7020 0,'0'71'0,"0"-142"0,0 159 15</inkml:trace>
  <inkml:trace contextRef="#ctx0" brushRef="#br0" timeOffset="37471.4555">15522 7408 0,'-17'-17'16</inkml:trace>
  <inkml:trace contextRef="#ctx0" brushRef="#br0" timeOffset="38678.371">7461 8925 0,'0'0'15,"-70"36"-15,34-1 0,-52 88 16,35-52-16,0 88 15,53-89-15,18 71 16,35-53 0,-18-52-16,71-1 15,-35-17-15,-18-18 16,17-18-16,-35 0 0,18 1 16,-35-1-16,0 0 0,-36-17 15,0 18-15,1-1 0,-36 18 16,17-18-16,-34 18 0,-54 0 15,72 0 1,-37 18-16,72 0 16,-1-18-16,71-18 15</inkml:trace>
  <inkml:trace contextRef="#ctx0" brushRef="#br0" timeOffset="38906.5833">8043 9031 0,'-35'0'16,"70"0"-16,-88 18 15,18-1-15,18 19 16,-1-1-16,0-17 0,18 17 0,18 0 16,0 0-16,-1-17 0,71 17 15,-35-17-15,53-18 16,-53-18-1,35 1-15,-70 17 16,-1-36-16</inkml:trace>
  <inkml:trace contextRef="#ctx0" brushRef="#br0" timeOffset="39063.0614">8255 9208 0,'0'0'15,"35"123"-15,-17-52 0,0-19 16,17 37-16,-18-54 16,36 18-1,-35-36-15,0 1 0</inkml:trace>
  <inkml:trace contextRef="#ctx0" brushRef="#br0" timeOffset="42993.462">9825 9454 0,'0'18'0,"0"17"15,0 1-15,-35 34 16,17-35-16,-17 18 16,17-35-16,0-18 15,-17 18 1,0-18-16</inkml:trace>
  <inkml:trace contextRef="#ctx0" brushRef="#br0" timeOffset="43833.8546">10672 8961 0,'0'17'16,"0"18"-16,0-17 15,17 53-15,1-18 16,-18 0-16,17 52 16,1 1-1,-18-53-15,18-18 0,-1 18 16,19-35 0</inkml:trace>
  <inkml:trace contextRef="#ctx0" brushRef="#br0" timeOffset="44116.0192">10989 8996 0,'88'-18'0,"-176"36"0,212-36 16,-72 18-16,54 35 15,-70-17-15,-19 17 0,1 54 16,-18-36-16,-18 52 16,1-69-16,-19 34 15,19-35 1,-1-17-16,18 0 16,18-18-16,52-18 15,-35 0 1,36 1-16</inkml:trace>
  <inkml:trace contextRef="#ctx0" brushRef="#br0" timeOffset="44534.9813">11783 8996 0,'0'0'15,"-18"0"-15,-17 0 0,17 17 0,1-17 16,-1 36-16,18-19 0,18 36 16,-1-17-1,36 52-15,-18-53 16,-17 0-16,0 1 0,17-1 16,-17 35-16,-18-52 15,-18 17 1,0-35-16,-17 0 0,17 0 15,1 0-15,-18-35 16,17 17-16,18-34 16,18 16-16,-1 19 15,1-19-15,17 1 0,18-18 16,-18 18-16,1-18 16,-36 18-16,0-1 15,-18 19-15,-35-1 16,18 0-16,-36 18 15,36 18-15,17 0 16,36-1-16,0-17 16</inkml:trace>
  <inkml:trace contextRef="#ctx0" brushRef="#br0" timeOffset="44713.585">12506 9472 0,'-35'88'15,"70"-176"-15,-88 194 0,18-71 16,17-17-16,1-1 0,-36 19 16,17-19-16</inkml:trace>
  <inkml:trace contextRef="#ctx0" brushRef="#br0" timeOffset="47131.7129">13335 8802 0,'18'-35'15,"-36"70"-15,71-88 0,17 35 16,-17 18-16,53 18 15,-70 0-15,-1 17 16,-18 35-16,-17-17 16,-52 53-16,34-53 15,-17 0-15,-1-18 0,19 18 16,-36 18-16,53-36 16,0 18-1,35-35-15,36-1 16,-36-17-16,18 0 15,0 0-15,-18-17 0</inkml:trace>
  <inkml:trace contextRef="#ctx0" brushRef="#br0" timeOffset="47520.8466">14182 8872 0,'0'0'16,"35"-35"-16,0 17 0,36-17 16,-54 18-16,19-1 15,-19 18 1,-34 0-16,-19 18 16,1-1-16,-71 36 15,71-35-15,-36 35 16,54-18-16,-1 0 15,18-17-15,0-1 0,53 36 16,-18-35-16,54 17 16,-36-17-16,-18 0 15,35 35-15,-52-53 16,-36 35-16,1-18 16,-54 1-1,1 0-15,34-18 0,1 17 16,-18-17-1,53-17-15,53-19 16</inkml:trace>
  <inkml:trace contextRef="#ctx0" brushRef="#br0" timeOffset="47798.7097">15028 8678 0,'0'0'15,"-17"18"-15,-54 35 0,18-18 16,-17 89 0,34-71-16,19 17 0,-1 54 15,36-71-15,35 17 16,0-52-16,35-1 16,-18-17-16,19-17 15,-54-1-15,-18 0 16,1 1-16,-18-18 0,-18-18 15,1 35 1,-54 0-16,36 1 16,-36 17-16,36 17 15</inkml:trace>
  <inkml:trace contextRef="#ctx0" brushRef="#br0" timeOffset="47993.0876">15769 9260 0,'0'0'0,"35"18"0,-35 0 0,0 17 16,-35 18-16,0-18 16,-36 36-16,36-54 15,-18 36 1,18-35-16,17-18 15</inkml:trace>
  <inkml:trace contextRef="#ctx0" brushRef="#br0" timeOffset="48793.657">16722 8731 0,'17'0'16,"1"0"-16,0 0 15,17 0-15,0-17 0,36 17 16,-36 0-16,18-18 15,-18 18-15,-17 0 16,-1 0-16,-17 18 16,-17-18-1</inkml:trace>
  <inkml:trace contextRef="#ctx0" brushRef="#br0" timeOffset="49077.7244">16828 8714 0,'0'0'15,"-18"70"-15,18-35 0,0 54 16,0-36-16,0-18 16,0 0-16,0-17 0,35 35 15,-17-53-15,52 17 16,-17-17-16,-17 0 16,52 0-16,-35 18 15,0 17 1,-36-17-16,-17 17 0,-17 36 15,-19-54-15,1 19 16,-18-19-16,18 1 16,-36-18-1,36-18-15,0-17 16,35 17-16,0-17 16</inkml:trace>
  <inkml:trace contextRef="#ctx0" brushRef="#br0" timeOffset="49444.3456">17498 8802 0,'0'70'0,"17"-17"15,-17 0-15,18-18 0,0 18 16,-1-17-16,1 52 16,0-53-16,-1-17 0,1-1 15,-18 1-15,35-18 16,-17-18-16</inkml:trace>
  <inkml:trace contextRef="#ctx0" brushRef="#br0" timeOffset="49717.3499">17833 8802 0,'0'0'16,"70"53"-16,-17-36 0,-17 1 16,52 17-16,-70 1 15,-1 16-15,-34-16 16,-1 17-16,0-18 15,-17 0-15,-18 36 16,53-36-16,0 18 16,18-35-16,-1-18 15,19 17-15,-1-17 0,0 0 0,18 0 16,53-17-16,-71-1 16,18 18-1</inkml:trace>
  <inkml:trace contextRef="#ctx0" brushRef="#br0" timeOffset="60678.5486">7620 10336 0,'0'-17'16,"18"17"-1,-1 0 1,19 0-16,-1 17 15,-18-17-15,1 18 0,0 35 16,-18-18 0,-18 18-16,18-18 15,-18 1-15,-17-1 0,18 18 16,-1-35-16,0-1 16,36 1-1,0-18-15,34 0 16,-16 0-16,-19 0 15,1 0-15,17 0 16,-17 0-16,17 0 16,-17 0-16,0-35 15</inkml:trace>
  <inkml:trace contextRef="#ctx0" brushRef="#br0" timeOffset="60995.207">8167 10195 0,'-18'-17'0,"36"34"0,-53-34 16,17 34-16,0 19 15,18 16 1,0-16-16,0-1 0,18-17 15,17 35-15,-17-36 16,-1-17-16,19 18 16,-19-18-16,1 0 15,-18-18-15,0 1 16,0-1-16,-18 18 0,1-18 16,-1 1-1,0 17-15,1 0 0,-1 17 16,1 1-16</inkml:trace>
  <inkml:trace contextRef="#ctx0" brushRef="#br0" timeOffset="61624.8893">10989 10195 0,'0'0'16,"18"0"-1,-1 0-15,36 36 16,-35-36-16,17 52 15,-17-34-15,-18 35 16,0-35-16,-35 35 16,17-36-1,0 36-15,1-53 16,17 18-16,17-18 0,1 0 16,35 17-16,-36-17 15,36-17 1,-17-1-16,17 1 15</inkml:trace>
  <inkml:trace contextRef="#ctx0" brushRef="#br0" timeOffset="61897.318">11324 10178 0,'0'0'0,"0"-18"0,35 0 16,-17 1-16,35-1 15,-35 18-15,-1-18 16,19 18-16,-19 0 16,1 0-16,-18 18 15,0 17-15,-18 1 16,1 34-16,-1-35 16,18 1-16,0-19 15,18 19 1,-1-36-16,18 17 15,-17-17-15,17-17 16</inkml:trace>
  <inkml:trace contextRef="#ctx0" brushRef="#br0" timeOffset="62018.6215">11412 10336 0,'0'0'15,"0"-17"-15,36-1 0,34-17 16,-35 35-16,54-35 15,-72 35-15,19 0 16</inkml:trace>
  <inkml:trace contextRef="#ctx0" brushRef="#br0" timeOffset="62657.9833">13847 10054 0,'17'0'16,"1"0"-1,-1 0-15,19 18 16,-19-1-16,-17 36 16,0-35-16,0 17 15,-17 18-15,-1-18 16,18 18-16,0-17 16,0-1-16,18-17 15,-1-1-15,19 1 16,-19-18-16,19 0 0,16 0 15,-34 0-15,17 0 16,-17 0-16</inkml:trace>
  <inkml:trace contextRef="#ctx0" brushRef="#br0" timeOffset="63103.1472">14376 9895 0,'-36'-17'16,"72"34"-16,-89-34 0,35 17 0,1 0 16,34 17-1,1 19 1,-1-19-16,1 1 15,17 17-15,-17-17 0,0 17 16,-1-17-16,1 17 0,-18 0 16,0-17-16,0 0 15,-18-18-15,1 0 16,-1 0-16,0 0 0,1-18 16,-1-17-16,0 17 15,18 0-15,0-34 16,18 16-1,0 19-15,17-1 0,-17 0 16,17-17-16,-17 35 16,-18-18-16,0 1 15,-18 17-15,0 0 16,-35 0-16,36 17 16,-1-17-16,0 18 15,18 0-15</inkml:trace>
  <inkml:trace contextRef="#ctx0" brushRef="#br0" timeOffset="63737.4656">17004 10001 0,'0'0'15,"18"-17"-15,34 17 16,-16 0 0,-1 0-16,18 17 15,-18 1-15,-17 17 16,-1-17-16,-34 52 15,-18-52-15,-18 70 16,17-70-16,-17 52 16,36-52-16,-1 0 15,18-1-15,18 1 0,17-18 16,0 0-16,54 0 16,-54 0-16,18 0 15,17-18 1,-52 18-16</inkml:trace>
  <inkml:trace contextRef="#ctx0" brushRef="#br0" timeOffset="64092.4489">17727 9948 0,'-18'-17'15,"36"34"-15,-53-52 0,0 35 0,17 0 16,0 0-16,18 18 0,-17-18 16,17 17-16,17 1 15,19 0 1,-19-18-16,1 0 0,17 0 16,-17 0-16,-1-18 15,-17 0 1,0 36 31,0 17-47,18-17 15,0 17 1,-1-35-16,-17 18 16,18-1-16,0-17 15</inkml:trace>
  <inkml:trace contextRef="#ctx0" brushRef="#br0" timeOffset="76467.5884">24994 8661 0,'18'0'0,"17"17"16,-17 1-1,0 35-15,34 70 16,-34-52-16,0 70 16,-18-88-16,17 53 15,-17-71-15,0 0 16,18 1-16,-18-19 0,0 1 16,18-36-1</inkml:trace>
  <inkml:trace contextRef="#ctx0" brushRef="#br0" timeOffset="76744.6645">25523 8978 0,'-17'18'16,"-18"52"-16,35-34 15,-18 34-15,18-34 16,35 16-1,0-34-15,36 0 16,-18-18-16,18-18 16,-36 0-16,0-17 15,-17 0-15,-36-36 16,-17 36-16,-18-18 16,18 35-16,-36 1 15,36-1-15,-1 18 16,19 0-16</inkml:trace>
  <inkml:trace contextRef="#ctx0" brushRef="#br0" timeOffset="77022.1391">25929 8855 0,'0'-18'15,"0"36"-15,18-36 0,35 18 16,-18 18-16,0 17 16,1-17-16,-19 17 0,1 35 15,-18-34-15,-35 34 16,17-34-16,0-1 16,-17 0-16,17-17 0,1 17 15,17-17-15,17-1 16,19-17-16,-19 0 15,19 0-15,16 0 0,1-35 16</inkml:trace>
  <inkml:trace contextRef="#ctx0" brushRef="#br0" timeOffset="77245.7743">26388 8961 0,'0'0'15,"0"17"-15,0 18 16,0 18 0,17-35-16,19 35 15,-1-35-15,36-1 16,-36-17-16,35 0 16,-34-17-16,-1-1 15,-17 18-15,-18-35 16,0 17-16</inkml:trace>
  <inkml:trace contextRef="#ctx0" brushRef="#br0" timeOffset="77418.5457">26635 8996 0,'0'0'0,"17"53"15,-17-18 1,18 0-16,0 1 0,-18-1 15,17 35-15,1-34 0,-18-1 16,0-17-16,0 17 16,0-17-16</inkml:trace>
  <inkml:trace contextRef="#ctx0" brushRef="#br0" timeOffset="78269.8">25541 10037 0,'18'0'15,"52"-18"1,-34 18-16,-1 0 15,0 0-15,0 18 0,1 17 16,-36-18-16,-18 54 16,0-53-16,-17 17 15,18 0-15,-19 0 0,1 1 16,17-19-16,18 1 16,0 0-16,18-18 15,53 0-15,-36 0 16,53 0-16,-53 0 15,18 17 1,-35-17-16</inkml:trace>
  <inkml:trace contextRef="#ctx0" brushRef="#br0" timeOffset="78518.8847">26088 9895 0,'0'0'15,"0"18"1,18 35 0,-18-18-16,17-17 15,-17 17-15,18-17 0,-18-1 0,17 1 16,-17 0-16,18-1 15,0-34 1</inkml:trace>
  <inkml:trace contextRef="#ctx0" brushRef="#br0" timeOffset="78735.3808">26300 10037 0,'-18'52'0,"36"-104"0,-36 122 15,36-52-15,-1-1 16,1-17-16,35 0 16,-36 0-16,36-17 15,-53-1-15,0-17 16,-17 0-16,-36-1 16,18 36-16,-36 0 15,36 0-15,-1 18 16</inkml:trace>
  <inkml:trace contextRef="#ctx0" brushRef="#br0" timeOffset="80476.0701">25400 9719 0,'35'0'16,"-17"0"-16,35 0 0,0-18 16,0 18-16,70-17 15,-35 17-15,1-18 16,-1 18-16,18 0 0,105-18 16,-105 18-16,53-17 15</inkml:trace>
  <inkml:trace contextRef="#ctx0" brushRef="#br0" timeOffset="86665.1024">7091 10954 0,'0'17'16,"-18"-17"0,18 18-16,0 0 15,0-1-15,18 19 16,-1-19-16,1 19 16,0-19-16,35 18 15,-36-17-15,19 0 16,52 17-16,-35-35 15,53 0-15,-36 0 16,89 0-16,-71 0 16,88 0-16,-70 0 15,-18 0-15,18-18 16,18 1-16,140-1 16,-123 0-16,159 1 15,-141 17-15,-18 0 0,177-18 16,-177 18-16,18 0 15,-18 0-15,0 0 0,0 0 16,0 0-16,-18 0 0,124 0 16,-141 0-1,106 18-15,-36-1 16,-17 1 0,-88 0-16,-18-1 0,-1-17 15,1 18-15,-17 0 0,-1-1 16,-17 1-16,17-18 15,-35 18-15,17-1 0,1-17 16,-18 18-16,18-1 16,-1-17-16,1-17 15,17-1 1,-17 1-16,35-19 16,-36 36-16,36-35 15,-17 17-15,34 1 16,-17 17-16,35-36 15,-17 36-15,52-17 16,-52 17 0,105-18-16,-87 18 15,105-17-15,-89 17 16,142 0-16,-123 0 16,140 0-1,-123 0-15,18 0 0,-18 0 16,18 0-16,17 0 15,-17 0-15,18 17 0,158 1 16,-159-18-16,195 0 16,-177 0-16,176 0 15,-194 0-15,212 0 16,-211 0-16,176-18 16,-195 1-16,142-1 15,-159 0-15,-17 1 16,-18-1-16,-1 0 0,90-52 15,-107 34 1,53-16-16,-88 34 16,-36 0-16,1 1 0</inkml:trace>
  <inkml:trace contextRef="#ctx0" brushRef="#br0" timeOffset="102220.4304">3933 12400 0,'0'0'0,"0"18"15,18 52 1,-18 19-16,0-1 0,18 106 15,-18-88-15,0 70 16,17-105-16,-17-36 16,0 0-16,0 0 15,18-35 1,-18-17-16,0-36 0,0 0 16,18-88-16,-18 53 15,0-71-15,0 88 16,0-52-1,0 88-15,17 17 16,1 36-16,-18 52 16,18-17-16,-18 53 15,17-71-15,1-17 16,17-18 0,-17 0-16,-1-18 0,19-52 15,-19 17-15,1 17 16,-18-34-16,0 35 15,0 17-15,18 36 16,-18-1-16,17 89 16,-17-53-1,18 70-15,0-70 16,34 53-16,-34-53 16,17-18-16,1-17 0,-19 0 15</inkml:trace>
  <inkml:trace contextRef="#ctx0" brushRef="#br0" timeOffset="102554.7551">4604 12859 0,'0'0'0,"-18"17"16,0 1-16,1 17 16,17 1-16,0-1 0,0 0 15,0 0-15,17-17 0,19 0 16,-19-1-16,19-34 15,-19 17-15,1-53 16,-18 35 0,0-35-16,0 18 15,-35 17-15,17 18 16,18 18 0,0 0-16,35 35 15,-17-36-15,17 1 16,1-1-16,16-17 15,-34 0-15,17 0 16,-17 0-16,-18-17 16,0-1-16,-18 1 0,-17-19 15,17 1-15</inkml:trace>
  <inkml:trace contextRef="#ctx0" brushRef="#br0" timeOffset="102726.7547">4727 12524 0,'0'0'16,"36"141"-16,-19-71 0,1 1 16,17 70-1,-17-88-15,17 53 16,0-71-16,1 18 16,-19-53-16,1 0 15,-1 0-15</inkml:trace>
  <inkml:trace contextRef="#ctx0" brushRef="#br0" timeOffset="103026.7839">4939 12894 0,'-35'35'0,"70"-70"16,-70 88-16,17-35 0,18-1 0,18 1 16,-18 0-16,17-1 15,19 1-15,-19-1 0,18 1 0,-17-18 16,17 0-16,1 18 0,17-36 15,-36 18 1,-17-18-16,18 1 0,-18-1 16,-18 1-16,18-1 0,-53-17 15,18 17-15,17 0 16,-35 36-16,53 0 16,-17 17-16,17-17 15,17 17-15,1-18 0,70 19 16,-35-19-16,53-17 15,-53 0-15,18-17 16,-54-1-16</inkml:trace>
  <inkml:trace contextRef="#ctx0" brushRef="#br0" timeOffset="103493.4522">6703 12700 0,'0'0'16,"-35"0"-16,17 0 0,0 35 15,1-17-15,17 0 0,0-1 16,17 1-16,1-1 0,52 36 15,-34-35 1,52 35-16,-53-18 16,0 18-16,-17-35 15,-36 17-15,1-17 16,-54-1 0,36-17-16,-18 0 0,-17 0 15,52-17-15,0-36 16,36 18-16</inkml:trace>
  <inkml:trace contextRef="#ctx0" brushRef="#br0" timeOffset="104039.9904">7091 12859 0,'-18'70'0,"36"-140"0,-36 158 15,18-70-15,0 17 16,18-17-16,17-18 15,-17 0-15,-1 0 0,19-18 16,-19 0-16,19-17 16,-19 17-16,1-35 15,0 18-15,-18 53 32,0 17-17,0-17-15,17-1 16,1-17-16,-18 18 15,17-18-15,1 0 0,-18-18 16,18 1-16,-18-1 16,0 0-16,17 18 15,1 0 1,17 0-16,-17 18 16,35 0-16,-18-18 15,0 0-15,71-18 16,-71 0-1,-35-17 1,-35 0-16,0 17 16,0 18-16,-18 18 15,35-1-15,0 19 16,36-19 0,0 1-16,-1 0 0,36-1 15,35 1-15,-35-18 16,0 0-16,-17 0 0,-1-18 15,0 18-15,-52 0 32,-1 0-32</inkml:trace>
  <inkml:trace contextRef="#ctx0" brushRef="#br0" timeOffset="104711.5901">9507 12647 0,'0'0'0,"18"35"0,35 36 16,-35-18-16,-18 0 15,0-36-15,0 1 16,-18-18 0,-17-35-16,35 17 15,-18-17-15,18 0 0,0-1 16,18-34 0,-1 34-16,1 19 15,0 17-15,17 0 0,0 17 16,-17 19-16,17 17 15,-35-18-15,0 0 16,0-17-16,0-1 16,0-34-1,18-18 1,-1-1-16,19 1 16,-19 17-16,1 1 15,0 17-15,-1 53 16,-17-36-16,18 54 15,-18-36 1,35 18-16,-35-35 16,35 17-16,-17-35 15,0 0-15,-1 0 16,-17-18-16,18 1 0,0-19 16,-18 1-16</inkml:trace>
  <inkml:trace contextRef="#ctx0" brushRef="#br0" timeOffset="104839.7435">10054 12718 0,'18'17'16,"-1"36"-16,1-35 16,-18 17-16,18-17 0,17 35 15,-17-36 1,-1-17-16,-17-17 16</inkml:trace>
  <inkml:trace contextRef="#ctx0" brushRef="#br0" timeOffset="104967.8955">10089 12577 0,'0'0'0,"-17"-18"15,34 0 1,-17 1-16,36-1 16,-19 18-16,1 0 15</inkml:trace>
  <inkml:trace contextRef="#ctx0" brushRef="#br0" timeOffset="105379.8916">10283 12788 0,'0'18'31,"18"-18"-31,-18 17 16,18 1 0,-18 0-16,17-1 15,-17 1-15,-17-18 16,17-35-1,17-18 1,-17 35-16,36-52 16,-19 52-1,19 0-15,-19 18 16,1 18-16,-18 0 16,18-1-16,-18 19 0,0 16 15,17-34 1,-17 17-16,18-17 15,-1-18-15</inkml:trace>
  <inkml:trace contextRef="#ctx0" brushRef="#br0" timeOffset="105534.2843">10689 12735 0,'18'18'16,"-1"-18"-1,1 0-15,0 0 16,17 0 0,-17-18-16</inkml:trace>
  <inkml:trace contextRef="#ctx0" brushRef="#br0" timeOffset="106146.821">10777 12912 0,'0'17'16,"0"1"-16,18 35 15,-18-35-15,18-1 16,-1 1-1,1-18-15,0 0 16,-1-18-16</inkml:trace>
  <inkml:trace contextRef="#ctx0" brushRef="#br0" timeOffset="106513.6612">10989 12294 0,'18'89'16,"-18"-19"-16,0-17 15,17 18-15,1-1 0,-18 1 0,18-18 16,-1 35 0,-17-71-16,0 1 15,0-36-15,0-35 16,0 36-16,18-18 15,17-1-15,0 19 0,1-1 16,34 18-16,-34 18 16,34 17-1,-70-17-15,18-1 0,-18 1 16,0-1-16,-36 19 16,19-36-16,-36 17 15,35-17-15,18-17 16,0-1-16,36-17 15,-19 17 1</inkml:trace>
  <inkml:trace contextRef="#ctx0" brushRef="#br0" timeOffset="107447.74">11483 12700 0,'0'0'16,"-18"18"-16,18-1 0,-17 19 16,-1-19-16,18 18 0,0 18 15,0-35 1,18 17-16,-1-17 15,36-18-15,-18-18 16,-17 18-16,17-35 16,-35 17-16,18 1 15,-18-19-15,-18-16 16,18 34-16,-17 0 16,-1 1-16,0 17 0,18 17 15,18 1 1,0 0-1,-1-18-15,36 17 16,-35-17-16,0 0 0,-18-17 16,0-1-1,0 0 1,0 1-16,0-1 16,17 0-16,36 1 15,0 17 1,-18-18-16,18 18 15,-35 0-15,0 0 0,-1 0 16,-17-18-16,-35 18 16,17 0-16,-35-35 15,36 18 1,-36-19-16,53 19 16,-18-1-16,18 0 15,0 1-15,35 34 16,-35 19-16,36 34 15,-19-35-15,1 54 16,-18-54-16,0 18 16,0-36-16,0 19 0,18-1 15,-18-17-15,17-18 16,1-36 0,0 19-16,-18-1 15,17-17-15,1 17 0,-18-17 16,0 17-16,0 1 15,0 34 1,0 36 0,17-18-1,-17-17-15,36 17 16,-1-17-16,18-18 16,-18 0-16,36-35 15,-54-1-15,36-34 16,-53 35-16,18-54 15,-18 54-15,-35-53 16,17 53-16,18 17 16,-35 0-1,35 54-15,0-1 0,0 53 16,17-53 0,36 54-16,-35-72 0,53 36 15,-54-53 1,36 18-16,-35-18 15,17 0-15,-17-18 16,-1 36 0,1-18-16,-18 17 15,18 19 1,-18-19-16,17 19 0</inkml:trace>
  <inkml:trace contextRef="#ctx0" brushRef="#br0" timeOffset="108365.0273">11536 13776 0,'0'0'0,"17"0"15,1 18 1,53 52-16,35 54 16,-54-36-16,72 71 15,-71-89-15,0 1 16,-18-18-16,0 0 0,1-1 16,-19-16-16,1-19 0,-18 1 15,0 0-15,-18-54 16</inkml:trace>
  <inkml:trace contextRef="#ctx0" brushRef="#br0" timeOffset="108537.7985">12012 13952 0,'0'0'0,"-18"53"0,-34 53 15,34-35 1,0-1-16,-17 71 15,17-88-15,1 0 0,17 18 16,0-54-16,17 1 16,1-18-16</inkml:trace>
  <inkml:trace contextRef="#ctx0" brushRef="#br0" timeOffset="108961.7214">12277 13476 0,'0'0'0,"-18"0"15,18 18 1,-18-1-16,18 1 0,0 17 15,0 1-15,0-1 16,18-17-16,17-18 16,-17 0-1,0 17-15,-1-17 16,-34 18 0,17-1-16,-18 1 15,0 0-15,1 17 16,17-17-16,0-1 15,0 1-15,0 17 16,17-35 0,1 18-16,-18-1 0,35 1 15,-17-18-15,0 18 16,-1-18 0</inkml:trace>
  <inkml:trace contextRef="#ctx0" brushRef="#br0" timeOffset="109099.7804">12435 13758 0,'18'0'15,"-36"0"-15,54 0 0,-19-17 0,19 17 16,-19-18-16,1 18 16,17-18-16,-17 18 15</inkml:trace>
  <inkml:trace contextRef="#ctx0" brushRef="#br0" timeOffset="109254.8483">12541 13547 0,'0'0'16,"0"53"-16,0-18 0,18 53 16,0-53-16,17 18 15,-18-35-15,19 0 16,-19-18-1,1 0-15</inkml:trace>
  <inkml:trace contextRef="#ctx0" brushRef="#br0" timeOffset="109572.5179">12682 13476 0,'0'0'0,"18"0"16,35 0-1,-35 0-15,34 0 16,-34 18-16,0-18 0,-1 17 16,-17 19-1,0-1-15,-17 0 0,17-17 16,-18 0-16,18-1 16,0 1-16,18-1 15,-1-17 1,1 0-1,-36 0 17,1 36-17,17-19-15,-18 1 16,18 0-16</inkml:trace>
  <inkml:trace contextRef="#ctx0" brushRef="#br0" timeOffset="109822.445">13123 14270 0,'0'0'16,"0"70"-16,0-34 0,-35 52 16,35-53-16,-18 0 15,1 1-15,-1-1 0,-17-17 16,17-1-16,1 1 16</inkml:trace>
  <inkml:trace contextRef="#ctx0" brushRef="#br0" timeOffset="110145.4194">13300 13705 0,'70'53'15,"-140"-106"-15,193 159 0,-70-70 0,0 16 16,-18-16-16,18-1 15,-17 0-15,16-17 16,-16 0-16,-1-1 0</inkml:trace>
  <inkml:trace contextRef="#ctx0" brushRef="#br0" timeOffset="110339.8624">13829 13829 0,'0'0'16,"-18"0"-16,1 18 0,-1 17 0,-17 53 15,17-35 1,0 17-16,1 1 0,17 0 16,-18-1-16,18 1 0,0 35 15,18-54-15,-1 19 16,1-36-16,-18-17 16,18 0-16,-1-18 0</inkml:trace>
  <inkml:trace contextRef="#ctx0" brushRef="#br0" timeOffset="110801.9941">14093 13458 0,'-17'0'15,"-1"0"-15,1 18 16,17 0-1,-18 35-15,18-18 16,0 0-16,18 1 16,-1-1-16,-17-18 15,18-17-15,-1 18 16,-17 0 0,0-1-16,0 1 15,-17 0-15,17 17 16,0-17-16,0 17 15,0-18 1,17-17 0,1 0-1</inkml:trace>
  <inkml:trace contextRef="#ctx0" brushRef="#br0" timeOffset="110973.9168">14217 13758 0,'35'-17'15,"-70"34"-15,88-34 0,-18-1 0,0 0 16,-17 1 0,-36-1-1</inkml:trace>
  <inkml:trace contextRef="#ctx0" brushRef="#br0" timeOffset="111113.4821">14288 13723 0,'0'0'0,"35"53"16,-18-35-16,1-1 0,0 1 16,-1 17-16,1-35 15,0 0-15</inkml:trace>
  <inkml:trace contextRef="#ctx0" brushRef="#br0" timeOffset="111296.0719">14570 13476 0,'53'71'0,"-106"-142"0,123 177 15,-52-53-15,0-18 0,-1 18 16,1-18-16,-18 18 0,17 18 15,-34-36 1,-18 18-16,17-18 16,-35-17-16,35-18 15</inkml:trace>
  <inkml:trace contextRef="#ctx0" brushRef="#br0" timeOffset="112025.1148">14499 12418 0,'0'0'0,"-35"-71"0,17 18 16,-17 0-16,-18-17 15,35 35-15,-17-1 0,0 19 16,0 17-16,17 17 15,-17 54 1,35-18-16,0 88 16,17-71-16,36 72 15,-35-90-15,35 54 16,-36-70-16,19 16 16,-36-34-16,0-36 15,-36-17 1,19 18-1,-1-19-15,1 19 0,17-36 16,0 35-16,17-17 0,54 17 16,-36 1-1,0 17-15,18 0 16,-18 0-16,-17 17 0,-18 1 16,0-1-16,-18 1 15,1 0 1,-1-1-16,1-17 15,17 18-15,17-18 16,18 0-16</inkml:trace>
  <inkml:trace contextRef="#ctx0" brushRef="#br0" timeOffset="112171.6379">14623 12418 0,'0'0'16,"17"0"0,19 0-1</inkml:trace>
  <inkml:trace contextRef="#ctx0" brushRef="#br0" timeOffset="112486.7716">14764 12435 0,'35'0'31,"-17"0"-31,-1 0 16,54 0-16,-36 0 15,18-17 1,-35 17-16,-1-18 0,1 1 16,-18-1-16,-18-17 15,18 17-15,-17 0 16,-19-17-16,19 35 15,-1 0-15,1 18 16,17 17-16,0 0 16,0 18-16,0 0 15,17 0-15,18 53 16,1-71-16,-1 0 0,36 1 16,-36-36-16,35 17 15,-52-17-15,0 0 16</inkml:trace>
  <inkml:trace contextRef="#ctx0" brushRef="#br0" timeOffset="112840.8655">16298 12506 0,'0'0'0,"36"18"0,-1 35 16,0-36-16,-35 1 16,18-1-16,-1 1 0,-17 0 15,-17-36 17,-1-17-17</inkml:trace>
  <inkml:trace contextRef="#ctx0" brushRef="#br0" timeOffset="113148.8506">16475 12612 0,'17'-18'15,"-17"1"-15,18-19 16,-18 19-16,35-36 16,-17 35-16,17 0 15,-17 1-15,35 34 16,-36-17-16,1 53 16,0-35-16,-18 35 15,0-18-15,0-17 16,0 17-1,0-17-15,0-1 0</inkml:trace>
  <inkml:trace contextRef="#ctx0" brushRef="#br0" timeOffset="113281.7735">16387 12171 0,'17'-18'16,"-34"36"-16,52-36 0,-18 18 16</inkml:trace>
  <inkml:trace contextRef="#ctx0" brushRef="#br0" timeOffset="113709.8501">17921 12118 0,'0'0'0,"-18"0"0,-17 0 16,18 18-16,-36 52 15,53-17-15,-18 71 16,36-54-16,17 36 16,0-71-16,53 36 15,-35-36-15,53-17 16,-53-18-16,35-18 16</inkml:trace>
  <inkml:trace contextRef="#ctx0" brushRef="#br0" timeOffset="114037.9991">18309 12365 0,'0'53'15,"0"-106"-15,18 194 16,-18-88-16,17 0 0,1-18 16,0 0-16,-1 1 15,-17-54 1,-17-53-16,-1 19 15,18-54-15,0 53 16,0-18-16,35-52 16,-17 70-16,35-18 15,-18 54-15,18 17 16,-35 35-16,-18 18 16,0-18-16,-36 36 15,1-36-15,-18 18 16,18-53-1,-18 18-15,35-1 16,18-34 0,18-1-16</inkml:trace>
  <inkml:trace contextRef="#ctx0" brushRef="#br0" timeOffset="114360.8848">18715 12206 0,'0'0'0,"-18"88"0,1-35 0,17 0 16,17 53 0,1-53-16,17-18 15,0-17-15,1-1 0,17-17 0,-18-17 16,53-18-16,-53-1 16,-17-17-16,0-17 15,-18-18 1,0 35-16,0 17 0,-18-17 15,18 71 1,0 53 0,35 35-1,1-18-15,-19-53 16,18 53 0,-35-53-16,18 1 0,0-19 15,-18 1-15,17-18 0,1-18 16</inkml:trace>
  <inkml:trace contextRef="#ctx0" brushRef="#br0" timeOffset="114538.5108">19509 12100 0,'-36'141'0,"72"-282"0,-89 353 16,35-141-16,-17 70 15,17-18-15,18-88 16,0 18-16,0-35 0,0 17 16,18-17-16</inkml:trace>
  <inkml:trace contextRef="#ctx0" brushRef="#br0" timeOffset="115040.2078">19950 12100 0,'0'0'15,"0"-17"-15,-18 17 16,-17 70 0,17-17-16,-17 88 15,17-70-15,18-18 16,0 0-16,18 35 15,-1-53-15,36 0 16,-17-17-16,-19-18 0,19-18 16,16 1-16,-34-1 15,0-35-15,-1 36 16,-17-19-16,0 19 16,-17 17-1,-1 17 1,18 19-16,0-19 15,18 18-15,-1-17 16,1 0 0,0-1-16,-1-17 15</inkml:trace>
  <inkml:trace contextRef="#ctx0" brushRef="#br0" timeOffset="115250.2418">20373 12347 0,'0'53'16,"0"-18"-16,0-17 0,0 17 16,-18-17-1,36-18 16</inkml:trace>
  <inkml:trace contextRef="#ctx0" brushRef="#br0" timeOffset="115727.8475">20285 12224 0,'0'0'0,"0"70"16,17-17-16,-17 0 15,18 0-15,17 0 0,-17 18 16,0-19-16,17 1 0,0 36 15,-17-54-15,-18-18 16,17-17-16,-34-52 31,-1 16-31,0-17 0,-17-35 16,18 18-16,17-54 16,0 54-16,0 17 15,52-18-15,-16 53 16,34 54-1,-34-1-15,-19 0 0,19 18 16,-19 35-16,-17-52 16,0-1-16,-53 18 15,36-53-15,-19 18 0,1-18 16,0 0 0,17-36-16,18 19 15,18-36-15</inkml:trace>
  <inkml:trace contextRef="#ctx0" brushRef="#br0" timeOffset="116061.5508">20761 12241 0,'-18'106'0,"36"-212"0,-36 265 16,18-53-16,18-53 15,0 0-15,17-18 0,18-17 16,17-1-1,-17-17-15,18-35 16,-54 0-16,1 0 0,0-36 16,-18 18-16,-18-35 15,0 35-15,1-35 16,-1 70 0,1 0-16,17 54 15,17 52-15,1-35 16,17 70-16,-17-70 15,35 53 1,0-35-16,-36-36 16,-17 0-16,18-17 15,-18-1-15,-18-17 16</inkml:trace>
  <inkml:trace contextRef="#ctx0" brushRef="#br0" timeOffset="117185.608">21996 12577 0,'0'0'0,"0"88"0,-18-53 15,18-17-15,0-1 16,-18-17-16,18-17 16,0-19-16,18 19 0,0-71 15,-1 52-15,19-34 16,-19 52 0,36-17-16,-35 35 15,-1 17-15,1 1 16,-18 17-16,0 1 15,0-19-15,0 1 16,18-18 0,-1-18-16,-17 1 15,36-19-15,-19 19 16,1-19 0,-18 19-16,18 17 0,-18 17 15,17 19 1,-17-1-1,35 0-15,-17-17 16,53 0-16,-36-18 16,0 0-16,18 0 15,-35-18-15,-1 0 16,1-17-16,-18 17 16,0-17-16,-18 35 15,-17-18-15,18 18 16,-19 18-16,36 0 15,0-1-15,0 1 16,18 17-16,0-17 0,17 0 16,-18-1-16,1-17 15,0 18-15,-1-18 0,1 0 16,0-18 0,-18 1-16,17 17 0,-17-36 15,0 19-15,18-19 16,0 36-1,-18 36-15,0-19 16,17 1-16,-17 17 0,18 0 16,-18-17-16,17-18 15,-17 18 1,0-36 0,0-17-16,0 17 15,18-17-15,0 35 16,17-35-16,-17 35 15,-1 0-15,1 0 16,-18 17 0,0 1-16,0 0 15,0-1-15,18 1 16,-1-18 0,1 0-1,-1 0-15,-17-18 0,18 18 16,-18-17-1,0 34 1,18-17 0,-18 18-16,17-18 15,1 17-15</inkml:trace>
  <inkml:trace contextRef="#ctx0" brushRef="#br0" timeOffset="117708.508">23142 12594 0,'0'0'0,"0"-17"31,18 17-31,0-18 16,-1 18-16,1 0 0,-1-18 16,36 1-16,-53-1 15,0 0 1,-17 18-16,-36 0 16,35 0-1,-17 0-15,17 18 0,1 0 16,17-1-16,-18 19 0,36-1 15,-1-18-15,36 19 16,-18-36-16,-17 0 16,17 17-16,1-17 0,-1-17 15,-17-1 1,-18 0 0,0 1-16</inkml:trace>
  <inkml:trace contextRef="#ctx0" brushRef="#br0" timeOffset="117925.6351">23407 12559 0,'0'0'0,"0"18"31,17-1-15,-17 1-1,0-1-15,18 1 0,0 0 16,35-18-16,-36 0 16,1 0-16,0 0 15,17 0-15,-35-18 16,0 0-16,0 1 15,0-1-15,-35-17 16,17 17-16,-17 1 0,-1-1 16,19 18-16</inkml:trace>
  <inkml:trace contextRef="#ctx0" brushRef="#br0" timeOffset="119166.2443">23372 12541 0,'0'-17'0,"-18"17"31,0 0-15,-35 0-1,18 17 1,17 1-16,-17 17 15,35 0-15,18 1 16,-1-19-16,19 1 16,-1 0-16,0-18 0,53 0 15,-52 0-15,34-18 16,-52 18-16,0-35 16,-18 17-16,-18-17 15,0 17-15,-35-17 16,36 17-16,-19 18 15,19 0-15,34 0 32,19 18-32</inkml:trace>
  <inkml:trace contextRef="#ctx0" brushRef="#br0" timeOffset="119475.9299">23689 12665 0,'0'53'15,"0"-106"-15,0 123 0,18-52 16,-18-36 0,0-17-1,0 17-15,0-17 0,0-18 16,17 36-16,-17-19 15,18 19-15,0-1 16,-1 18 0,1 0-16,-18 18 15,0-1-15,0 1 16,18 17-16,-18-17 16,17-18-1</inkml:trace>
  <inkml:trace contextRef="#ctx0" brushRef="#br0" timeOffset="119832.9119">23865 12594 0,'0'-17'15,"0"34"-15,18-34 0,-18 34 32,0 1-17,18-18-15,-1 17 16,1 1 0,0-18-16,-1 18 15,1-18-15,17 0 16,-17 0-16,-1 0 15,19 35 1,-36-17-16,17 17 0,1 53 16,0-35-16,-1 35 15,1-52-15,-18 34 16,0-52-16,-18 17 16,1-35-16,-36 18 15,35-18 1,-35-36-16,36 1 15,17 0-15,0 0 16,0-18-16,0 17 0,35-34 16,-18 17-16,19 0 0,52-18 15,-53 36-15,36 0 16,-54 35-16,1 0 16</inkml:trace>
  <inkml:trace contextRef="#ctx0" brushRef="#br0" timeOffset="119961.0019">24659 12647 0,'-35'0'16,"17"0"-16</inkml:trace>
  <inkml:trace contextRef="#ctx0" brushRef="#br0" timeOffset="120405.6125">23901 12577 0,'0'0'0,"0"17"16,0 36-16,17-18 15,1 1 1,-18-19-16,18-17 0,-1 18 16</inkml:trace>
  <inkml:trace contextRef="#ctx0" brushRef="#br0" timeOffset="120577.7641">24112 12559 0,'0'0'0,"0"70"16,0-34-1,0-1-15,18 18 16,-18-18-16,18-17 0,-18 17 16</inkml:trace>
  <inkml:trace contextRef="#ctx0" brushRef="#br0" timeOffset="123147.2492">14587 13476 0,'0'-18'15,"0"1"16,18 17-15,0 0-16,-1 0 16,1 0-16,17 17 15,-17 1 1,17 0-16,-17-1 16,-36 1-1,18 0-15,-18-1 16,-17 1-16,18 0 15,-1-1-15,18 1 0,-18-18 16,18 18-16,18-18 16,-18 17-1,18-17-15,-1 18 16,1-18-16,-36 17 16,18 1-1,-17 0-15,-1-18 16,18 17-16,0 1 15,0 0 1,18-1-16,17 19 16,-18-19-16,1 1 0,17 17 15,-17-17 1,-36-1 0,-35-17-1,18 0-15,0-17 0,-36 17 16,36-18-16,17 18 15,1 0-15,-1-18 16</inkml:trace>
  <inkml:trace contextRef="#ctx0" brushRef="#br0" timeOffset="123486.0069">14182 13723 0,'17'0'16,"1"-18"15,17 18-31,1-17 16,-19 17-16,18 0 16,-17 0-16,0 0 15</inkml:trace>
  <inkml:trace contextRef="#ctx0" brushRef="#br0" timeOffset="123704.7377">14305 13564 0,'0'0'0,"-17"18"15,17 0-15,-18 35 16,0-36-16,18 36 15,0-18-15,18 1 16,0-19 0,-1 1-16,1-18 0,17 18 15,0-18-15,-17 0 16,0-18-16</inkml:trace>
  <inkml:trace contextRef="#ctx0" brushRef="#br0" timeOffset="185912.2562">4357 9560 0,'17'0'15,"19"0"-15,52 0 16,-35 0-16,106 0 16,-71 0-16,18 0 15,-1 0-15,1 0 0,-18 0 16,18 0-16,0 0 15,-18 0-15,-17 0 0,70-17 16,-106 17-16,1 0 16,-1-18-16</inkml:trace>
  <inkml:trace contextRef="#ctx0" brushRef="#br0" timeOffset="186194.6222">5574 9243 0,'0'0'0,"18"0"0,17 0 0,0 17 16,0-17-16,1 18 15,17 0-15,-1-1 16,19 1-16,-18 0 0,70 35 16,-87-18-16,-1-18 0,0 54 15,-35-18-15,-17 17 16,-19-34-16,-52 34 15,35-34 1,-53 17-16,53-36 16,-52 18-16,69 1 15,-34-1-15,52-17 16,1-18-16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77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kumimoji="1"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对就是之前说的</a:t>
            </a:r>
            <a:endParaRPr kumimoji="1"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你看右边的图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他的横坐标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不是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的数量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也不是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的数量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而是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* xx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就是一共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* xx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横坐标从左到右是：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。。。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* xx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老师解释了一下原因。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就是计算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的时候，有时候选的批次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比较高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有的可能比较小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08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1.</a:t>
            </a:r>
            <a:r>
              <a:rPr kumimoji="1" lang="zh-CN" altLang="en-US" dirty="0" smtClean="0"/>
              <a:t>假如说</a:t>
            </a:r>
            <a:endParaRPr kumimoji="1" lang="en-US" altLang="zh-CN" dirty="0" smtClean="0"/>
          </a:p>
          <a:p>
            <a:r>
              <a:rPr kumimoji="1" lang="en-US" altLang="zh-TW" dirty="0" smtClean="0"/>
              <a:t>Mini</a:t>
            </a:r>
            <a:r>
              <a:rPr kumimoji="1" lang="en-US" altLang="zh-TW" baseline="0" dirty="0" smtClean="0"/>
              <a:t> batch size = m://</a:t>
            </a:r>
            <a:r>
              <a:rPr kumimoji="1" lang="zh-CN" altLang="en-US" baseline="0" dirty="0" smtClean="0"/>
              <a:t>相当于没有</a:t>
            </a:r>
            <a:r>
              <a:rPr kumimoji="1" lang="en-US" altLang="zh-CN" baseline="0" dirty="0" smtClean="0"/>
              <a:t>mini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batch,</a:t>
            </a:r>
            <a:r>
              <a:rPr kumimoji="1" lang="zh-CN" altLang="en-US" baseline="0" dirty="0" smtClean="0"/>
              <a:t>这种就叫做 </a:t>
            </a:r>
            <a:r>
              <a:rPr kumimoji="1" lang="en-US" altLang="zh-CN" baseline="0" dirty="0" smtClean="0"/>
              <a:t>batch gradient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descent</a:t>
            </a:r>
            <a:endParaRPr kumimoji="1" lang="en-US" altLang="zh-TW" baseline="0" dirty="0" smtClean="0"/>
          </a:p>
          <a:p>
            <a:r>
              <a:rPr kumimoji="1" lang="zh-CN" altLang="en-US" baseline="0" dirty="0" smtClean="0"/>
              <a:t>那么</a:t>
            </a:r>
            <a:r>
              <a:rPr kumimoji="1" lang="en-US" altLang="zh-CN" baseline="0" dirty="0" smtClean="0">
                <a:sym typeface="Wingdings"/>
              </a:rPr>
              <a:t>(X{1},Y{1}) = (X,Y)</a:t>
            </a:r>
          </a:p>
          <a:p>
            <a:endParaRPr kumimoji="1" lang="en-US" altLang="zh-TW" baseline="0" dirty="0" smtClean="0">
              <a:sym typeface="Wingdings"/>
            </a:endParaRPr>
          </a:p>
          <a:p>
            <a:r>
              <a:rPr kumimoji="1" lang="en-US" altLang="zh-TW" baseline="0" dirty="0" smtClean="0">
                <a:sym typeface="Wingdings"/>
              </a:rPr>
              <a:t>Mini batch size = 1</a:t>
            </a:r>
          </a:p>
          <a:p>
            <a:r>
              <a:rPr kumimoji="1" lang="zh-CN" altLang="en-US" dirty="0" smtClean="0"/>
              <a:t>那么</a:t>
            </a:r>
            <a:r>
              <a:rPr kumimoji="1" lang="en-US" altLang="zh-CN" dirty="0" smtClean="0"/>
              <a:t>every example is its</a:t>
            </a:r>
            <a:r>
              <a:rPr kumimoji="1" lang="en-US" altLang="zh-CN" baseline="0" dirty="0" smtClean="0"/>
              <a:t> own mini-batch</a:t>
            </a:r>
          </a:p>
          <a:p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</a:t>
            </a:r>
            <a:r>
              <a:rPr kumimoji="1" lang="zh-CN" altLang="en-US" baseline="0" dirty="0" smtClean="0"/>
              <a:t>左下角的图：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想达到最优点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蓝色的是之前的 </a:t>
            </a:r>
            <a:r>
              <a:rPr kumimoji="1" lang="en-US" altLang="zh-CN" baseline="0" dirty="0" smtClean="0"/>
              <a:t>mini batch size = m</a:t>
            </a:r>
            <a:r>
              <a:rPr kumimoji="1" lang="zh-CN" altLang="en-US" baseline="0" dirty="0" smtClean="0"/>
              <a:t>：直接快速的到达终点，但是慢！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紫色的是</a:t>
            </a:r>
            <a:r>
              <a:rPr kumimoji="1" lang="en-US" altLang="zh-CN" baseline="0" dirty="0" smtClean="0"/>
              <a:t>mini batch size = 1,</a:t>
            </a:r>
            <a:r>
              <a:rPr kumimoji="1" lang="zh-CN" altLang="en-US" baseline="0" dirty="0" smtClean="0"/>
              <a:t>只会不停地绕，最终会绕道终点附近，但是不会</a:t>
            </a:r>
            <a:r>
              <a:rPr kumimoji="1" lang="en-US" altLang="zh-CN" baseline="0" dirty="0" smtClean="0"/>
              <a:t>hit</a:t>
            </a:r>
            <a:r>
              <a:rPr kumimoji="1" lang="zh-CN" altLang="en-US" baseline="0" dirty="0" smtClean="0"/>
              <a:t> 它。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所以我们想找的是在之间的。</a:t>
            </a:r>
            <a:endParaRPr kumimoji="1" lang="en-US" altLang="zh-CN" baseline="0" dirty="0" smtClean="0"/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3.</a:t>
            </a:r>
            <a:r>
              <a:rPr kumimoji="1" lang="zh-CN" altLang="en-US" dirty="0" smtClean="0"/>
              <a:t>继续：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紫色的字：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Stochastic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gradient</a:t>
            </a:r>
            <a:r>
              <a:rPr kumimoji="1" lang="zh-CN" altLang="en-US" dirty="0" smtClean="0"/>
              <a:t>的缺点在于，使用</a:t>
            </a:r>
            <a:r>
              <a:rPr kumimoji="1" lang="en-US" altLang="zh-CN" dirty="0" err="1" smtClean="0"/>
              <a:t>vectorziation</a:t>
            </a:r>
            <a:r>
              <a:rPr kumimoji="1" lang="zh-CN" altLang="en-US" dirty="0" smtClean="0"/>
              <a:t>没有意义了。（优点是一个样本就能下降一步）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zh-CN" altLang="en-US" dirty="0" smtClean="0"/>
              <a:t>蓝色的字：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之前的</a:t>
            </a:r>
            <a:r>
              <a:rPr kumimoji="1" lang="en-US" altLang="zh-CN" dirty="0" smtClean="0"/>
              <a:t>batch gradient descent </a:t>
            </a:r>
            <a:r>
              <a:rPr kumimoji="1" lang="zh-CN" altLang="en-US" dirty="0" smtClean="0"/>
              <a:t>的缺点：每一步都要很长时间。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zh-CN" altLang="en-US" dirty="0" smtClean="0"/>
              <a:t>绿色的字：</a:t>
            </a:r>
            <a:endParaRPr kumimoji="1" lang="en-US" altLang="zh-CN" dirty="0" smtClean="0"/>
          </a:p>
          <a:p>
            <a:r>
              <a:rPr kumimoji="1" lang="en-US" altLang="zh-TW" dirty="0" smtClean="0"/>
              <a:t>fastest learning:</a:t>
            </a:r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首先是能利用的上</a:t>
            </a:r>
            <a:r>
              <a:rPr kumimoji="1" lang="en-US" altLang="zh-CN" dirty="0" smtClean="0"/>
              <a:t>vectorization: </a:t>
            </a:r>
            <a:r>
              <a:rPr kumimoji="1" lang="zh-CN" altLang="en-US" dirty="0" smtClean="0"/>
              <a:t>例如每个小</a:t>
            </a:r>
            <a:r>
              <a:rPr kumimoji="1" lang="en-US" altLang="zh-CN" dirty="0" smtClean="0"/>
              <a:t>batch</a:t>
            </a:r>
            <a:r>
              <a:rPr kumimoji="1" lang="zh-CN" altLang="en-US" dirty="0" smtClean="0"/>
              <a:t>里面有</a:t>
            </a:r>
            <a:r>
              <a:rPr kumimoji="1" lang="en-US" altLang="zh-CN" dirty="0" smtClean="0"/>
              <a:t>1000</a:t>
            </a:r>
            <a:r>
              <a:rPr kumimoji="1" lang="zh-CN" altLang="en-US" dirty="0" smtClean="0"/>
              <a:t>个样本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优点：下降一步不用那么艰难（使用所有样本）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3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如果样本小的话：</a:t>
            </a:r>
            <a:r>
              <a:rPr kumimoji="1" lang="en-US" altLang="zh-CN" dirty="0" smtClean="0"/>
              <a:t>&lt;2000</a:t>
            </a:r>
          </a:p>
          <a:p>
            <a:r>
              <a:rPr kumimoji="1" lang="zh-CN" altLang="en-US" dirty="0" smtClean="0"/>
              <a:t>只需要使用 老方法就好了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如果大的话：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经典的</a:t>
            </a:r>
            <a:r>
              <a:rPr kumimoji="1" lang="en-US" altLang="zh-CN" dirty="0" smtClean="0"/>
              <a:t>size : </a:t>
            </a:r>
            <a:r>
              <a:rPr kumimoji="1" lang="zh-CN" altLang="en-US" dirty="0" smtClean="0"/>
              <a:t>意思是一个小</a:t>
            </a:r>
            <a:r>
              <a:rPr kumimoji="1" lang="en-US" altLang="zh-CN" dirty="0" smtClean="0"/>
              <a:t>batch</a:t>
            </a:r>
            <a:r>
              <a:rPr kumimoji="1" lang="zh-CN" altLang="en-US" dirty="0" smtClean="0"/>
              <a:t>里面的样本数量：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的指数倍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zh-CN" altLang="en-US" dirty="0" smtClean="0"/>
              <a:t>原因：</a:t>
            </a:r>
            <a:endParaRPr kumimoji="1" lang="en-US" altLang="zh-CN" dirty="0" smtClean="0"/>
          </a:p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because of the way computer memory is 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layed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and accessed,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sometimes your code runs faster if your mini-batch size is a power of 2</a:t>
            </a:r>
          </a:p>
          <a:p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但是每一个小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不要超过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memeory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sure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of your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X{t}, Y{t} that that fits in CPU/GPU memory.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如果只要有一个不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you find that the performance suddenly falls of a cliff and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suddenly much worse.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5092" y="3654281"/>
            <a:ext cx="74469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Understanding </a:t>
            </a:r>
          </a:p>
          <a:p>
            <a:pPr algn="ctr"/>
            <a:r>
              <a:rPr lang="en-US" sz="6000" dirty="0"/>
              <a:t>mini-batch</a:t>
            </a:r>
          </a:p>
          <a:p>
            <a:pPr algn="ctr"/>
            <a:r>
              <a:rPr lang="en-US" sz="6000" dirty="0"/>
              <a:t>gradient descent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2448599" cy="1325563"/>
          </a:xfrm>
        </p:spPr>
        <p:txBody>
          <a:bodyPr anchor="t"/>
          <a:lstStyle/>
          <a:p>
            <a:r>
              <a:rPr lang="en-US" dirty="0"/>
              <a:t>Training with mini batch gradient descent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03591" y="1658343"/>
            <a:ext cx="4925236" cy="3839888"/>
            <a:chOff x="466480" y="2004670"/>
            <a:chExt cx="5999786" cy="4448875"/>
          </a:xfrm>
        </p:grpSpPr>
        <p:grpSp>
          <p:nvGrpSpPr>
            <p:cNvPr id="14" name="Group 13"/>
            <p:cNvGrpSpPr/>
            <p:nvPr/>
          </p:nvGrpSpPr>
          <p:grpSpPr>
            <a:xfrm>
              <a:off x="466480" y="2728652"/>
              <a:ext cx="5235757" cy="3724893"/>
              <a:chOff x="423950" y="1437368"/>
              <a:chExt cx="5235757" cy="372489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854149" y="1437368"/>
                <a:ext cx="4805558" cy="3338622"/>
                <a:chOff x="535172" y="1658680"/>
                <a:chExt cx="3580975" cy="2636873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 flipH="1" flipV="1">
                  <a:off x="765544" y="1658680"/>
                  <a:ext cx="0" cy="263687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535172" y="4065182"/>
                  <a:ext cx="358097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1965031" y="4577486"/>
                <a:ext cx="23679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# iterations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16200000">
                <a:off x="177127" y="2727977"/>
                <a:ext cx="10784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cost</a:t>
                </a:r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896679" y="2004670"/>
              <a:ext cx="5569587" cy="67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Batch gradient descent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54907" y="1658343"/>
            <a:ext cx="5537093" cy="3996227"/>
            <a:chOff x="-132534" y="1902171"/>
            <a:chExt cx="7327315" cy="4646534"/>
          </a:xfrm>
        </p:grpSpPr>
        <p:grpSp>
          <p:nvGrpSpPr>
            <p:cNvPr id="17" name="Group 16"/>
            <p:cNvGrpSpPr/>
            <p:nvPr/>
          </p:nvGrpSpPr>
          <p:grpSpPr>
            <a:xfrm>
              <a:off x="404104" y="2631710"/>
              <a:ext cx="5719159" cy="3916995"/>
              <a:chOff x="361574" y="1340426"/>
              <a:chExt cx="5719159" cy="391699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54149" y="1340426"/>
                <a:ext cx="5215266" cy="3349082"/>
                <a:chOff x="535172" y="1582114"/>
                <a:chExt cx="3886279" cy="2645135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 flipH="1" flipV="1">
                  <a:off x="765544" y="1582114"/>
                  <a:ext cx="0" cy="264513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535172" y="4025714"/>
                  <a:ext cx="3886279" cy="354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1965030" y="4577485"/>
                <a:ext cx="4115703" cy="67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mini batch # (t)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6200000">
                <a:off x="114751" y="2631786"/>
                <a:ext cx="10784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cost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-132534" y="1902171"/>
              <a:ext cx="7327315" cy="679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Mini-batch gradient descent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2485B48B-5D3E-4401-96D8-F0E3AD9FEE0C}"/>
                  </a:ext>
                </a:extLst>
              </p14:cNvPr>
              <p14:cNvContentPartPr/>
              <p14:nvPr/>
            </p14:nvContentPartPr>
            <p14:xfrm>
              <a:off x="1009800" y="2247840"/>
              <a:ext cx="10331640" cy="4001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85B48B-5D3E-4401-96D8-F0E3AD9FEE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0440" y="2238480"/>
                <a:ext cx="10350360" cy="401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009120" cy="1325563"/>
          </a:xfrm>
        </p:spPr>
        <p:txBody>
          <a:bodyPr anchor="t"/>
          <a:lstStyle/>
          <a:p>
            <a:r>
              <a:rPr lang="en-US" dirty="0"/>
              <a:t>Choosing your mini-batch size</a:t>
            </a:r>
          </a:p>
        </p:txBody>
      </p:sp>
      <p:grpSp>
        <p:nvGrpSpPr>
          <p:cNvPr id="7" name="Group 6"/>
          <p:cNvGrpSpPr/>
          <p:nvPr/>
        </p:nvGrpSpPr>
        <p:grpSpPr>
          <a:xfrm rot="744892">
            <a:off x="1068466" y="2980006"/>
            <a:ext cx="2346847" cy="4176176"/>
            <a:chOff x="1272991" y="3571127"/>
            <a:chExt cx="2026280" cy="3200400"/>
          </a:xfrm>
        </p:grpSpPr>
        <p:sp>
          <p:nvSpPr>
            <p:cNvPr id="3" name="Oval 2"/>
            <p:cNvSpPr/>
            <p:nvPr/>
          </p:nvSpPr>
          <p:spPr>
            <a:xfrm rot="2424195">
              <a:off x="1272991" y="3571127"/>
              <a:ext cx="2026280" cy="3200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 rot="2424195">
              <a:off x="1575377" y="3866769"/>
              <a:ext cx="1463040" cy="2560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2424195">
              <a:off x="1820062" y="4221625"/>
              <a:ext cx="914400" cy="1920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2424195">
              <a:off x="2011320" y="4563446"/>
              <a:ext cx="503734" cy="12365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92A7E2B9-2FA8-4BF4-9D3D-2B2F29429D30}"/>
                  </a:ext>
                </a:extLst>
              </p14:cNvPr>
              <p14:cNvContentPartPr/>
              <p14:nvPr/>
            </p14:nvContentPartPr>
            <p14:xfrm>
              <a:off x="717480" y="660240"/>
              <a:ext cx="11252520" cy="6001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A7E2B9-2FA8-4BF4-9D3D-2B2F29429D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120" y="650880"/>
                <a:ext cx="11271240" cy="601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645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146AFFCA-910F-480F-BB51-4320AF09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2009120" cy="1325563"/>
          </a:xfrm>
        </p:spPr>
        <p:txBody>
          <a:bodyPr anchor="t"/>
          <a:lstStyle/>
          <a:p>
            <a:r>
              <a:rPr lang="en-US" dirty="0"/>
              <a:t>Choosing your mini-batch size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36D5A5D8-B118-4998-A739-1D108249C5E5}"/>
                  </a:ext>
                </a:extLst>
              </p14:cNvPr>
              <p14:cNvContentPartPr/>
              <p14:nvPr/>
            </p14:nvContentPartPr>
            <p14:xfrm>
              <a:off x="958680" y="1187280"/>
              <a:ext cx="8668440" cy="4096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D5A5D8-B118-4998-A739-1D108249C5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9320" y="1177920"/>
                <a:ext cx="8687160" cy="41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81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380</Words>
  <Application>Microsoft Macintosh PowerPoint</Application>
  <PresentationFormat>寬螢幕</PresentationFormat>
  <Paragraphs>83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Calibri</vt:lpstr>
      <vt:lpstr>Calibri Light</vt:lpstr>
      <vt:lpstr>Century Schoolbook</vt:lpstr>
      <vt:lpstr>DengXian</vt:lpstr>
      <vt:lpstr>Wingdings</vt:lpstr>
      <vt:lpstr>新細明體</vt:lpstr>
      <vt:lpstr>Arial</vt:lpstr>
      <vt:lpstr>Office Theme</vt:lpstr>
      <vt:lpstr>Optimization Algorithms</vt:lpstr>
      <vt:lpstr>Training with mini batch gradient descent</vt:lpstr>
      <vt:lpstr>Choosing your mini-batch size</vt:lpstr>
      <vt:lpstr>Choosing your mini-batch size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55</cp:revision>
  <dcterms:created xsi:type="dcterms:W3CDTF">2017-07-10T20:19:53Z</dcterms:created>
  <dcterms:modified xsi:type="dcterms:W3CDTF">2018-07-11T14:15:26Z</dcterms:modified>
</cp:coreProperties>
</file>