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67163"/>
  </p:normalViewPr>
  <p:slideViewPr>
    <p:cSldViewPr snapToGrid="0" snapToObjects="1">
      <p:cViewPr varScale="1">
        <p:scale>
          <a:sx n="57" d="100"/>
          <a:sy n="57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-7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0:19.7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5821 0,'0'-18'16,"-18"18"-1,1 0-15,-1 0 16,0 0 0,1 18-16,-1-18 15,1 35-15,17-17 16,17-1-16,-17 1 16,35-18-16,-17 0 15,17-18 1,-17 1-16,17-19 15,-17 19-15,-18-18 16,0 17-16,-18 18 16,1 0-16,-19 0 15,19 18 1,-1-1-16,0 36 16,1-18-1,34-35-15,-17 18 0,36-18 16,-19 0-16,19 0 15,-19-18-15,19-17 16,-36 0-16,0 0 16,-18 17-1,0 0-15,1 18 16,-19 18-16,19 0 16,-19 17-1,36-18-15,0 1 16,18-18-16,0 0 15,17 0-15,-17-18 16,-1 1-16,1 17 0,-18-18 16,18 1-16,-18-1 15,-18 18 1,0 0-16,1 18 16,-1-1-16,-17 36 15,35-35-15,0-1 0,17-17 16,1 0-16,0 0 0,35-17 15</inkml:trace>
  <inkml:trace contextRef="#ctx0" brushRef="#br0" timeOffset="6318.6582">5486 5838 0,'0'-17'16,"0"-1"47,17 18-63,-17-17 109</inkml:trace>
  <inkml:trace contextRef="#ctx0" brushRef="#br0" timeOffset="7487.0276">5486 5838 0,'-18'-88'16,"36"71"374,-18-1-359,0 0-31,0 1 16,17-1-16,-17 0 16,18 1-16,-18-1 31,0 1-31,18-19 16,-18 19-16,17-19 15,-17 19-15,0-1 0,18 0 16,0-34-16,-18 34 15,17-17-15,-17 17 0,18-17 16,-1-18 0,-17 35-16,18 0 0,-18-17 15,18 0-15,-1 0 0,1-36 16,0 36-16,-18 0 16,17-1-16,-17 1 0,18 17 15,0-52 1,-18 35-16,17-18 15,1 17-15,-1-34 16,1 34-16,0 1 16,-18 18-16,17-36 15,1 17-15,-18 1 16,18 17-16,-18-17 16,0 18-16,0-1 0,0 0 15,17 1-15,-17-19 16,0 19-16,18-1 15,-18-17 1,18 35-16,-18-18 0,0 1 16,17-1 15,-17 0-15,0 1-1,0-1 1</inkml:trace>
  <inkml:trace contextRef="#ctx0" brushRef="#br0" timeOffset="8287.6209">5803 4180 0,'0'0'0,"-17"18"0,34-36 31,1 1-15,-1-1-16,1 1 15,0-19-15,-1 19 0,19-19 16,-19 19-16,1-19 15,0 36-15,-1-17 16,-17-1-16,18 18 16,-18-18-16,18 1 31,-18-1-31,17 1 16,1 17-16,-1-18 31,1 18-16,-18-18 17,0 36 186,0 0-202,-18-1 0,18 1-16,0 17 15,18 0-15,-18-17 16,0 0-16,18 17 16,-18-17-16,0 17 0,0-17 15,17-18-15,-17 35 16,18-35-16,-18 17 15,18 1-15,-1-18 16</inkml:trace>
  <inkml:trace contextRef="#ctx0" brushRef="#br0" timeOffset="9237.4817">6068 3881 0,'0'0'16,"-18"0"31,18 17-16,0 1-31,-17-18 16,34 0-1,1 0 17,-18-35-32,0 17 15,0-17-15,0 17 16,0 0-16,0 1 15,-18-1-15,1 18 16,-1 18 0,18 17-1,0-17-15,0 35 0,0-36 16,35 1 0,-17-18-16,-1 17 0,1-17 15,0-17 1,-1 17-16,-17-18 0,18-17 15,-18 0-15,-18-1 16,18 19-16,-35-1 16,17 18-16,-17 18 15,18-18-15,-1 35 16,18-17-16,0 17 16,18-35-16,-1 18 15,1-18-15,17 0 16,-17 0-1,-18-18 1,17 0-16,-34 1 16,-1-1-16,0 18 15,1-18-15,-1 18 16,-17 18-16,17 0 16,18-1-16,0 1 15,36 0-15,-19-18 16,1 17-16</inkml:trace>
  <inkml:trace contextRef="#ctx0" brushRef="#br0" timeOffset="12691.464">6085 3775 0,'-17'0'0,"17"17"15,0 1-15,17-18 32,1 0-1,-18-18 0,-18 1-15,1-1-1,-1 18 1,18 18 0,0-1-1,18-17 1,-18 18-16,35-18 15,-35-18-15,35 1 16,-35-1-16,18-17 16,-18 17-16,-18 1 31,1 17-31,-1 0 0,0 17 16,1 1-16,-1-1 15,18 1-15,0 0 16,18-18-1,17 0 1,-17 0-16,-1-18 16,-17 0-16,18 18 15,-18-17-15,-18 17 16,1 17-16</inkml:trace>
  <inkml:trace contextRef="#ctx0" brushRef="#br0" timeOffset="14588.7566">6138 3810 0,'0'-18'0,"0"1"15,0-1-15,18 18 16,-18-18-16,0 36 31,0 0 1,0-1-17,0 1 1,0 0 15,0-1 47,0 1 125,0 0-187,0-1-16,18-17 16,-18 35-16,0-17 15,0 17 1,0-17-16,17 17 15,-17-17 1,18 17 0,-18-17-16,0 0 0,18 17 15,-18 0-15,0-17 16,17 35-16,-17-18 16,0-17-16,0 17 15,18-18-15,-18 54 16,0-53-16,0 17 0,17 18 15,-17-18-15,0 0 16,18 18-16,-18-17 16,0 17-16,0-18 15,18 0-15,-18 18 16,0-18-16,17 1 16,-17-1-16,0 0 15,0-17-15,18 35 16,-18-36-16,18 19 15,-18-19-15,0 18 16,17-17-16,-17 17 16,18-17-16,-18 17 15,0-17 1,18 0-16,-18-1 16,0 1-1,17-18 1,-17 18-1,0-1 17,18-17-32,-18 18 15,0-1 79,0 1-63,0 0-15,0-1-16,17-17 16,-17 18-16,0 0 46,18-1 33,-18 1-64,0 0 1,18-18-1,-18 17 1,-18-34 62</inkml:trace>
  <inkml:trace contextRef="#ctx0" brushRef="#br0" timeOffset="14899.1576">6297 5468 0,'-18'-18'16,"36"54"-1,0-1-15,-1-17 16,1 17-16,35 18 16,-18-36-16,-17 1 15,17 0-15,-17-18 16,17-18-16,-17 18 16,-18-53-16,17 36 15,-17-19 1,0 1-16,0 17 15,18 18-15,-18 18 32</inkml:trace>
  <inkml:trace contextRef="#ctx0" brushRef="#br0" timeOffset="15438.615">6473 5574 0,'0'0'15,"-17"18"-15,-1-18 16,36 17 0,-1 1-1,1-18 1,0 0-16,-1-18 0,1 1 15,0-19 1,-18 19 0,-18-1-16,18 0 0,-18 18 15,1-17-15,-1 17 0,0 17 16,18 1 0,-17 17-16,17-17 15,17 0 1,1-1-16,17-17 15,-35-17-15,18 17 0,0-18 16,-18 0-16,-18 1 16,18-1-16,-35 18 15,17-18-15,0 18 0,1 0 16,-18 18-16,-1 0 16,19-1-16,17 1 15,0 0-15,53-18 16,-36 0-16,18-18 15,18-17-15,-35 35 16,0-18-16,-18 0 0,17 18 16,-34-17-1,-1 17-15,-17 0 16</inkml:trace>
  <inkml:trace contextRef="#ctx0" brushRef="#br0" timeOffset="16077.5764">6456 5627 0,'0'0'0,"0"-18"31,17 18-16,-17-17-15,0-1 0,18 0 16,-18-17-16,18-18 16,-1 18-1,1-36-15,-18 18 16,18 18-16,-1-36 0,36-34 16,-35 34-16,35-70 15,-18 70 1,18-52-16,-35 52 15,-1-70-15,-17 71 16,18-54-16,-18 71 16,0 18-16,0-18 0,0 36 15,18-19-15,-18 1 16,17 0-16,-17 17 16,18 0-16,-1-17 15,-17 17-15,18 1 0,-18-1 16,18 1-16,-18-1 15,0 0 1</inkml:trace>
  <inkml:trace contextRef="#ctx0" brushRef="#br0" timeOffset="16662.8901">6950 3810 0,'0'0'0,"0"-18"16,-18 1 0,0 34 31,18 1-47,0 0 15,0-1 1,-17-17 31,17-17-32,-18 17 1,18 17 0,0 1 15,0-36 16,-17 18-32,-1 0 1,0 0 0,18 18-1,0 0-15,18-18 16,0 17-16,-1-17 0,18-17 15,-17-1-15,0 0 16,-18 1 0,0-1-1,-18 18 1,0 0-16,1 0 16,17 18-1,17-18 16,1 17-31,0-17 16,-1 0 0</inkml:trace>
  <inkml:trace contextRef="#ctx0" brushRef="#br0" timeOffset="17106.3295">6950 3828 0,'0'17'78,"0"1"-62,17 0-1,-17 17-15,0-18 16,0 19-16,18 17 15,-18-36-15,0 19 16,18 17-16,-18-18 0,0 18 0,17 53 16,-17-54-1,18 1-15,-18-17 0,18 17 16,-1 52-16,-17-69 16,18 17-16,-18 0 0,0-1 15,17-16-15,1 70 16,-18-54-16,18 37 15,-1-54-15,1 35 16,0-34-16,-18-1 16,17 36-16,1-36 15,0 35-15,-18-52 16,17 35 0,-17-35-16,18-1 15,0-17-15,-18-35 16</inkml:trace>
  <inkml:trace contextRef="#ctx0" brushRef="#br0" timeOffset="18624.8761">7303 5574 0,'17'0'0,"1"-18"78,-1-35-62,-17 18-16,36-35 15,-19 17-15,1-53 16,0 53-16,-1 0 16,1-53-16,0 53 15,-1 0-15,36-123 16,-18 70-1,-17 0 1,0 18 0,-1 53-16,-17-36 15,0 36-15,0 0 0,18-18 16,-18 35-16,0-17 16,18 35-16,-18-18 15,0 1 1,0-1 31,17 18-32,-17-18 1,0 1-16,18-1 16,-18 0-16,0 1 0,17-1 15,-17 0 1,18 18-1,-18-17 1,-18 17 78,18 17-79</inkml:trace>
  <inkml:trace contextRef="#ctx0" brushRef="#br0" timeOffset="23491.0339">7743 3951 0,'0'-18'16,"0"1"-16,0-1 15,18 18-15,-18 18 47,18 17-31,-18-17-16,0-1 16,17 36-16,1-35 15,-18 17-15,35 36 16,-35-36-16,18 53 15,-18-35-15,18 53 16,-18-53-16,0 35 16,17-35-16,1 35 15,-18-52-15,18 34 16,-1-35-16,1 36 16,-18-53-16,17 34 15,1-34-15,-18 0 16,0-1-16,0 1 15,18 17-15,-18-17 16,0 17 0,0-17-16,0-1 15,0 1 32,0 0-31,0-1-1,0 1 1,0 0 0,-18-18-16,18 17 15,0 1 17,0 0 30,18-18 32,-18-18-63,0 0 0,0 36 47,0 0-62,0-1 0,0 1-1,0 0 1,0-1 0,0 1-1,-18-18 1,36 0 15,-1-18-15,-17 1-16,0-1 15,0-17-15,18 17 16,-18 0-16,0-17 16,18-18-1,-18 18-15,17 17 0,-17-17 16,18-36-16,0 36 15,-1-35-15,1 17 16,-18-53-16,17 71 16,-17-71-1,0 53-15,18-18 16,-18 36-16,0-18 16,0 35-16,0 1 0,0-36 15,18 18 1,-18-1-16,17 19 15,-17-36-15,18 35 16,-18 0-16,0 1 0,0-1 16,0 1 46,0-1-46,18 18-1,-18-18 48,17 18-47,-17-17-1,0-1 16,0 0-15,0 1 0,18-1-1,-18 36 220,0-1-220,0 1-15,0 0 16,0-1 0,0 1-16,0 0 0,0 17 15,0 0 1,18-17-16,-18-1 15,0 36-15,17-17 16,-17-1 0,18-18-16,-1 19 15,-17-19-15,18 19 16,0-1 0,-18 0-16,17-17 15,-17 17-15,0-17 0,18 35 16,-18-36-16,18 36 15,-1-17-15,-17-1 16,18 0-16,0 0 16,-18-17-16,17 0 15,1 17 1,-18-17-16,18-18 0,-18 17 16,0 1-16,0-1 15,17-17 1,-17 18-1,0 0-15,0-1 16,18-17 15,-18 18-31,0 0 16,0-1 93,0 1-77,0 0-17,0-1 1,0 1-1,0-1-15,17-17 16,-17-17 93,18-18-93,-18 17-16,18-17 16,-18-1-16,0 19 0,17-19 15,-17-16 1,18 16-16,-18 1 0,0 0 16,18-1-16,-18 1 0,17-35 15,-17 34-15,0-34 16,0 34-16,0 19 15,18-36 1,-18 18-16,0-18 16,18 35-16,-18-52 15,0 52-15,17-35 16,1 0 0,-18 35-16,0 1 15,0-1-15,0 1 16,0-1 15,0 0-15,0 1-1,0-1 48,17 18-48,-17-18 1,0 36 93,0 0-93,18-1 0,-18 1-16,0 17 15,0 0 1,0 18-16,18-35 16,-1 53-16,-17-36 15,0-18-15,18 19 16,-18-1-16,18 18 15,-1-18-15,1 18 16,-18-18-16,18 18 16,-1-35-16,1 35 15,-18-35-15,17 17 16,-17-18-16,18 19 16,-18-19-16,0 1 15,18 17-15,-18-17 16,0 0-16,17-1 15,-17 18-15,0-17 16,18 0-16,-18-1 16,0 1-16,0 0 0,18-1 15,-18 1-15,0 0 16,17-1-16,-17 1 16,0-1-1,0 1-15,0 0 16,18-1-1,-18 1-15,0 0 16,0-1-16,18 1 16,-18 0 31,0-1 31,0-34-31,17-1-32,-17-17 1,0 17-16,18-17 15,-18-1-15,18-34 16,-18 35-16,0-71 16,17 53-16,-17-53 15,18 71-15,-18-53 16,17 52-16,-17-34 16,18 52-16,-18-52 15,0 52-15,18-35 16,-18 35-16,17-17 15,-17-18-15,0 36 16,18-1-16,-18 0 0,0 1 16,0-1 31,18 18-1,-18 18 33,0-1-64,17 1-15,-17 17 16,18-17-16,-18-1 15,18 1-15,-18 17 0,17 1 0,-17-19 16,18 54 0,-1-36-16,-17 0 0,18 1 15,-18 52-15,18-35 16,-18-18-16,17 53 16,1-70-16,-18 17 0,18 0 15,-1 1 1,1-19-16,-18 1 0,18 0 15,-1-1-15,-17 1 16,18-18 0,-18 18-16,0-1 15,17-17 1,-17 18-16,0-36 62,0 1-46,0-1-16,0-17 16,0-1-16,18-17 15,-18 18-15,0-18 16,18 0-16,-18 18 0,17-71 16,1 53-1,-18 18-15,18-36 16,-1 19-16,1 16 0,0-34 15,-18 34-15,17 1 16,-17 0-16,0 17 16,18 18-1,-18-17 48,0-1-32,0 0 32,0 36 30,0 0-77,0-1-16,0 19 0,0 16 16,18 37-16,-1-36 15,1 52 1,-1 19-16,-17-71 0,18-18 15,0 18-15,-1-18 0,-17 1 16,36 34 0,-36-35-16,17 1 0,-17 17 15,18-36-15,-18 1 16,0-1-16,18 1 16,-36-36 15</inkml:trace>
  <inkml:trace contextRef="#ctx0" brushRef="#br0" timeOffset="26749.945">10054 5274 0,'0'-18'15,"0"1"1,-17 17 0,17-18-1,-18 18-15,0 18 63,18-36 30,18 18-77,0 0 0,-18-18-1,17 18-15,-17-17 16,0-1 0,18 1-1,-1-1-15,1-35 16,0 35-16,35-52 15,-36 35-15,19-36 16,-19 18-16,18-35 16,-17 35-16,0 0 15,-1 18-15,1-18 0,0-18 16,-18 36-16,0 0 16,17-1-16,-17 19 15,0-1-15,0 1 16,18 17-16,0 0 62,-18 17-30,-18 1-17,18 17 1,18-17-1,-18-1-15,0 1 0,17 35 16,-17-35-16,0 17 16,18 0-16,0 36 15,-18-18-15,17-18 0,-17 18 16,18 17-16,-1-34 16,1-1-16,-18-17 0,18 17 15,-18-18-15,17 1 16,-17-36 78,0 1-63,0-1-31,18 1 15,-18-1 1,0 0-16,0 1 16,0-1-1,18 0-15,-18 1 16,0-1-16,17-35 16,-17 36-16,18-36 15,0 17-15,-18 1 16,17-18-1,1 0-15,-18 18 16,17-18-16,1-18 16,-18 54-16,18-36 15,-18 35 1,17 18 31,-17 18-32,18 0 1,-18 17-16,18 35 16,-1-34-16,1 34 15,0-35-15,17 36 16,-18-36-16,1 1 16,-18-1-16,18-17 0,-1-1 15,1 36 1,-18-35-16,18-1 0,-18 1 15,17 0-15,1-36 79,-18 0-64,0 1 1,0-1-16,0 0 0,18-17 15,-18 18-15,17-36 16,-17 35-16,18-17 16,-18-1-16,0 1 15,18 17-15,-18-34 16,0 34-16,0-35 16,17 35-1,-17 1-15,0-1 63,0 36-16,0-1-32,18 36 1,-1-35-16,-17 17 0,18-17 15,0 17-15,-1 0 0,1 1 16,17 34 0,-17-34-16,0-1 15,-1-18-15,-17 1 0,18 0 0,-18-1 16,17-17-16,-17 18 16,0-36 15,0 1-16,0-1-15,0-17 16,18 0-16,-18 17 16,0 0-16,0-17 0,0 17 15,18-35-15,-18 36 16,0-19 0,17 19-16,-17-18 15,0 52 32,0 1-31,0-1-16,0 1 0,18 17 15,-18-17-15,18 35 16,-1-18-16,1 18 16,0-35-16,-1 17 15,1-17-15,-1-18 16,1 0-1,-18-18 1,0 0 0,18-17-1,-18 0-15,0 17 0,0 1 0,0-19 16,0 1 0,0 0-16,0-1 15,0 19-15,17 17 16,-17 17-1,18 19 1,-18-19 0,18 19-16,-1-1 15,-17 0-15,18-17 0,-18 0 16,35 17-16,-17-18 16,0-17-1,-1-17 1,-17-1-1,18-17-15,-18 17 0,0-35 16,0 18-16,17 0 16,-17 17-16,0 0 15,18 18 1,-18-17-16,0 34 16,0 1-1,18 0-15,-18 17 16,0-17-16,17 17 0,-17-17 0,18 35 15,0-36 1,-1-17-16,1 18 16,0-1-16,-1-17 0,-17-17 15,18 17-15,-18-35 16,17 17-16,-17-17 16,0 17-16,18-17 15,-18 17-15,0 36 47,18-1-31,-18 1-16,17-18 0,1 18 15,0-18 1,-1 0 0,-17-18-1,0 0 1,18 1-16,-18-1 15,0 0-15</inkml:trace>
  <inkml:trace contextRef="#ctx0" brushRef="#br0" timeOffset="29457.9256">12065 4710 0,'18'0'47,"-1"0"-32,1-36 1,-18 19-16,18-1 16,-18 0-16,17 1 15,1-1-15,-1 0 16,1 36 0,-18 35-1,18-35-15,-18 17 16,17 0-1,-17-17-15,18 0 0,0-18 16,-1 0 0,1-18-16,0 0 15,-1 1-15,19-36 16,-36 17-16,35 1 16,-18 53 15,-17-1-16,0 1-15,0 0 16,0-1 0,18-17-16,-18 18 15,18-18 1,-1-18 0,1 1-1,0-1 1,-1 0-16,1 1 15,0-1-15,-1 18 16,-17 18 15,18 17-31,-1-17 16,1-1-16,0 19 16,17-36-1,-17 0-15,-1 0 16,1-18-16,-18 0 15,18-17 1,-18 17-16,17 1 16,-17-19-16,18 19 15,-1-1 1,1 18-16,0 0 16,-18 18-16,17 17 15,1 0-15,0 1 16,-1-19-16,36 1 15,-35 0-15,35-18 16,-36-18-16,1-17 16,0 17-16,17-17 15,-35 17-15,18-17 16,-18 17 0,0 36-1,0 17 1,0-17-16,0 17 15,0-17-15,0 17 0,0 0 0,17-17 16,19 17 0,-19-35-16,1 0 15,-1 0-15,19-35 16,-36 17-16,17-17 16,-17 17-16,18 1 15,-18-1-15,0 0 0,18 18 16,-18 18-1,17 17 1,-17 1-16,18-19 16,-18 1-16,35 0 15,-17-18-15,-1 0 16,1-18 0,0 0-16,-1 18 0,-17-35 15,18 35-15,-18 18 47,18-1-31,-1-17-16,1 18 15,0 0 1,-1-18-16,1 0 0,0-18 16,-1 18-16,1-18 15,-1 1-15,-17-1 31,18 18-15,-18 18-16,18-18 16,-18 17-16,17-17 15,1 18 1,0-18-16,-1 0 16,1-18-1,0 18 1,-1-17-1,1-1-15,-1 18 16,1 18 0,-18-1-1,18-17-15,-1 0 16,19 0 0,-19 0-16,1 0 0,0-17 15</inkml:trace>
  <inkml:trace contextRef="#ctx0" brushRef="#br0" timeOffset="29858.4927">14041 4745 0,'17'0'16,"1"-18"0,-1 18-16,19-17 15,-19 17-15,19 17 16</inkml:trace>
  <inkml:trace contextRef="#ctx0" brushRef="#br1" timeOffset="45280.0735">5450 5944 0,'0'-17'218,"18"17"-218,-18-18 16,0 0 15,18 18-15,-18-17-16,0-1 15,17 18-15,-17-35 16,0 17-16,18-17 16,-18 17-16,0-17 15,18 0-15,-18 17 16,17-35 0,-17 18-16,18 17 0,-18-17 15,18-36-15,-1 36 16,1-35-16,-18 34 15,17-52-15,1 53 16,17-53 0,-17 35-16,0 17 15,-1-69-15,19 16 16,-36 37-16,17-1 16,1 0-16,-18 0 0,17-53 15,1 53-15,-18 0 16,18 18-16,-1-71 15,-17 71-15,36-71 16,-19 71-16,-17-18 0,36-53 16,-19 53-16,1-53 15,0 53-15,17-53 16,-18 36 0,19-18-16,-36 35 0,35-36 15,-35 54 1,18-53-1,-1 35-15,-17 0 0,18-17 0,0-36 16,-18 53 0,17-18-16,-17 54 15,18-1-15,-18 0 0,0 1 16,0-1-16,0 0 16,17 1-16,-17-1 15,0 1-15,18-1 16,-18 0-16,0-17 15,0 17 1,0 1-16,-18 34 16</inkml:trace>
  <inkml:trace contextRef="#ctx0" brushRef="#br1" timeOffset="45523.9823">6121 2663 0,'0'0'15,"0"-17"-15,0-1 0,0 1 0,17-19 16,1-17 0,0 36-16,17-19 15,-17 19-15,17-18 16,-35 17-16,17 18 16,1 18-1,-18-1-15,0 1 0,0-1 16,0 1-16,0 0 15,0-1-15,0 19 16,0-19-16,18 19 16</inkml:trace>
  <inkml:trace contextRef="#ctx0" brushRef="#br1" timeOffset="47125.6951">6297 2558 0,'0'17'78,"0"1"-47,0 0-15,0-1-1,18-17-15,-18 18 16,0-1-16,0 19 16,17-19-16,-17 19 15,0-19-15,0 1 16,18 17-16,-18-17 15,0 17-15,18-17 0,-18 52 16,0-17-16,17-17 0,-17 34 16,18-35-16,-18 54 15,0-54 1,18 53-16,-18-53 16,17 71-16,-17-53 15,0-18-15,18 36 0,-18-18 16,0 0-16,17 53 15,-17-54-15,0 1 16,0 53-16,0-35 16,18-18-16,-18 0 15,0 17-15,0 1 0,18-18 0,-18 70 16,0-52-16,0-1 16,0 1-16,17 70 15,-17-71-15,18 54 16,0-54-16,-1 54 15,1-71-15,0 0 16,-18-18-16,17 18 0,1 0 16,-18 0-16,18 0 0,-1-18 15,-17 53-15,18-35 16,-18 0-16,17-18 16,-17 54-16,18-54 15,0 35-15,-18-34 16,0-1-16,17 18 15,-17-18-15,18 0 16,0 36-16,-18-36 16,0-17-16,17 17 0,-17 0 15,0 1-15,18-19 16,-18 19-16,0-19 0,18 36 16,-18-18-16,17 18 15,-17-35-15,18 17 16,-1 1-16,-17-19 15,0 18-15,18 1 16,0-19 0,-18 1-1,17 0-15,1-18 32,-18 17-17,0 1-15,0 0 16,18-18-1,-18 17-15,0 1 16,17-1-16,-17 1 16,0 0-1,0-1-15,18 19 16,-18-19-16,0 1 16,18-18-1,-18 18 1,0-1-1,0 1-15,0 0 16,17-1-16,-17 18 16,0-17-16,0 17 15,18-35 1,-18 18-16,0-36 16,0 1-1</inkml:trace>
  <inkml:trace contextRef="#ctx0" brushRef="#br1" timeOffset="47476.3353">6879 7373 0,'18'0'16,"-18"18"-16,17-1 0,19 1 16,-1 53-16,0-36 15,-17-18-15,0 19 0,-1-1 16,1-17-16,-1-1 15,19 1-15,-19-36 16,1 1 0,-18-19-16,18-17 0,-1 18 15,-17-18-15,18 0 0,17-52 16,-17 52-16,0 0 16,-1 53-16,-17-18 15,0 36-15</inkml:trace>
  <inkml:trace contextRef="#ctx0" brushRef="#br0" timeOffset="81438.4435">27781 5697 0,'0'18'0,"0"17"15,-17 1-15,17 52 16,0-18-16,0-17 16,0 88-1,0-70-15,0 88 16,0-89-16,0 71 15,0-70-15,17 17 16,-17-35-16,0-18 16,0-17-16,0 0 15,0-1-15,0-34 16,0-1-16</inkml:trace>
  <inkml:trace contextRef="#ctx0" brushRef="#br0" timeOffset="81905.9461">27464 6121 0,'17'0'15,"1"-18"-15,0 0 16,35-34-16,-36 16 15,36-34 1,-35 34-16,17-17 0,0-35 16,1 53-16,-1-53 15,-35 35-15,18 0 16,-1 35-16,-17 36 31,18 17-31,-18 1 16,17-1-16,1 18 0,17 17 15,-17-52-15,17 35 16,-17-36-16,0 1 16,-1 0-16</inkml:trace>
  <inkml:trace contextRef="#ctx0" brushRef="#br0" timeOffset="83513.019">28646 5997 0,'-18'-17'16,"-17"17"-1,17 0-15,-35 0 16,35 17 0,1-17-16,17 18 0,-35 0 15,35-1 1,17 18-16,1-17 15,35 35-15,-18-35 16,0-1-16,36 1 16,-54 0-16,19 17 15,-36-18-15,-18 1 16,18 0-16,-53-18 16,36 0-16,-36 0 15,35 0 1,-17-18-16,35 0 15,-18 1-15,18-1 16</inkml:trace>
  <inkml:trace contextRef="#ctx0" brushRef="#br0" timeOffset="83819.1699">28875 5627 0,'18'17'16,"-18"1"-1,0 17-15,17 18 16,-17 0-16,0 35 15,0-35-15,0 0 16,0 53-16,0-53 16,0 18-16,18-54 15,-18 1-15,17 17 16,1-35-16,0 0 16</inkml:trace>
  <inkml:trace contextRef="#ctx0" brushRef="#br0" timeOffset="84626.5237">29228 6103 0,'-18'0'16,"0"0"-16,1 18 15,-1-1-15,18 36 16,0-35-16,35 35 16,-35-36-16,36 1 15,-19 0-15,1-1 16,17-17-16,-17 0 16,-1-17-1,-34-1-15,17 0 16,-18-17-16,1 18 15,-1-19-15,0 19 0,1-1 16,-1 0 0,36 18 15,17 0-31,-17 0 16,17 0-1,-18 0-15,1 0 16,0 0-16,-1 0 15,-17 18 32,0 17-31,0-17-16,18 0 16,-18-1-16,18 1 15,-1-1-15,1-17 16,0 0-16,-18-17 15,17-1 1,-17 1 0,0-1-16,0 0 15,18 1-15,-18 34 32,18 1-32,-1-18 15,1 18 1,-1-1-16,19 1 15,-19-18-15,1 0 16,0 0-16,-18-18 16,17-17-1,-17 17-15,0-17 16,-17 0 0,17-1-16,-18-16 15,18 34-15,0 0 0,-18 18 16,18 18-1</inkml:trace>
  <inkml:trace contextRef="#ctx0" brushRef="#br0" timeOffset="85932.4027">29863 6191 0,'17'0'32,"19"-17"-32,-36-1 15,17 0-15,1 18 16,-1-17-16,-17-1 0,0 0 16,-17 1-1,-1 17-15,-17 0 16,0 17-16,-1 1 15,36 0-15,-17 17 16,17-17-16,17 17 0,1-17 16,17 17-1,1-35-15,-1 0 16,0 17-16,18-17 0,-18-17 16,-17 17-16,17-18 0,-35 1 0,18-19 15,-18 19-15,0-19 31,-18 36-31,18-17 16,18 17-16,0 0 16,34-18-1,-16 18-15,-1 0 0,-17 0 0,17 0 16</inkml:trace>
  <inkml:trace contextRef="#ctx0" brushRef="#br0" timeOffset="86237.7941">30762 5609 0,'0'35'16,"0"1"-16,18-1 0,-18 0 15,18 71 1,-18-53-16,17 53 16,1-36-16,-18-34 15,17 17-15,1-36 16,0 1-16</inkml:trace>
  <inkml:trace contextRef="#ctx0" brushRef="#br0" timeOffset="86955.2019">30992 6174 0,'35'0'16,"-18"0"-1,1-18-15,53-17 16,-54 17-16,1 0 0,0-17 16,-1 35-16,-34-35 15,-1 17-15,0 18 16,-17 0 0,17 0-16,-17 18 15,17 0-15,1 17 16,17-18-16,0 1 0,35 0 15,0-1-15,36 1 16,-36-18 0,18 0-16,-18 0 15,1-18-15,-19 18 16,1-17-16,0-1 16,-18 0-16,-18 1 15,0 17 1,1 0-16,-1 17 15,0 1-15,1 0 0,17-1 16,0 19-16,17 17 16,1-53-16,17 35 15,1-35-15,-1 0 16,0 0 0,-17-18-16,-18-17 15,0 17-15,0 1 16,-18-19-1,1 19-15,17 34 32,17 1-17,1-18-15,-1 18 16,19-1-16,-19-17 16,1 0-16,-18-17 15,-18-1 1,18 0-1,-17-17-15,17 17 16,0-17-16,17 18 16,1-19-1,0 36-15,-1 0 16,19 0-16,-19 0 16,1 0-16</inkml:trace>
  <inkml:trace contextRef="#ctx0" brushRef="#br0" timeOffset="87237.9804">31662 6174 0,'0'17'15,"0"-34"-15,0 52 0,17-17 0,-17-1 16,18-17-16,-18-17 16,0-1-1,0-17 1,0-1-16,0-17 15,0 36-15,18-1 16,-1 1-16,1 17 16,0 0-16,-1 0 15,1 35 1,-18-18-16,0 1 0,18 17 16,-18-17-16,0 0 15,0-1-15,17 1 16</inkml:trace>
  <inkml:trace contextRef="#ctx0" brushRef="#br0" timeOffset="87400.7357">31909 6068 0,'17'35'16,"-17"-17"-1,0-1-15,18 1 16,-18 0-16,0-1 0,18-17 16</inkml:trace>
  <inkml:trace contextRef="#ctx0" brushRef="#br0" timeOffset="87868.1354">31979 5980 0,'0'35'16,"0"-70"-16,0 88 0,0-36 16,0 1-1,0-1-15,18-17 16,0 18-1,-18 0-15,17-18 0,1 0 16,0 17 0,-1-17-1,-17 18-15,18 35 16,-1-35-16,1 34 16,-18-16-16,18 17 15,-18-18-15,0 0 16,-18-52 15,18-1-15,0 0-16,-18-17 0,18-18 15,18 18-15,17-36 16,1 54-16,69-36 16,-34 35-16,52 0 15,-70 1-15,18 17 16,-36 0-16</inkml:trace>
  <inkml:trace contextRef="#ctx0" brushRef="#br0" timeOffset="89685.7901">27428 6685 0,'36'35'16,"-19"-17"-16,1 17 16,0-17-16,17 17 15,-17-17-15,-1 0 0,1-18 16,35 0-16,-36 0 15,54-36 1,-53 19-16,52-19 16,-35 1-16,-17 17 0,0 1 15,17-36-15,-35 35 16,18 1-16</inkml:trace>
  <inkml:trace contextRef="#ctx0" brushRef="#br0" timeOffset="91342.9506">26793 7673 0,'0'18'0,"18"-18"16,0 17 0,35-17-16,-18 0 15,18 18-15,53-1 16,-53 1-16,70 0 15,-70-1-15,88 19 16,-53-19-16,53-17 16,-88 0-16,53 0 15,-71 0-15,1 0 16,-19 0-16,-17-17 16,-17 17-1</inkml:trace>
  <inkml:trace contextRef="#ctx0" brushRef="#br0" timeOffset="91622.0258">27817 7602 0,'35'18'16,"0"-18"-16,0 18 0,54-1 15,-37 1-15,37 35 16,-19 0 0,-52-36-16,0 36 15,-18-35-15,-36 35 16,19-53-16,-19 18 16,1-1-16,0-17 15,-18 18-15,18-18 0,-1 0 16,19 0-1,-1 0-15</inkml:trace>
  <inkml:trace contextRef="#ctx0" brushRef="#br0" timeOffset="91983.1301">26988 7567 0,'0'0'0,"-18"0"15,0 0-15,-35 18 16,18-1-16,0 1 15,-18 0-15,-35 35 16,52-36-16,1 1 0,0-1 16,17 1-16,1 0 0,-1-1 15,18 1-15,18 35 16,-1-35-16,71 52 16,-17-35-16,52 18 15,-17 0 1,-70-35-16</inkml:trace>
  <inkml:trace contextRef="#ctx0" brushRef="#br0" timeOffset="93195.0808">28945 7602 0,'0'-70'15,"0"140"-15,0-175 0,-17 16 0,-1 54 16,-35-18 0,18 36-16,0 17 0,-18 17 15,0 36 1,35-18-16,18 71 16,0-53-16,35 71 15,-17-72-15,0 1 16,-1 0-16,19 0 15,-19-17-15,1-19 0,-18 1 16,0-36 15,-18 1-31,18-1 16,-17 0-16,17 1 16,17 17-16,1-18 15,0 18-15,-1 0 0,54 0 16,-18 0-16,35-18 15,-53 18-15,0 0 16,18-17-16,-35 17 16,-18 17-1,-35 1-15,17 0 16,0-1-16,1 19 0,-1-19 16,18 1-16,-17-1 0,34 19 15,1-19 1,17-17-16,0 0 15,1-17-15,-19 17 0,1-18 16,17-17-16,-17 17 16,-18-17-1,0 17-15,-18 18 16,18-17-16,-17-1 0,-1 18 16,0 0-1,18 18-15,0-1 16,0 1-1,18-18-15,0 0 16,-1 0 0,1 0-16,-18-18 15,0 1-15,17 17 0,1-18 16,0 0-16,-1 18 16,36 18-1,-17 0-15,-19-1 0,36 36 16,-35-35-16,-1-1 15,1-17-15,-36 0 16,-17 0 0,18 0-1,-36-17-15,35-1 16,-17-17-16,17 17 16</inkml:trace>
  <inkml:trace contextRef="#ctx0" brushRef="#br0" timeOffset="93385.2162">29633 7779 0,'53'0'16,"-106"0"-16,124 0 0,-1-36 16,-52 19-16,17 17 15,-17-18-15,0 1 0,-1 17 16,-17-36-1,0 19-15,-35-19 0,17 19 16</inkml:trace>
  <inkml:trace contextRef="#ctx0" brushRef="#br0" timeOffset="93551.6553">29739 7497 0,'0'88'15,"0"-176"-15,0 229 0,0-106 16,-17 71-1,17-53-15,0 17 16,17-34-16,1-1 16,-1-35-1</inkml:trace>
  <inkml:trace contextRef="#ctx0" brushRef="#br0" timeOffset="93857.6192">29810 7920 0,'0'0'0,"17"0"16,1 0-16,0-18 15,17 1-15,-17 17 16,-1-18-16,1 18 16,-18-18-16,-18 1 15,1 17 1,-1 0 0,0 35-16,18-17 15,0 35-15,18-36 16,17 18-1,0-17-15,-17-18 0,35 0 16,-35 0-16,-18-18 16,17-17-1,-17 18-15,0-19 16,0 19-16,18-1 0,0 0 16,35 1-1,-36 17-15,18 0 16,-17 17-16</inkml:trace>
  <inkml:trace contextRef="#ctx0" brushRef="#br0" timeOffset="94142.0019">30833 7303 0,'0'0'0,"0"17"0,-18 54 16,18-18-16,18 52 16,-1-52-1,1 71-15,0-71 16,-1 53-16,1-71 15,0 35 1,-18-52-16,17 0 0</inkml:trace>
  <inkml:trace contextRef="#ctx0" brushRef="#br0" timeOffset="94863.0833">31044 7885 0,'36'17'0,"-72"-34"0,89 34 16,-35-17-16,17-17 15,-17-1-15,17 18 0,-17-18 0,-1 1 16,-17-1-16,18 0 16,-36-17-16,18 17 15,-35 1-15,18 17 16,-19 35-1,1-17-15,35-1 0,-18 19 16,18-1 0,18-17-16,35 17 15,-35-17-15,52-18 16,-52 0-16,35 0 16,-36-18-16,1 18 15,0-18-15,-1 1 0,1-1 16,0 0-16,-18 1 15,-18 17 1,0 0 0,1 17-16,17 19 15,-18-19-15,18 1 16,18 0-16,-1-1 16,1 1-1,0-18-15,-1 0 16,1 0-1,-18-18 1,0 1-16,17-1 16,-17 0-1,18 18 32,0 0-31,-1 0-1,1-17 1,-18-1-16,18 0 16,-18 1-16,17-1 15,19 0 1,-19 1-16,1 17 16,-1 0-16,1 0 15,0 0 1,-18 17-16</inkml:trace>
  <inkml:trace contextRef="#ctx0" brushRef="#br0" timeOffset="95163.5995">31697 7920 0,'0'18'15,"18"-18"1,-18-18 0,17 0-1,1 1-15,0-1 0,17-17 16,-17 17-16,-1 0 16,1 1-16,-1 17 15,-17 35 1,0-17-16,0-1 0,0 1 15,0 0-15,0-1 16,0 1-16,0 0 16,18-18-16</inkml:trace>
  <inkml:trace contextRef="#ctx0" brushRef="#br0" timeOffset="95663.7974">31997 7814 0,'0'18'15,"0"-1"-15,0 1 16,18 0-16,-18-1 16,17 1-16,1-18 0,0 0 15,-18 18-15,17-18 0,-17-18 16,0 0-1,0 1-15,0-1 16,0-17 0,0 17-16,-17 18 15,34 0 1,1 18 0,-18-1-16,35 1 15,-35 0 1,18-1-16,-18 1 15,17-18-15,1 35 16,0 0-16,-18-17 0,17 17 16,1 18-16,0-17 15,-1 34 1,-17-17-16,0-35 16,0-1-16,-17-34 15,-1-19 1,0 19-16,1-54 15,17 54 1,0-19-16,17 1 0,1 0 16,0-1-16,52-34 15</inkml:trace>
  <inkml:trace contextRef="#ctx0" brushRef="#br0" timeOffset="95797.6713">32808 7938 0</inkml:trace>
  <inkml:trace contextRef="#ctx0" brushRef="#br0" timeOffset="106740.9519">3687 8502 0,'-18'-53'16,"18"35"-16,0 1 15,0 34-15,0 54 16,18-18 0,-1 88-16,-17-53 15,0-17-15,0-1 0,18-17 16,-18 0-16,17-35 16,1-71-1,0-35 1,-18-36-16,0 54 15,0-54 1,0 71-16,0-17 0,17-19 16,-17 72-16,0-1 15,18 18-15,0 0 0,-1 53 16,1 0-16,0 18 16,-1-36-16,36 0 15,-35-17-15,17-36 16,-17 1-16,17-36 15,-17 17 1,-1-52-16,-17 53 16,18-18-16,0 35 15,-18 36 1,17 35 0,-17 0-16,0 35 15,18-35-15,-1 17 16,-17-34-16,18-1 15,0 0-15</inkml:trace>
  <inkml:trace contextRef="#ctx0" brushRef="#br0" timeOffset="106997.8331">4392 8714 0,'18'70'16,"-36"-140"-16,36 175 0,-1-34 15,1-71-15,17 18 16,-17-36 0,17-17-16,-35 17 15,0-35-15,0 18 16,-35-36-16,0 54 16,-1-36-1,19 53-15,-1-18 0,0 18 16,1 0-16,34 0 15</inkml:trace>
  <inkml:trace contextRef="#ctx0" brushRef="#br0" timeOffset="107704.4716">4692 8784 0,'18'71'0,"-36"-142"0,36 159 15,-18-70-15,0-36 31,0-35-15,0 18-16,0-18 16,-18-17-16,18 52 15,0 36 1,18 17 0,-1 0-16,1 18 15,0-35-15,-1 17 16,1-17-1,-1-18-15,-17-18 16,0-17 0,18 0-16,-18-1 15,0 19 1,0-1-16,18 18 16,-18 18-1,17 17-15,-17-17 16,18 34-1,0-34-15,-1 0 0,19-18 16,-1 0-16,-18 0 16,1 0-16,17-36 15,1 1 1,-36 18-16,0-36 0,0 35 16,-18-17-1,0 35-15,1 0 16,-1 0-16,-17 17 0,17 1 0,1 17 15,17-17-15,0 35 16,35 0 0,-18-36-16,1 1 15,17 0-15,-17-18 0,17 17 16,-17-17 0,0-17-1,-18-1-15,0 0 16,0 1-16,0-1 15,17 18 1,1 18 0,-1-18-16,1 17 15,0 19 1,-1-36-16,-17 17 0,18 1 16</inkml:trace>
  <inkml:trace contextRef="#ctx0" brushRef="#br0" timeOffset="107888.1767">5398 8784 0,'0'0'0,"17"0"0,18 18 15,1-18-15,-19-18 0,36 1 16,-35 17-1,0-18-15,-18 0 16,-18 18-16</inkml:trace>
  <inkml:trace contextRef="#ctx0" brushRef="#br0" timeOffset="108070.7715">5380 8467 0,'0'106'16,"0"-212"-16,0 264 0,0-52 16,18-35-16,-18-18 0,17 0 15,1-18-15,-1 18 0,36-18 16,-35-17-16,0-18 16</inkml:trace>
  <inkml:trace contextRef="#ctx0" brushRef="#br0" timeOffset="108472.7532">5592 8784 0,'0'18'15,"0"-1"-15,0 1 16,35 0 0,-18-18-1,1 0-15,0 0 0,17-18 16,-17 18-16,-1-18 15,-17 1-15,0 34 32,0 1-17,18 0 1,-18-1-16,18-17 16,-1 0-16,1 0 15,-18-17 1,17 17-16,-17-18 15,18 18-15,0-18 16,-1 18-16,1 0 16,0 18-16,-1-18 15,1 18-15,-18-1 16,0 1 0,18-18-16,-1 18 15,1-18-15</inkml:trace>
  <inkml:trace contextRef="#ctx0" brushRef="#br0" timeOffset="108654.8053">6315 8396 0,'0'18'16,"0"17"0</inkml:trace>
  <inkml:trace contextRef="#ctx0" brushRef="#br0" timeOffset="108760.7693">6385 8714 0,'0'0'0</inkml:trace>
  <inkml:trace contextRef="#ctx0" brushRef="#br0" timeOffset="119116.9191">4004 9772 0,'0'0'16,"-35"-35"-16,-1 35 0,19-18 16,-18 18-16,-1 18 0,1 17 0,0 0 15,-1 1-15,1 69 16,35-52-16,0 53 16,0-71-16,18 18 15,17-35-15,36 35 16,-36-53-16,18 0 15,-18 0-15,53-35 16,-52 17-16,34-53 0,-52 36 16,-1 0-1,-17 0-15,-17-1 0,-36-34 16,18 34-16,-36-16 16,36 34-16,-36 0 15,54 18-15,-19 18 16,19 0-16,17-1 15</inkml:trace>
  <inkml:trace contextRef="#ctx0" brushRef="#br0" timeOffset="119400.0955">4392 10195 0,'-18'36'15,"36"-72"-15,-53 72 16,35-54 0,0 0-16,17-35 15,1 18-15,17-18 16,-17 36-16,17-1 16,-17 18-16,0 35 15,-1-17-15,18 52 16,-35-34-16,18-1 15,-18-17-15,18 17 16</inkml:trace>
  <inkml:trace contextRef="#ctx0" brushRef="#br0" timeOffset="119955.1888">5398 9825 0,'0'18'15,"0"17"-15,0 0 16,0-17-16,17 17 16,-17-17-16,0 17 0,0-17 0,18-1 15,-1 1 1,-17-1-16,18-17 16,-18-17-16</inkml:trace>
  <inkml:trace contextRef="#ctx0" brushRef="#br0" timeOffset="120300.787">5415 9666 0,'0'-18'16,"18"18"0,-1 0-1,19 0-15</inkml:trace>
  <inkml:trace contextRef="#ctx0" brushRef="#br0" timeOffset="120555.3003">5680 9843 0,'17'17'16,"-34"-34"-16,52 34 0,18 1 15,-35-36-15,17 18 0,0-17 16,-17 17-16,17-18 16,-17 18-16,-1-18 0,-17 1 15,0-1 1</inkml:trace>
  <inkml:trace contextRef="#ctx0" brushRef="#br0" timeOffset="120717.2043">5768 9543 0,'0'0'0,"0"35"0,18 53 16,-18 18-1,17 35 1,-17-88-16,0 0 0,18 0 16,-1 17-16,1-52 15,0 0-15</inkml:trace>
  <inkml:trace contextRef="#ctx0" brushRef="#br0" timeOffset="121540.4876">5980 10037 0,'0'0'0,"17"0"15,1 0-15,0 0 16,-1-18-16,18 0 0,-17 1 0,-18-1 15,18-17-15,-18 17 16,-36 0-16,19 1 16,-36 17-1,0 0-15,35 17 16,1 19-16,-1-1 16,18 0-16,18-17 15,17 17-15,-17-17 16,52-1-16,-52-17 15,35 0 1,-36 0-16,19-35 16,-36 18-16,0-19 15,0 19-15,-18-1 16,18 0 0,0-17-16,18 35 15,-1-18-15,1 18 0,0 0 16,17-17-16,0 17 15,-17 0-15,17 0 0,-17 17 16,-1 1 0,-17 0-16,0 17 15,-17 0-15,-1 1 16,18-19-16,-18 18 16,18-17-16,0 0 0,18-1 15,0-34 1,17-1-1,-17 0-15,17-17 16,-18 0-16,-17 17 0,18 1 16,-18-1-16,0 0 0,0 1 15,-18 17-15,1 0 16,17 17 0,17 1-1,1 0 1,0-18-16,-1 0 0,1 0 15,17 0-15,-17 0 16,-18-18 0,-18 18-16,18-18 15,-17 1-15,17-1 32,17 18-32,19-18 15,17 18 1,-36-17-16,18 17 15,1-18-15,-1 1 16,-17 17-16,-1-18 16,-34 18-16,17-18 15</inkml:trace>
  <inkml:trace contextRef="#ctx0" brushRef="#br0" timeOffset="121734.7833">6685 9596 0,'0'0'16,"0"70"-16,0-17 0,0 53 15,0-53-15,18 35 16,-18-53-16,17 1 16,1 16-16,0-34 15,-1-18 1,1 0-16</inkml:trace>
  <inkml:trace contextRef="#ctx0" brushRef="#br0" timeOffset="121857.737">6844 10019 0,'0'35'16,"0"-70"-16,0 88 0,18-36 0,-18 1 15,17-18 1,1 0-16</inkml:trace>
  <inkml:trace contextRef="#ctx0" brushRef="#br0" timeOffset="121999.9732">6897 9860 0,'17'-17'0,"-34"34"0,52-34 16,-17 34-1,-1 1 1,1-1-1,-18 1-15</inkml:trace>
  <inkml:trace contextRef="#ctx0" brushRef="#br0" timeOffset="122173.9071">6985 9966 0,'18'35'16,"-18"-17"-1,17-18 1,1 0-16,0 0 16,-1-18-16,18 18 15,-35-17-15,18 34 16,-18 1-16,18 0 15,-18-1-15,35 18 16,-17-35 0</inkml:trace>
  <inkml:trace contextRef="#ctx0" brushRef="#br0" timeOffset="122591.1303">7955 9807 0,'88'0'15,"-70"0"-15,35 0 16,-18-17-16,-17 17 16,17-18-16,0 0 15</inkml:trace>
  <inkml:trace contextRef="#ctx0" brushRef="#br0" timeOffset="122787.7014">8096 9543 0,'-35'53'16,"70"-106"-16,-88 158 0,36 1 16,17-53-16,17 53 15,1-71 1,17 1-16,18 17 15,-18-36-15,54 1 16,-36-18-16,35 0 16,-53-18-16</inkml:trace>
  <inkml:trace contextRef="#ctx0" brushRef="#br0" timeOffset="122941.0626">8714 9543 0,'17'0'15,"-17"17"1,0 19 0</inkml:trace>
  <inkml:trace contextRef="#ctx0" brushRef="#br0" timeOffset="123042.5471">8819 9948 0,'0'18'0,"0"-36"0,18 36 16,-18-36-1</inkml:trace>
  <inkml:trace contextRef="#ctx0" brushRef="#br0" timeOffset="132652.1086">5256 10742 0,'-17'-18'16,"-1"1"-16,-17 17 15,0 17-15,-36 36 16,36-17-16,17 17 15,-17 17-15,17-17 0,1 71 16,17-72-16,35 37 16,0-36-16,36-1 15,-36-34-15,71-18 16,-71 0-16,53-18 16,-52 1-16,-19-1 15,1 1-15,-18-1 0,0 0 16,-18 18-1,1 36 1,17-19-16,0 54 16,17-54-16,1 1 15,35 0-15,-36-1 16,36-34-16,-17 17 16,-1-36-16,-35 19 15,0-1-15,0-17 0,-18-18 16,-17 35-16,17 1 15,-35-1 1,18 18-16,35-18 16</inkml:trace>
  <inkml:trace contextRef="#ctx0" brushRef="#br0" timeOffset="133301.434">5768 11465 0,'0'36'0,"0"-72"0,18 72 16,-18-72-1,0 19-15,0-19 16,0-52 0,0 53-16,0-18 15,0 35-15,17 18 16,-17 18-16,0 0 15,18-1-15,-1 36 16,-17-35-16,36-1 16,-19 1-16,1-18 15,0 0-15,-1-18 16,1 18-16,0-35 16,-18 18-16,0-19 15,17 54 16,-17 0-15,0-1-16,18 18 16,0 1-16,-18-19 15,35 36 1,-35-35-16,17 52 16,-17-17-16,0 18 15,0-53-15,0-1 0,-35 1 16,18-36-1,-1 1-15,0-19 16,18 19-16,-17-72 16,17 54-16,0-18 0,0 18 15,17-53-15,19 35 16,-19 35-16,18 1 16,18-1-1,-35 18-15,0 18 0,-1-1 16,-17 1-16,0 35 15,-17-36-15,-1 1 0,-35 17 16,18-17-16,0-18 16,35-18-1,0-17 1</inkml:trace>
  <inkml:trace contextRef="#ctx0" brushRef="#br0" timeOffset="133753.1897">6244 11236 0,'0'0'15,"0"18"-15,0-1 16,0 19-16,0-19 16,0 1-16,0-1 15,18 1-15,-1 0 16,1-18-16,0 0 16,-1-18-1,1 0-15,-18-17 16,18 18-1,-18-1-15,0 0 16,0 36 0,17 0-1,1-18 1,0 17-16,-1 1 16,1-18-16,-36 0 31,18-18-16,-17 1-15,17-19 16,0 19-16,17-19 16,1 19-1,17 17-15,0-18 16,-17 18-16,17-18 0,-17 1 16,35-18-1,-35 35-15,-1-18 0,1 0 0,-18 1 16,0-1-1,0 0-15,-18 1 16</inkml:trace>
  <inkml:trace contextRef="#ctx0" brushRef="#br0" timeOffset="133908.4558">6579 10866 0,'18'88'15,"-36"-176"-15,36 211 0,-18-17 16,18-53-16,-18 35 15,17-53 1,-17-17-16,18 17 16,0-17-16,-1-18 15</inkml:trace>
  <inkml:trace contextRef="#ctx0" brushRef="#br0" timeOffset="134186.8339">6738 11271 0,'35'0'15,"1"-17"1,-1-19 0,0-17-16,-35 36 15,-35-1 1,0 36 0,-18-1-1,35 19-15,0 17 16,18-36-16,18 19 0,35-1 15,-18-35-15,53 17 16,-35-17-16,0-17 16,0 17-16,-18-18 0,1 18 15,-1-17-15,-17 17 16,-18-18-16</inkml:trace>
  <inkml:trace contextRef="#ctx0" brushRef="#br0" timeOffset="134876.6452">8220 11060 0,'0'0'16,"-71"53"-16,54-18 0,-36 35 15,35-34-15,18-19 16,0 1-16,18 0 0,17-1 16,0-17-16,36-35 15,-36 17-15,36-70 16,-36 53 0,-18-18-16,1-18 0,17-35 15,-35 54-15,-17-19 16,-1 18-16,-35-53 15,18 53-15,-36-17 16,36 52-16,17 1 16,1 17-16,-1 35 0,1 0 15,17 0-15,0 36 0,17-1 16,1 1-16,17 0 0,53 52 16,-52-70-16,16-18 15,37 53-15,-36-70 16,-18 17-16,0-17 0,18 0 15</inkml:trace>
  <inkml:trace contextRef="#ctx0" brushRef="#br0" timeOffset="135360.0085">8767 10777 0,'-18'0'15,"36"0"-15,-36 18 0,0 35 16,1-18 0,17 0-16,0 18 0,0 36 15,17-54-15,-17 0 16,18 0-16,17-17 0,-17 0 15,-1-1-15,1-17 0,17 0 16,-17-17-16,0-19 16,-1 19-1,1-1-15,-18 1 16,18 17-16,17 17 16,-18 1-16,36 17 15,-17-17-15,-1-1 16,0-17-16,53 0 15,-52-17-15,-19-1 0,19-35 16,-36 18-16,-18-36 16,0 36-1,-35-53-15,18 53 16,-35-54-16,34 54 16,19 0-16,-1 17 0,36 36 31,-1-1-16</inkml:trace>
  <inkml:trace contextRef="#ctx0" brushRef="#br0" timeOffset="135576.7067">9631 11201 0,'0'17'16,"0"-34"-16,0 52 0,-18-17 15,1-1-15,-1 1 0,-17 17 16,17-17-16,0 17 16</inkml:trace>
  <inkml:trace contextRef="#ctx0" brushRef="#br0" timeOffset="136216.9896">10178 11007 0,'0'0'0,"-18"0"0,0 0 0,-17-18 16,0 18-1,0 18-15,17-1 0,0 1 0,1 0 16,-1 35 0,18-18-16,0-18 0,18 1 15,17 17-15,0-35 16,36 0-16,-54 0 15,54-53 1,-53 18-16,-1-35 16,1 34-16,-18-52 15,-18 35-15,-17-53 16,0 53-16,-18-35 16,35 35-16,-35 0 15,18 53-15,17 0 16,1 18-16,17 17 15,17 54-15,1-19 16,35 36-16,0-36 16,-18-34-16,18 17 0,0-18 15,17 36 1,-34-36-16,17 0 16,-36-17-16,1-18 15</inkml:trace>
  <inkml:trace contextRef="#ctx0" brushRef="#br0" timeOffset="136576.9027">10495 10548 0,'0'35'0,"0"-70"0,0 176 16,0-88-16,0 0 0,0 0 15,18 0-15,-18 0 0,17 17 16,-17-34-16,0 17 16,0-36-1,18-17 1,0-17-16,17-1 16,-17 18-16,17 0 15,-17 0-15,17 18 0,-18-18 16,36 35-16,-35-18 15,0 19 1,-36-19 0,-17-17-16,-1 0 15,19 0-15,-54-17 16,54-1-16,-19 0 16,36 1-16</inkml:trace>
  <inkml:trace contextRef="#ctx0" brushRef="#br0" timeOffset="142612.9056">12153 10901 0,'0'0'0,"-35"0"0,35 17 16,-18-17-16,1 18 0,17 0 15,-18-1-15,18 1 0,18 17 16,-1-17-16,19 0 15,-19-18 1,36 0-16,-35 0 16,35-36-16,-53 19 15,0-36-15,0 35 16,-36-35-16,19 53 16,-19-17-16,19 17 0,-36 17 15,35-17 1,1 53-16</inkml:trace>
  <inkml:trace contextRef="#ctx0" brushRef="#br0" timeOffset="142870.912">12541 11077 0,'-35'0'16,"35"-17"-1,-18-19-15,18 1 16,18 17-16,-18 1 0,35-1 16,-17 18-16,17 0 15,18 0 1,-35 18-16,17-1 0,0 19 16,-35-1-16,18-17 15,-18-1-15,0 19 16,0-19-16,0 1 0</inkml:trace>
  <inkml:trace contextRef="#ctx0" brushRef="#br0" timeOffset="143744.2231">13811 10742 0,'0'0'0,"-17"-18"0,-1 1 16,0 17-16,1 0 16,-19 35-1,19-17-15,-1 52 16,1-34-16,17 34 16,17-17-16,1-35 15,-1 17-15,36 18 16,-17-53-16,-1 18 0,0-18 15,0 0-15,1 0 0,-19-18 16,36-17-16,-35 17 16,-18-35-1,0 35-15,0 1 16,0-1-16,-18 0 16,1 18-16,17 18 15,17 17 1,1-17-1,0 0-15,34 17 16,-34-35-16,17 0 0,-17 18 16,17-36-16,-17 18 15,-18-35 1,18 35-16,-18-18 16,17 36 15,1-1-16,0-17-15,-1 0 16,-17-17 0,0-19-1,0 19-15,-17-36 16,-1 18-16,0-1 16,1 19-16,34 17 15,19 0 1,-19 0-1</inkml:trace>
  <inkml:trace contextRef="#ctx0" brushRef="#br0" timeOffset="144029.9939">14534 11060 0,'-17'-18'15,"17"-17"1,0 17 0,0-17-16,0 17 0,17-17 15,-17 17-15,18-17 0,0 17 16,-18 1-16,17 17 15,-17 35 1,0-17 0,0-1-16</inkml:trace>
  <inkml:trace contextRef="#ctx0" brushRef="#br0" timeOffset="145142.1627">14711 10971 0,'17'0'0,"1"0"31,0 0-15,-18-17-16,17-1 15,1 18-15,-18-18 16,18 1-16,-18-1 15,-18 18-15,18-17 16,-18 17-16,1 0 16,-1 0-16,0 17 15,18 1-15,-17-1 16,17 1 0,17 0-16,-17-1 0,18 1 15,0 0-15,-1-18 16,1 0-16,0 0 0,-1 0 15,1 0 1,0 0 31,-1 0-47,-17-18 16,18 18-16,-18-18 15,18 18 1,-18-17-16,0-1 15,17 18 1</inkml:trace>
  <inkml:trace contextRef="#ctx0" brushRef="#br0" timeOffset="145313.4483">14975 10883 0,'0'0'0,"18"0"0,-18-17 16,18 17-16,17 0 15,-17 0-15,35 0 16,-36 0-16,36 0 16,-18-18-16,18 0 15,-35 1 1,-18-19-16</inkml:trace>
  <inkml:trace contextRef="#ctx0" brushRef="#br0" timeOffset="145470.5366">15134 10672 0,'18'141'15,"-36"-282"-15,53 352 0,-35-140 16,53 17-16,-35-53 16,17 1-16,-17-19 0,35 1 15</inkml:trace>
  <inkml:trace contextRef="#ctx0" brushRef="#br0" timeOffset="146126.4785">16457 10760 0,'18'35'15,"-36"-70"-15,36 105 0,-1-17 16,-17-35-16,0-1 16,0-34-1,-17-36 1,17 18-1,0-1-15,0 1 16,17 17-16,-17 1 16,36 17-1,-36 17-15,17 1 0,1 17 16,0 1-16,-1-1 16,1-35-1,-1-18 1,-17-17-1,18 17-15,0-17 16,-1 35-16,1-18 16,0 18-16,-1 18 15,-17 17-15,18 1 16,-18 17-16,0-36 16,18 36-16,-18-35 15,17-1-15,1-17 16,17 0-1,-35-17-15,18-1 16</inkml:trace>
  <inkml:trace contextRef="#ctx0" brushRef="#br0" timeOffset="146254.2122">16916 10830 0,'0'0'0,"17"36"15,-17-19-15,0 1 0,18 17 16,0-17-16,17-18 15</inkml:trace>
  <inkml:trace contextRef="#ctx0" brushRef="#br0" timeOffset="146394.2003">16898 10601 0,'0'-18'15,"18"18"1,-18 18 0</inkml:trace>
  <inkml:trace contextRef="#ctx0" brushRef="#br0" timeOffset="146721.9144">17127 10936 0,'0'18'16,"0"-36"-16,0 53 0,0-52 31,18-19-31,-18 19 16,18-36-16,-18 35 15,0 1-15,17-19 16,-17 19-16,18-1 15,0 18-15,17 18 16,-35 35 0,17 17-1,-17-17-15,0-18 16,18 1-16,0-19 16,-18 1-1,17-36-15</inkml:trace>
  <inkml:trace contextRef="#ctx0" brushRef="#br0" timeOffset="147028.8845">17463 10883 0,'0'18'31,"0"17"-15,0-17-16,17-1 0,-17 1 15,18 0 1,-18-1-16,0 1 16</inkml:trace>
  <inkml:trace contextRef="#ctx0" brushRef="#br0" timeOffset="147171.468">17445 10672 0,'0'0'0,"18"0"16,-1 17-1</inkml:trace>
  <inkml:trace contextRef="#ctx0" brushRef="#br0" timeOffset="147327.7549">17621 10901 0,'36'0'0,"-19"0"15,18 0-15,1-18 16,-19 18-16,1-17 0,17-1 16</inkml:trace>
  <inkml:trace contextRef="#ctx0" brushRef="#br0" timeOffset="147722.516">17921 10407 0,'0'0'0,"0"88"15,0-53-15,18 71 16,-1-53-16,-17 0 16,18 0-16,-18 0 0,0-18 15,18 0-15,-18-17 0,0 0 16,0-1-16,0 1 16,0-36-1,17 1-15,1-19 16,17 19-16,-17 17 15,52-18-15,-34 36 16,-1-1-16,-17 1 16,-18 0-16,17-1 15,-34 1-15,-1 0 16,-17-18-16,-1 17 16,19-17-16,-1 0 15</inkml:trace>
  <inkml:trace contextRef="#ctx0" brushRef="#br0" timeOffset="148206.8506">18344 10883 0,'0'0'0,"-17"18"0,-1-1 15,1 1-15,17 17 16,-18 1-16,18-19 15,18 1 1,-1 0-16,1-18 0,17 0 16,-17 0-16,-18-18 15,17 0-15,-17 1 16,0-1-16,-17-17 16,17 17-16,0 0 15,0 1-15,0-1 16,17 36-1,1-18 1,0 17 0,-18 1-16,17-18 0,1 0 15,-18 18 1,0-36 0,-18 18-1,18-18 1,36 18-16,-1 0 15,0-17 1,0 17-16,18-18 16,-17 18-16,-1-17 15,-17-1-15,-36 18 32,0 0-17</inkml:trace>
  <inkml:trace contextRef="#ctx0" brushRef="#br0" timeOffset="148384.8387">18627 10672 0,'0'0'0,"0"52"16,-18-16-16,18-1 0,0 18 15,0-18-15,18 36 16,-18-54-16,17 19 15,1-1 1,-18-17-16</inkml:trace>
  <inkml:trace contextRef="#ctx0" brushRef="#br0" timeOffset="148886.0347">18803 10954 0,'-18'17'16,"1"-17"-16,17 18 0,0 17 16,0-17-16,17 17 15,1-35-15,17 18 16,-17-18-16,17-18 16,1-17-1,-19 17-15,1-35 16,-18 18-16,17-35 15,-17 34-15,-17 1 16,17-18-16,0 0 0,-18 0 0,18 0 16,-17-35-1,17 53-15,-18 35 16,18 18-16,0 17 0,0 18 16,18 17-16,-18 1 0,0 70 15,17-88-15,1 53 16,-18-71-1,17 0-15,1-35 16,-18-17 0,18-1-16,-18 0 0,17 1 15,1-19-15,0 19 16,-1-1 0,-17 36-16,18-18 0,-18 35 15,18 0-15,-18-17 16,0 17-1,0 1-15,0-19 16</inkml:trace>
  <inkml:trace contextRef="#ctx0" brushRef="#br0" timeOffset="149023.911">19420 11060 0,'-17'-18'16,"-18"18"-16,17 0 16</inkml:trace>
  <inkml:trace contextRef="#ctx0" brushRef="#br0" timeOffset="168644.1108">5168 12347 0,'0'-17'0,"0"-19"16,0 19-1,0-1-15,0 0 16,0 1-16,0 34 31,35 54-15,-17-18-16,17 88 16,1-88-16,-19 17 15,19 72-15,-1-90 16,0 37-16,-35-54 15,35 18-15,-17-53 16,0 0 0,-1-35-16,1-36 15,-18 18-15,0-70 16,0 70 0,-18-18-16,18 18 0,-35-35 15,35 53-15,-18 0 16,18 52 15,18-17-31</inkml:trace>
  <inkml:trace contextRef="#ctx0" brushRef="#br0" timeOffset="169455.6372">5838 12894 0,'0'0'0,"-17"-18"15,17 1 1,-18-1-16,1 0 15,-1 18-15,0 0 0,1 0 16,-19 18-16,19 0 16,-1-1-16,0 19 0,18-1 15,-17-17-15,34 35 16,-17-36-16,18 1 16,0-1-16,35 1 15,-36-18-15,1-18 16,17 18-16,-17-17 0,-1-1 0,1 1 15,0-36 1,-18 17-16,0-34 16,0 34-16,-36-34 15,36 35-15,-35-18 16,18 17-16,-19 1 16,19 35-16,17-17 15,-18 17-15,18 35 16,0-18-16,0 54 15,18-36-15,-1 53 16,1-52-16,17 34 16,-17-34-16,35 17 15,-36-36-15,1 1 16,17-1 0,-17-17-16,0 0 15</inkml:trace>
  <inkml:trace contextRef="#ctx0" brushRef="#br0" timeOffset="171433.9871">6103 12788 0,'0'-17'0,"0"-1"16,0 0-16,0 1 16,0-1-16,0 0 15,-18 36 16,18 35-15,-17-18 0,17 18-16,0-18 15,0 18-15,0-35 16,17-18-16,-17 18 0,36-1 16,17-34-1,-18-1 1,-17-17-1,-1 35 1,-17 17 0,0 1-16,18 0 0,-1 35 15,19-36-15,-1 18 16,-17-35-16,35 0 16,-36-17-16,1-18 15,-18 17-15,0-53 16,-18 36-16,1 17 15,-19-35 1,1 18-16,17 18 0,1 17 16,34 0-1,1 17 1</inkml:trace>
  <inkml:trace contextRef="#ctx0" brushRef="#br0" timeOffset="171674.9391">6756 12541 0,'35'0'15,"-17"0"-15,35-17 16,-18 17-16,0 0 16,-17 0-1</inkml:trace>
  <inkml:trace contextRef="#ctx0" brushRef="#br0" timeOffset="171790.8577">6809 12788 0,'35'18'0,"-70"-36"0,88 36 16,-36-36-16,18 18 16,-17-17-16,17 17 0,-17 0 15</inkml:trace>
  <inkml:trace contextRef="#ctx0" brushRef="#br0" timeOffset="173648.8996">8290 13511 0,'0'-17'15,"-17"-1"1,-1-17-16,-17-36 16,17 18-16,-17 0 15,0-105-15,17 70 16,18-1-16,-53-211 15,53 106 1,0 124-16,35-36 16,-17 71-16,0 17 15,17 36 1,0-1-16,-17 19 0,-1-1 16,1 18-16,-18 53 15,0-53-15,0 35 16,0-53-16,0 0 15,0-17-15,0 0 0,18-1 16,-18 1-16,35-18 0,18 18 16,-18-18-16,18 17 15,-18 1-15,-17-1 16,-18 1-16,-35 35 16,-1-35-16,1-1 15,0 1-15,-18-18 0,18 18 16,-36-18-1,53 0-15,1 0 0,-1-18 16,36 0-16,-1 1 16</inkml:trace>
  <inkml:trace contextRef="#ctx0" brushRef="#br0" timeOffset="174038.3737">8678 12347 0,'0'0'15,"0"-17"-15,18 34 16,0 54-1,-1-18-15,19 53 16,-19-54-16,1 1 0,-1 0 16,1-17-16,0-1 0,-1-18 15,19 19-15,-19-36 16,1 0 0,-18-18-16,18-52 15,-18 34-15,-18-52 16,18 53-16,-18-71 15,1 71-15,-1-18 16,18 35-16</inkml:trace>
  <inkml:trace contextRef="#ctx0" brushRef="#br0" timeOffset="175507.0203">9278 12841 0,'0'-18'15,"0"1"-15,0-1 16,-18 18-16,1 0 16,-1 0-1,1 18-15,-19-1 16,19 1-16,17 0 0,-18 35 15,18-36-15,18 19 16,-1-19-16,19 1 16,-19-18-16,18 0 15,-17 0-15,17-35 16,-35 17-16,18-17 16,-18-1-1,-18-17-15,18 18 16,-17-18-16,-1 36 15,0-19-15,18 19 16,-17 17-16,17 17 16,17 19-1,-17-19-15,18 19 16,0 16-16,-1-16 16,1-1-16,0 0 15,17 1 1,-17-19-16,-1-17 0,18 18 15,-17-18-15,-18-18 16</inkml:trace>
  <inkml:trace contextRef="#ctx0" brushRef="#br0" timeOffset="175928.6671">9507 12718 0,'0'35'31,"0"18"-31,0-36 16,18 19-16,-18-19 15,0 19-15,18-1 16,17-17-16,-17-18 16,-1 0-1,1-18 1,-1 0-1,-17 1-15,18-1 16,-18 36 0,18 17-16,-1-17 15,19-1 1,-1-17-16,-17 18 0,35-18 16,-36-18-16,1 18 15,-1-35-15,-17 17 16,0-17-16,0 17 15,-35-35-15,18 36 16,-1-36-16,0 35 16,18 1-1,0-1-15,0 36 16</inkml:trace>
  <inkml:trace contextRef="#ctx0" brushRef="#br0" timeOffset="176518.5128">10619 12506 0,'0'0'0,"17"0"32,19 0-17,-1 0-15,0 0 0,0 0 16,-17 0-16,53 0 15,-54 0-15,18 18 16</inkml:trace>
  <inkml:trace contextRef="#ctx0" brushRef="#br0" timeOffset="176696.2913">10777 12347 0,'0'0'16,"0"71"-16,0-36 0,0 18 0,0-18 16,0 18-1,18-18-15,-18 1 0,35 17 16,-17-36-16,17-17 16</inkml:trace>
  <inkml:trace contextRef="#ctx0" brushRef="#br0" timeOffset="177276.0213">12065 12083 0,'-18'-71'15,"36"142"-15,-36-177 0,1 71 16,-1 35 0,18 17-1,-18 71-15,18-17 16,0 70 0,0-53-16,18 53 0,0-88 15,-18 0-15,35 53 16,0-71-16,1 18 15,-1-35-15,35-1 16,-52-17-16,17-17 16</inkml:trace>
  <inkml:trace contextRef="#ctx0" brushRef="#br0" timeOffset="177509.5583">12418 12030 0,'0'-18'0,"0"36"0,0-1 15,0 72 1,17-19-16,-17 18 16,0-17-16,18 17 0,0 53 15,-18-88-15,35 53 16,-17-71-16,17 18 15,-35-35-15,18-18 16</inkml:trace>
  <inkml:trace contextRef="#ctx0" brushRef="#br0" timeOffset="177675.5975">12771 12559 0,'35'0'15,"-18"0"-15,19-18 16,-19 18 0,1 0-16,17 0 0,1-17 15,-19 17 1</inkml:trace>
  <inkml:trace contextRef="#ctx0" brushRef="#br0" timeOffset="178186.6538">13300 13388 0,'0'0'16,"0"-18"-16,0 1 0,17-54 15,-17 36 1,0-18-16,0 0 0,-17-70 16,-1 52-16,0-17 15,18 17-15,-35-105 16,35 105-16,0 1 0,0 17 16,18 35-1,17 18-15,18 18 16,-35-1-16,35 19 15,-36-1-15,18 0 16,-35 1-16,0-1 16,0-18-1,0 1-15,0 0 0,0 17 16,18-17 0,17-1-16,-35 1 15,36 17-15,-19-17 16,-17-1-1,-17-17-15,-19 18 16,1-18-16,17 0 16,-34 0-16,16-18 0,-17 18 15,36-17-15,-1-1 16</inkml:trace>
  <inkml:trace contextRef="#ctx0" brushRef="#br0" timeOffset="178526.8458">13529 11924 0,'0'0'15,"53"53"-15,-18-18 16,36 71-16,-36-53 16,0 17-16,18 54 15,-17-54-15,-1 54 16,-35-71-16,17 35 16,-34-53-16,-1 36 15,-17-54-15,0 19 16,17-19-16,-17 1 15,17-18-15,0 0 16</inkml:trace>
  <inkml:trace contextRef="#ctx0" brushRef="#br0" timeOffset="179782.1833">14429 12559 0,'0'0'0,"-18"-18"0,0 18 16,-17 0 0,17 0-16,-34 0 15,34 18-15,-17 17 16,17 0-16,0-17 0,18 17 15,0 1-15,18-19 16,17 1 0,1-18-16,-19 0 0,54-35 15,-36 17-15,18-53 16,-35 36-16,-18-53 16,0 53-16,0-18 15,-18 18-15,-17-89 16,-1 71-16,-17-35 15,36 35-15,-1 35 16,-17-35-16,17 53 16,18 36-1,0-1-15,18 71 16,0-36-16,17 54 16,-18-54-16,36 36 15,-35-53-15,17 0 16,18 18-16,-18-54 15,1 1-15,17 0 16,-36-18-16,19-18 16</inkml:trace>
  <inkml:trace contextRef="#ctx0" brushRef="#br0" timeOffset="180279.1116">14799 12171 0,'0'0'15,"0"17"1,0 72-1,0-54-15,0 53 16,0-35-16,18 18 16,-1-36-16,1-17 15,0-1-15,-1 1 0,1-18 16,0 17-16,-1-17 16,1-17-16,-1 17 46,1 35-30,0-17-16,35-1 16,-18 1-16,18-18 15,-18 0-15,0-18 16,-17 18-16,0-53 16,-18 18-16,-18-18 15,0 0-15,-35-17 16,18 17-16,-18-35 15,36 52-15,-1 1 16,0 35 0</inkml:trace>
  <inkml:trace contextRef="#ctx0" brushRef="#br0" timeOffset="181328.7891">14975 12524 0,'0'-18'31,"0"36"1,0-1-17,0 1 1,0 0-16,-17 34 0,17-34 16,0 0-1</inkml:trace>
  <inkml:trace contextRef="#ctx0" brushRef="#br0" timeOffset="185233.5589">19932 11853 0,'18'0'0,"-18"18"16,17 0-16,-17-1 0,18 1 15,-18 0-15,18 17 16,-1-18-16,-17 1 16,18 0-16,-18 17 15,17-35-15</inkml:trace>
  <inkml:trace contextRef="#ctx0" brushRef="#br0" timeOffset="185360.7765">20197 11906 0,'0'53'15,"0"-35"-15,17 35 16,-17-18-16,0-17 0</inkml:trace>
  <inkml:trace contextRef="#ctx0" brushRef="#br0" timeOffset="186701.2723">20585 12100 0,'0'0'0,"17"18"16,-17 0-1,0-1-15,0 18 16,18 36-16,0-36 16,-18 54-1,17-54-15,-17 0 0,18 36 16,-18-54-16,17 1 16,-17 0-16,18-18 15,0-18-15,-1-17 16,1-1-16,0 1 15,-18 0-15,17 0 0,-17-18 16,18 17-16,-18 1 16,0-18-16,0 18 0,0 0 0,-18 17 15,18-17 1,0 17-16,-17 36 16</inkml:trace>
  <inkml:trace contextRef="#ctx0" brushRef="#br0" timeOffset="187505.9826">20973 12577 0,'0'0'16,"17"0"-16,-17-18 0,0 0 16,0 1-1,-17 17 17,-1 0-32,0 0 15,1 17 1,-1 1-16,18 0 15,0-1-15,-18 36 16,18-35-16,18 35 16,0-36-16,35 19 15,-36-36-15,36 0 16,-18 0-16,18-18 16,-35 0-16,0-17 15,-18 17-15,0-35 16,0 36-16,-18-18 15,-17-1-15,17 19 16,-17 17-16,-18 0 16,18 0-1,17 17-15,18 19 16,0-19-16,18 1 16,17 17-16,0-35 15,-17 18-15,-1-18 16,19 0-16,-19 17 0,1-17 15,0 0 1</inkml:trace>
  <inkml:trace contextRef="#ctx0" brushRef="#br0" timeOffset="188003.8778">21414 12294 0,'0'0'0,"17"0"0,1 18 16,0-18-16,34 18 15,-16-18 1,-1 0-16,-17 0 15,-1 0-15</inkml:trace>
  <inkml:trace contextRef="#ctx0" brushRef="#br0" timeOffset="188130.8664">21519 12418 0,'53'0'16,"-35"17"-16,17-17 15,-17 0 1</inkml:trace>
  <inkml:trace contextRef="#ctx0" brushRef="#br0" timeOffset="188658.5899">22049 12965 0,'0'0'16,"0"17"-16,0-34 0,0-1 15,0-17-15,0-36 16,-18 36-16,-17-53 15,17 35 1,-17-71-16,17 54 16,1-1-16,17-35 15,0 71-15,35 0 16,0 17-16,36 18 16,-36 18-16,18 35 15,-36-36-15,1 19 16,-18-19-16,0 36 15,0-35-15,-35-1 16,35 1-16,17 0 31,19-1-15,-19 19 0,1-1-16,-18 0 15,0-17-15,-18-1 16,1-17-16,-36 18 15,35-18-15,-35-18 16,36 18-16,-1 0 16,0-17-16</inkml:trace>
  <inkml:trace contextRef="#ctx0" brushRef="#br0" timeOffset="189581.7667">22525 12277 0,'0'17'32,"18"36"-17,-18 0-15,35 35 16,-18-35-16,19 18 16,-19-36-16,36 18 15,-35-53-15,0 0 16,-1 0-16,18-18 15,-17-17-15,-18 17 16,18-17-16,-18-18 0,0-17 16,-18 34-16,0-16 15,18 16-15,-17 1 16,-1 35 0,18 18-16</inkml:trace>
  <inkml:trace contextRef="#ctx0" brushRef="#br0" timeOffset="190021.2352">23019 12541 0,'0'0'0,"-18"18"0,18 0 16,0-1-16,0 54 15,0-54-15,18 19 0,-1-1 16,1-17-16,0-1 0,35 1 16,-18-18-16,0-18 15,-17 18-15,17-17 0,0-36 16,-17 35-1,0-35-15,-18 35 16,-18-17-16,-17 18 16,-18 17-16,18 0 15,-18 0-15,35 0 16,-17 35 0,35-18-16,0 1 15,0 0-15,35-1 16,-17-17-16,-1 18 15,1-18-15,0 0 0,17 0 16,-18 0-16,1-18 0,0 18 16</inkml:trace>
  <inkml:trace contextRef="#ctx0" brushRef="#br0" timeOffset="190243.0575">23513 12488 0,'17'0'0,"36"0"16,-35 0-16,52 0 15,-52 0-15,17 0 16,-17-17-1</inkml:trace>
  <inkml:trace contextRef="#ctx0" brushRef="#br0" timeOffset="190395.3148">23618 12506 0,'0'71'15,"0"-142"-15,18 177 0,0-53 16,-1-36-16,1-17 0</inkml:trace>
  <inkml:trace contextRef="#ctx0" brushRef="#br0" timeOffset="190900.7485">24342 12030 0,'-36'53'16,"72"-106"-16,-107 176 0,53 1 16,1-54-16,17 1 15,17 52 1,1-87-16,0 16 0,-1 1 15,1-17-15,0-19 0,-1 1 16,19 0-16,-19-18 16</inkml:trace>
  <inkml:trace contextRef="#ctx0" brushRef="#br0" timeOffset="191077.1916">24536 12241 0,'0'0'16,"0"106"-16,17-35 0,1 35 15,-18-53-15,18 35 16,-1-71-16,-17 19 16,18-36-16</inkml:trace>
  <inkml:trace contextRef="#ctx0" brushRef="#br0" timeOffset="191217.3869">24747 12488 0,'0'0'16,"36"0"-16,-19-17 0,19 17 16,16 0-16,-34-18 15,17 18-15</inkml:trace>
  <inkml:trace contextRef="#ctx0" brushRef="#br0" timeOffset="191684.2544">25083 13000 0,'0'0'0,"17"18"15,1-18-15,-18-36 16,0 19-16,0-19 16,0 1-16,0 0 15,-18-18-15,1-35 16,17 52-16,-18-69 16,18 52-16,0-18 15,18 53-15,-1 1 16,1 17-16,-1 0 0,36 0 15,-35 17-15,0 1 16,-18 17-16,0 1 16,0-19-16,0 19 15,0-19-15,0 1 16,0-1-16,0 1 16,17 0-16,1 17 15,0-17 1,-18-1-16,-18-17 15,0 0 1,1 0-16,-1 0 0,0-17 16,-17 17-1,0-18-15,17 18 0,1 0 16</inkml:trace>
  <inkml:trace contextRef="#ctx0" brushRef="#br0" timeOffset="191940.2034">25277 11977 0,'52'88'15,"-104"-176"-15,140 229 16,-53-18-16,0-70 15,1 71-15,-36-54 16,0-34-16,0 17 0,0-18 16,0 0-16,-18-17 15,0 35-15,1-53 16,-19 17-16</inkml:trace>
  <inkml:trace contextRef="#ctx0" brushRef="#br0" timeOffset="192885.6532">25947 12277 0,'0'0'0,"-18"0"0,18-18 16,-17 18-16,-19 0 15,19 18-15,-1 17 16,-17 18-16,17 0 15,0 35-15,18-35 16,18 35-16,0-53 16,35 36-1,-18-53-15,18-1 16,-18-17-16,0-17 16,1-1-16,17-35 15,-36 18-15,1-1 0,-1 1 16,-17 0-16,0-18 0,-17-35 15,-18 53-15,-36-54 16,36 54-16,-53 0 16,52 35-16,-17 17 15,36 1-15,-19 53 16,54-18 0,17 17-16,1-35 0,-1-17 15,18 17-15,-18-17 16,36 0-16,-54-18 15,19 0-15,-19 0 16</inkml:trace>
  <inkml:trace contextRef="#ctx0" brushRef="#br0" timeOffset="193318.828">26264 12665 0,'36'17'31,"-19"-17"-31,19 0 16,-19 0-16,18 0 15,-17 0-15,-18-17 16</inkml:trace>
  <inkml:trace contextRef="#ctx0" brushRef="#br0" timeOffset="193518.9852">26317 12594 0,'0'35'16,"-17"-17"-16,17 17 16,0 1-16,17 17 15,19-36-15,16 1 16,-34-1-16,53-17 15,-54 0-15,36-17 16,-18-1-16</inkml:trace>
  <inkml:trace contextRef="#ctx0" brushRef="#br0" timeOffset="193964.0024">26793 11853 0,'0'0'0,"0"36"15,-17 17-15,-1-36 16,18 18-16,0-17 0,0 0 16,0-1-16,18 1 15</inkml:trace>
  <inkml:trace contextRef="#ctx0" brushRef="#br0" timeOffset="194109.1516">26952 11959 0,'0'71'15,"0"-142"-15,-17 159 0,-1-17 16</inkml:trace>
  <inkml:trace contextRef="#ctx0" brushRef="#br0" timeOffset="197234.3908">14323 13070 0,'17'0'16,"36"0"0,-17 0-1,17 0-15,17 0 0,1-17 16,17 17-16,0 0 0,106-18 16,-123 18-16,52 0 15,-70 18-15,0-1 16</inkml:trace>
  <inkml:trace contextRef="#ctx0" brushRef="#br0" timeOffset="200292.8758">5398 13635 0,'0'18'15,"0"-1"-15,17 71 16,1-35-1,-18 0-15,17 0 0,1 18 16,17 52-16,-17-70 16,17 18-16,-17-54 15,0 1-15,-18-36 16,17-52 0,-17 34-1,0-52-15,0 35 16,0 0-16,-17-35 15,17 53-15,0-18 16,0 35-16,0 1 16,0 34-1,0 1-15</inkml:trace>
  <inkml:trace contextRef="#ctx0" brushRef="#br0" timeOffset="200831.4735">5874 14217 0,'-18'0'16,"0"-18"-16,1 1 16,-1 17-1,1 17 1,17 19 0,-18-19-16,18 19 15,0-1-15,18 0 16,-1-17-1,1-1-15,-1-17 16,19-35-16,-19 0 16,1 0-16,-18-1 0,18 1 15,-18 0-15,0-36 16,0 36-16,-18 0 0,18-1 16,-35 1-1,17 17-15,0 18 16,18 18-1,0 53 1,18-19-16,0-16 0,-1 17 16,1-18-16,35 36 15,-18-36-15,1-18 0,-1 1 16,-18 0-16,19-18 16,-19 0-16,1-18 0</inkml:trace>
  <inkml:trace contextRef="#ctx0" brushRef="#br0" timeOffset="201160.6115">6103 14005 0,'18'88'15,"-36"-176"-15,53 229 0,-17-88 0,17-17 16,-17-1-16,17 35 15,-35-52-15,18-18 0,-18 18 16,17-18 0,1-18-16,-18 0 0,0 1 15,18-1-15,-1 1 16,1 17 0,-18 17-1,-18 1 1,1-18-1,-19 0-15,19 0 0,-1 0 16,-17 0-16</inkml:trace>
  <inkml:trace contextRef="#ctx0" brushRef="#br0" timeOffset="201488.4291">6844 14041 0,'35'0'16,"-17"17"-16,35-17 16,-18 0-16,0 0 15,1-17-15,-19 17 0,1 0 16</inkml:trace>
  <inkml:trace contextRef="#ctx0" brushRef="#br0" timeOffset="201616.0263">6879 14199 0,'53'18'0,"-35"-18"15,17 0-15,-17 0 16,17 0-16,0 0 15</inkml:trace>
  <inkml:trace contextRef="#ctx0" brushRef="#br0" timeOffset="202271.4428">8008 14764 0,'0'0'15,"-35"-18"-15,17 18 0,-17-35 16,0-36-16,-1-52 15,36 52-15,-17 1 0,17-89 16,0 71 0,17-53-16,1 88 15,0 0-15,17 0 16,-17 35-16,-1 18 16,1 0-16,-1 0 0,-17 18 0,18 0 15,-18 52 1,0-35-16,-18 36 15,18-53-15,0 17 0,18-18 16,17 1 0,-17-18-16,0 0 15,-1 18 1,-17-1-16,-17 1 0,-1 0 16,0-1-16,-17 19 0,0-19 15,-36 19-15,54-36 16,-19 17-1,36-34 1,18 17-16,35-36 16</inkml:trace>
  <inkml:trace contextRef="#ctx0" brushRef="#br0" timeOffset="202805.0863">8608 13917 0,'0'0'0,"0"53"15,0-18-15,17 36 16,1-36-16,0 0 16,-1 1-16,1-1 15,35 0-15,-35-35 16,-1 18-16,1-36 16,-18-35-1,0 0-15,0 0 16,0 18-16,-18 0 0,18-53 15,0 52 1,0-34-16,0 52 16,0 36-1,18 35 1</inkml:trace>
  <inkml:trace contextRef="#ctx0" brushRef="#br0" timeOffset="203996.6467">9049 14235 0,'0'-18'16,"0"0"15,-18 18-31,0 0 16,-17 0 0,18 18-16,-1 0 15,0 17-15,1-17 16,17-1-16,0 36 15,17-35-15,1-1 16,17 1-16,-17-18 16,-1 0-16,19-18 0,-19 1 0,19-19 15,-36 1-15,17-18 16,-17 18-16,-17 0 16,-1-18-1,18 17-15,-18 1 16,1 18-16,-1-19 15,18 72 17,0 16-17,18-16-15,-18-1 0,35 36 16,-17-36-16,17 0 16,-17-17-16,-1-1 15,1-17-15,0 0 16,-1 0-16,1-17 0,-1 17 15</inkml:trace>
  <inkml:trace contextRef="#ctx0" brushRef="#br0" timeOffset="204363.1457">9243 13988 0,'0'53'15,"0"-106"-15,0 158 0,17-69 16,-17 34 0,18-17-16,0-17 15,-18-19-15,17-17 0,-17 18 16,18-18-16,-18-18 16,35-17-1,-17 17-15,-18 1 16,18 17-16,-1-18 0,1 18 15,-1 18-15,19-1 16,-19 1-16,1 35 16,-18-36-16,-18 1 15,1 0 1,-1-18-16,-17 0 16,17-18-16,-35 18 15,36-18-15,-1 18 0,0-17 16,1 17-16</inkml:trace>
  <inkml:trace contextRef="#ctx0" brushRef="#br0" timeOffset="205280.5589">6244 14252 0,'18'-17'16,"-1"17"-1,1 0-15,17-18 16,-17 18-16,17 18 15,-17-1-15,0-17 0,-18 18 16,17 0-16,-17 17 16,-17-18-16,-1-17 15,0 18-15,1 0 16,-19-18-16,19 0 16,-1 0-1,0 0-15,1 17 63</inkml:trace>
  <inkml:trace contextRef="#ctx0" brushRef="#br0" timeOffset="205531.6135">6227 14235 0,'0'17'31,"0"1"-31,17 35 15,-17-36-15,0 1 16,18 17-16,-1-17 0,1 0 16,-18-1-16</inkml:trace>
  <inkml:trace contextRef="#ctx0" brushRef="#br0" timeOffset="206161.1511">10336 14111 0,'18'0'0,"17"0"16,1 0-1,34-18-15,-35 18 16,18-17-16,0 17 16,-17 0-16,-19 0 15</inkml:trace>
  <inkml:trace contextRef="#ctx0" brushRef="#br0" timeOffset="206315.3733">10583 13970 0,'18'71'16,"-36"-142"-16,36 194 0,17-52 15,-17-36-15,35 18 16,-36-17-16,19-19 0</inkml:trace>
  <inkml:trace contextRef="#ctx0" brushRef="#br0" timeOffset="206777.3923">11959 13670 0,'-17'-17'15,"34"34"-15,-52-34 0,17 17 16,18 35-16,-17 0 16,17 18-16,-18 88 15,18-53-15,18 53 16,-18-70-16,35 35 15,0-53-15,0 0 16,1-36-16,17-34 16</inkml:trace>
  <inkml:trace contextRef="#ctx0" brushRef="#br0" timeOffset="206967.1879">12188 13811 0,'0'0'0,"0"53"16,18 0-16,0 0 0,-1 70 15,1-70 1,-18 0-16,18-17 0,-1-1 16,1 0-16,0 0 0,17-17 15</inkml:trace>
  <inkml:trace contextRef="#ctx0" brushRef="#br0" timeOffset="207126.8013">12488 14058 0,'18'0'0,"17"0"15,-17-17-15,35 17 16,-36 0-16,19 0 15,-19 17-15</inkml:trace>
  <inkml:trace contextRef="#ctx0" brushRef="#br0" timeOffset="207556.3309">12876 14552 0,'18'35'16,"-36"-70"-16,54 70 0,-36-70 16,0-18-1,0 18-15,0-18 0,0-35 16,0 35-16,0-53 16,0 53-16,0-35 15,0 70-15,17 1 16,1 17-1,17 17-15,-35 1 16,18 35-16,0-36 16,-18 36-16,17-53 15,-17 36 1,0-19-16,0 1 16,18-18-1,-18 18-15,17-1 16,-17 1-1,-17-18 1,-1 0 0,1 0-16,-19 0 15,19-18-15</inkml:trace>
  <inkml:trace contextRef="#ctx0" brushRef="#br0" timeOffset="207800.3715">13053 13705 0,'17'18'16,"19"53"0,-1-36-16,53 53 15,-53-35-15,1 0 0,-19 0 16,1-18-16,0 53 15,-18-52-15,-36 34 16,19-52-16,-19-1 16,-16 19-16,34-19 15,0-17-15,1 0 16</inkml:trace>
  <inkml:trace contextRef="#ctx0" brushRef="#br0" timeOffset="209062.2305">12876 13970 0,'18'18'31,"0"-18"-31,-1 0 16,-17-18 31,0 0-31,0 1-16,0-19 15,0 19 1,0-18-16,18 17 15,0 18 1,-1 0 0,1 18-1,0-1 1,-1-17-16,-17 18 16,0-1-16,18 1 0,-18 0 15,0-1-15,-18 1 16,1 0-16,-1-18 15,0 0 1,1 0 0,-1 0-16,0 17 15,36-17 1</inkml:trace>
  <inkml:trace contextRef="#ctx0" brushRef="#br0" timeOffset="209818.5404">14146 14111 0,'-17'-35'0,"-1"17"15,-17 1 1,0-1-16,17 0 15,-17 18-15,-1 0 0,1 0 0,0 0 16,17 18-16,-17-18 0,-18 53 16,35-18-16,1 18 15,17-35-15,0 35 16,17-18-16,1-35 16,0 18-16,-1-18 15,36 0-15,-18-18 16,18-35-16,-35 18 15,0-36 1,-1 18-16,-17-35 16,0 53-16,0-18 15,-17 18-15,17-1 0,-18-17 0,0 18 16,-17-35-16,17 52 16,1-17-16,17 52 15,0 36 1,0-18-16,17 89 15,1-54-15,53 36 16,-36-53-16,35 18 16,-52-54-16,53 19 15,-54-19-15,19-17 16,-19 0-16</inkml:trace>
  <inkml:trace contextRef="#ctx0" brushRef="#br0" timeOffset="210275.1461">14270 13723 0,'18'106'16,"-18"-53"-16,35 53 15,-18-53-15,1 35 16,0-53 0,-1 0-16,-17-17 15,18-36 1,17-35-1,1 18 1,-1 17-16,-18 18 0,19 0 16,34 18-16,-34 0 15,-1 17-15,-35 0 16,0 1-16,0-19 16,-18 1-16,1 0 15,-19-1-15,1-17 0,-36 18 16,36-18-16,-18-18 15,36 1-15,-1-1 16,0 0 0</inkml:trace>
  <inkml:trace contextRef="#ctx0" brushRef="#br0" timeOffset="222655.3007">5715 16069 0,'0'-18'0,"0"1"15,0 34 1,0 54-16,0 0 16,0-1-16,0 1 0,0 87 15,18-69-15,-18 34 16,17-70-1,19 35-15,-19-88 16,36 18-16,-35-53 16,35-18-1,-18 0-15,-17-36 0,-1 54 16,-17 0-16,0 17 16,0 1-16,0-1 15,0 36-15,36 35 16,-19-18-16,18 0 15,-17 18-15,17 0 0,54 18 16,-54-54-16,53 1 16,-53-36-16,36-35 15,-54 18-15,1-53 16,-18 52-16,-18-16 16,-17-1-16,-35-36 15,52 37-15,-53-19 16,54 36-16,-18-1 15,52 54 1,36 0 0</inkml:trace>
  <inkml:trace contextRef="#ctx0" brushRef="#br0" timeOffset="222987.9126">6756 16369 0,'17'18'15,"1"-1"-15,0-17 16,35 0 0,-36 0-16,1 0 0,35 0 15,-36-17-15</inkml:trace>
  <inkml:trace contextRef="#ctx0" brushRef="#br0" timeOffset="223104.6421">6879 16510 0,'53'0'16,"-106"0"-16,124 0 0,-18 0 15,-36 0-15,1 0 16</inkml:trace>
  <inkml:trace contextRef="#ctx0" brushRef="#br0" timeOffset="224952.0205">6650 16334 0,'0'-18'31,"18"36"0,-1-1-15,-17 1-16,18-18 16,-18 18-16</inkml:trace>
  <inkml:trace contextRef="#ctx0" brushRef="#br0" timeOffset="225061.6385">6668 16510 0,'0'0'15,"17"0"1</inkml:trace>
  <inkml:trace contextRef="#ctx0" brushRef="#br0" timeOffset="225679.2801">7726 16157 0,'0'0'0,"-18"0"0,18 18 16,-17 52-1,17 54 1,0-71-16,0 17 0,0 54 16,0-71-16,0-18 15,17 18-15,18-18 16,-17-35-16,17 0 16,36-70-1,-53 34-15,-1 19 16,19-36-16,-36 35 15,17 1-15,1 17 0,-18 17 16,17 1-16,1-1 0,35 19 16,-35-19-16,35 19 15,-18-36-15,18 0 16,-18 0-16,0-18 16,-17-17-1,-18-18-15,0 18 16,-35-36-16,17 36 15,-35-36-15,18 36 16,0-36 0,17 54-16,18-1 15,18 18-15,-1 0 16</inkml:trace>
  <inkml:trace contextRef="#ctx0" brushRef="#br0" timeOffset="225879.1188">8555 16404 0,'0'0'16,"18"18"-16,17-18 0,35 0 15,-34 0-15,34 0 16,-35 0-16,-17 0 15</inkml:trace>
  <inkml:trace contextRef="#ctx0" brushRef="#br0" timeOffset="226636.7767">9525 16281 0,'0'0'0,"18"35"15,-1 71 1,-17-71-16,0 36 16,-17-36-1,-1-17-15,-17 17 0,-18-18 16,18 1-16,-36-18 15,36-18-15,-18 1 16,35-18-16,1 17 16,17-17-16,17-1 15,18-17-15,1 36 16,52 17-16,-53 35 16,53 18-16,-52-18 15,52 36-15,-53-54 16,0 19-16,-17-1 0,17 18 15,-17-35-15,-18-1 16</inkml:trace>
  <inkml:trace contextRef="#ctx0" brushRef="#br0" timeOffset="231837.1305">10054 16122 0,'18'0'47,"17"53"-47,0-18 15,-17 18-15,17 18 0,18 52 16,-35-52 0,-1-18-16,1-1 0,0 1 15,17 0-15,-17-35 16,-18 0-16,17-18 0,1 0 16,0-36-1,-1 1-15,-17 0 0,18-1 16,-18-16-16,0-72 15,0 54-15,-18-54 16,18 54-16,-17 17 0,-1 0 16,0-53-16,18 71 15,-17-1 1,34 54 0,1 17-16,-18-17 15</inkml:trace>
  <inkml:trace contextRef="#ctx0" brushRef="#br0" timeOffset="232548.2366">10777 16686 0,'0'0'0,"0"-35"16,-17 17-16,17 1 16,-36-18-1,19 17-15,-18 18 16,17 0-16,-17 35 15,17-17-15,0 17 16,18 0-16,0 1 0,0 17 16,18-36-1,-18 1-15,35 0 0,-17-1 16,0-17-16,52-17 16,-52-1-16,17-17 15,-17 17-15,-18-17 16,0-1-16,-36-34 15,1-1 1,17 36-16,1-36 16,-1 36-16,1-18 15,17 36-15,17 52 32,1 35-17,-1-17-15,1 36 16,-18-54-16,18 18 0,17 0 15,18 35 1,-18-53 0,-17-35-16,17 18 15,-17-18-15</inkml:trace>
  <inkml:trace contextRef="#ctx0" brushRef="#br0" timeOffset="233285.6879">11007 16545 0,'0'-17'16,"0"-1"-16,0 36 47,0-1-47,17 19 0,-17-1 15,0 0-15,18 0 0,-18-17 16,18 35-16,-1-18 16,1-17-1,0 0-15,17-18 16,-18-18-16,1-17 16,0 17-16,-18-17 15,0 17-15,0-17 16,0 17-16,0 0 15,0 36 1,35 0-16,-35-1 16,35 36-16,1-35 15,-1 0-15,0-1 16,0-17-16,-17 0 0,17-17 16,-17-1-1,0 0-15,-18 1 0,0-19 16,-18 19-16,-17-54 15,17 36-15,-17 17 16,17 1-16,0-19 16,1 36-16</inkml:trace>
  <inkml:trace contextRef="#ctx0" brushRef="#br0" timeOffset="234110.2524">12735 16792 0,'-17'18'0,"-1"35"16,0-36-16,1 1 15,-1 0-15,0 17 16,-17-17-16,0-1 0</inkml:trace>
  <inkml:trace contextRef="#ctx0" brushRef="#br0" timeOffset="234867.4054">13617 16051 0,'0'0'0,"36"53"15,-19 0-15,54 88 16,-36-52-16,18 52 16,-35-88-16,-1-1 0,-17-16 15,18 17 1,-36-53 0,18-18-16,0-17 15,18-18-15,-1 35 16,72 1-16,-19 17 15,36 35 1,-35 0-16,-36 0 16,0 18-16,0-17 0,-35 34 15,0-35-15,-70 18 16,17-35-16,-35 17 16,35-35-16,-35-17 15,52-19-15,19-17 16,34 18-16,1 0 15</inkml:trace>
  <inkml:trace contextRef="#ctx0" brushRef="#br0" timeOffset="235455.8199">14693 16439 0,'35'0'15,"-17"0"-15,17 0 0,-17 0 16,35 0-16,-35 0 16,-18 18-16,17-18 0</inkml:trace>
  <inkml:trace contextRef="#ctx0" brushRef="#br0" timeOffset="235890.2418">14411 16457 0,'18'-18'0,"-1"18"46,-17 18-30</inkml:trace>
  <inkml:trace contextRef="#ctx0" brushRef="#br0" timeOffset="236135.6546">14499 16722 0,'0'-18'15,"18"18"1,-1-18-16,1 1 15,0 17-15</inkml:trace>
  <inkml:trace contextRef="#ctx0" brushRef="#br0" timeOffset="236307.2389">14781 16722 0,'0'0'16,"36"17"-16,-1 1 0,-17-18 16,52 0-16,-35 0 15,-17 0-15,0-18 16</inkml:trace>
  <inkml:trace contextRef="#ctx0" brushRef="#br0" timeOffset="236957.0697">15381 16104 0,'-18'-17'0,"18"70"15,36 52 1,17 37-1,-18 16-15,-17-105 16,17 35 0,-35-52-16,0-19 0,18-17 15,-1 0-15,18-53 16,-17 36 0,35-36-16,-18 53 15,1 0-15,16 0 0,-16 17 16,-1 19-16,0-1 0,-17 0 15,-18 18-15,-18 18 16,1-54-16,-1 19 16,-17-19-16,-53 1 15,17-18-15,36-18 16,-1-17-16,19 0 16,17-36-16</inkml:trace>
  <inkml:trace contextRef="#ctx0" brushRef="#br0" timeOffset="237141.1732">16140 16616 0,'53'0'15,"-18"0"-15,53-18 16,-53 1-16,53-1 15,-70 18-15,0 0 16,-1 0 0</inkml:trace>
  <inkml:trace contextRef="#ctx0" brushRef="#br0" timeOffset="237809.3448">17145 16228 0,'18'17'0,"-18"1"16,0 35-16,0 70 15,-18-70-15,0 18 0,-35 35 16,18-53-16,-35 35 15,34-70 1,-34-1-16,35-17 16,-18-17-16,35-19 15,0-34-15,36 34 16,17-34-16,1 52 16,34-17-1,-17 35-15,35 18 16,-35 17-16,35 35 15,-52-52-15,34 53 16,-52-54-16,-1 19 16,1-19-16,-18 1 0,0 17 15,-18-35 1</inkml:trace>
  <inkml:trace contextRef="#ctx0" brushRef="#br0" timeOffset="239309.9077">17586 16122 0,'18'0'16,"-1"53"-16,1-18 15,35 106-15,-36-53 16,36 54-16,-35-72 16,35 36-16,-35-53 15,-1-18-15,36-17 16,-35-18-16,17-18 16,-35-17-16,18 0 15,-18-54-15,0 36 16,0 18-16,-18-88 15,18 70-15,-18 0 0,1-53 16,17 71-16,0-18 16,0 35-1,-18 36 1</inkml:trace>
  <inkml:trace contextRef="#ctx0" brushRef="#br0" timeOffset="239893.9294">18433 16704 0,'-18'-18'0,"-17"1"16,-1 17-1,-16 17 1,16 36-16,19 0 15,17-17-15,17 16 16,-17-34-16,18 0 16,35 17-16,-18-35 15,-17 0-15,-1 0 0,1 0 16,35-18-16,-53 1 16,18-36-1,-18 18-15,0-54 16,-18 54-16,0-53 15,1 35-15,-19-35 16,19 70-16,-19-17 16,19 35-16,-1 17 15,18 19-15,0 34 16,0-17-16,35 35 16,-17-52-16,53 52 15,-36-53-15,53 18 16,-53-35-1,18-1-15,-35 1 16,0-18-16</inkml:trace>
  <inkml:trace contextRef="#ctx0" brushRef="#br0" timeOffset="240356.5076">18680 16457 0,'0'0'16,"0"-18"-16,17 36 15,-17 53 1,18-18-16,-18 35 16,18-35-16,-18-18 15,17 18-15,1 0 16,-1-36-16,1 1 16,0-36-1,-1-17-15,1 18 16,0-1-16,-1 0 15,19 18-15,-19 0 16,1 36-16,-18-1 16,0 0-16,-18-17 15,1-1-15,-19 19 16,1-36-16,-18 0 16,35 0-16,-17-18 15,18 0-15,17 1 0,-18-1 16</inkml:trace>
  <inkml:trace contextRef="#ctx0" brushRef="#br0" timeOffset="269285.9538">17956 9384 0,'-17'0'16,"-1"18"-16,18-36 78,0 0-63,0 1-15,18-36 16,-18 17 0,35-69-16,-17 34 0,-1 0 15,19-70 1,-19 53-16,1-88 15,0 88-15,-18-1 0,17 19 16,1-54 0,-18 71-16,0 1 0,17 16 15,-17 1-15,0 0 16,0 17-16,0 0 16,0 1-16,0 34 78</inkml:trace>
  <inkml:trace contextRef="#ctx0" brushRef="#br0" timeOffset="269591.6583">17956 7973 0,'0'0'16,"0"-35"-16,0 17 0,0-35 15,18 18-15,-18 17 16,18-17-16,17-18 16,-35 35-16,18 1 15,-1-1-15,1-17 16,0 17-16,-1 18 15,1 18 1,-18 35-16,0-36 16,17 71-16,-17-52 15,0-1-15,0-17 0,18-1 16,-18 1-16,18 0 16,-1-1-16,-17 1 0,36 17 15</inkml:trace>
  <inkml:trace contextRef="#ctx0" brushRef="#br0" timeOffset="270052.481">18221 7902 0,'18'18'16,"-1"0"-16,1 52 15,0-17-15,-1-18 16,36 89-16,-35-71 16,17 88-1,0 0-15,-35-71 16,18 1-16,0 0 15,-1-19-15,1 1 0,-1 18 16,1-53-16,0-1 0,-1 1 16,-17-1-16,18-17 15,-18-17 1</inkml:trace>
  <inkml:trace contextRef="#ctx0" brushRef="#br0" timeOffset="270319.1855">18450 8855 0,'0'17'16,"0"1"-16,18 17 15,0 1-15,-1 34 16,18 18 0,-17-52-16,-18-1 0,18-17 0,-1-1 15,19 1-15,-19-18 16,1 0-1,-18-18-15,18 1 16,-1-19-16,-17 1 0,0 17 16,0-17-16,0 0 0,0-36 15,0 54-15,0-1 16</inkml:trace>
  <inkml:trace contextRef="#ctx0" brushRef="#br0" timeOffset="270664.3603">18609 9119 0,'0'0'15,"0"-17"1,35-36-16,-35 17 16,18-16-16,0-54 15,-18 53-15,17-71 16,-17 54-16,0-89 16,0 88-16,0-52 15,0 70-15,18-35 16,-18 53-16,18-18 15,-18 35 1,17 0-16</inkml:trace>
  <inkml:trace contextRef="#ctx0" brushRef="#br0" timeOffset="270913.8934">18609 8008 0,'18'-35'16,"-1"17"-16,1 1 16,0-1-16,-1-17 0,19-18 15,-19 17 1,1 19-16,-1-1 16,-34 18-1,17 71 1,0-36-16,0 18 15,0-35-15,17 17 0,19 18 16,-19-18-16,1-17 16,17-18-16,1 17 15</inkml:trace>
  <inkml:trace contextRef="#ctx0" brushRef="#br0" timeOffset="271281.9163">18874 8061 0,'0'-35'16,"0"70"-16,17-53 16,19 89-1,-19-36-15,1 71 16,-1-35 0,1 52-16,-18-52 15,18-18-15,-1 52 16,-17-69-16,36 34 15,-36-35-15,17 1 16,1-19-16,0-17 16</inkml:trace>
  <inkml:trace contextRef="#ctx0" brushRef="#br0" timeOffset="271514.7113">18979 8767 0,'18'17'15,"0"1"1,17 17-16,-17-17 16,-1 17-1,1-35-15,-18 18 16,0-1-16,18-17 0,-18-17 31,17-36-15,-17 35-16,18-35 15,-18 36-15,17-36 16</inkml:trace>
  <inkml:trace contextRef="#ctx0" brushRef="#br0" timeOffset="271849.5179">19103 8872 0,'0'18'15,"18"-18"-15,-1 0 16,1-35 0,-18-36-1,0 54-15,0-54 16,0 36-16,0-53 15,0 52-15,0-17 16,0 18-16,0-18 0,17 18 16,-17 0-16,0-36 15,18 53-15,-18-17 0,18 17 16</inkml:trace>
  <inkml:trace contextRef="#ctx0" brushRef="#br0" timeOffset="272093.7775">19121 8114 0,'17'-18'16,"1"1"0,-1-19-16,-17 19 15,18-1 1,0 18-16,-18-18 0,0 1 15,17 17 1,-17 17-16,18 1 16,0 0-16,-18-1 15,17 19-15,-17-19 0,18 19 16,0-19-16,-18 1 16,0-1-16,17 1 15</inkml:trace>
  <inkml:trace contextRef="#ctx0" brushRef="#br0" timeOffset="282637.1232">28804 6703 0,'18'0'47,"0"0"-31,-1 0-16,19 0 0,16-18 15,1 18-15,88 0 16,-35 0-16,106-17 16,-89 17-1,124-36-15,-106 36 16,18-17-16,159-1 16,-142 18-16,177 0 15,-177 0-15,-17-18 16,17 18-16,-34 0 0,122 0 15,-176 0-15,18-17 16</inkml:trace>
  <inkml:trace contextRef="#ctx0" brushRef="#br0" timeOffset="291134.532">17956 9719 0,'18'0'78,"0"0"-63,-1 0-15,1-18 0,35 18 16,-18 0 0,18-17-16,35 17 15,-52 0-15,87-18 16,-70 18-16,88 0 16,-70-18-16,70 1 15,-71-1-15,71 18 16,-105 0-16,52 0 15,-71 0-15,36 0 16,-35 0-16,0 0 16,-1 0-16,1-17 15,0 17 1,-1 0 46,-17-18-46</inkml:trace>
  <inkml:trace contextRef="#ctx0" brushRef="#br0" timeOffset="292063.7054">19315 9419 0,'-36'-17'16,"72"34"-16,-89-34 16,35 17-16,0 0 15,1 0-15,-1 0 0,18 17 16,18-17-16,17 35 16,0-17-16,36 0 15,-18-1-15,0 1 0,-18 0 16,36-1-1,-36 1-15,-18 0 16,-17-1-16,0 1 16,-17 17-16,-1-35 15,-17 35 1,17-35-16,1 0 0</inkml:trace>
  <inkml:trace contextRef="#ctx0" brushRef="#br0" timeOffset="293120.4392">18045 9754 0,'0'-17'16,"17"17"-1,1-18 1,0 18-16,-1 0 31,18 0-15,18 0-16,-17-18 0,17 18 16,17-17-16,71-1 15,-53 18-15,-17-18 16,17 1-16,89-1 15,-107 1-15,89 17 16,-89 0-16,-17-18 0,0 18 16,53 0-1,-88 0-15,35-18 16,-36 18-16,1 0 16,-18-17-16,-18 17 15,1 0 1,-1 0-1</inkml:trace>
  <inkml:trace contextRef="#ctx0" brushRef="#br0" timeOffset="293482.1748">19015 9402 0,'-18'0'16,"36"0"-16,-18 17 31,53 1-15,-18-18-16,0 17 15,18 1-15,35 0 16,-35-1-16,35 1 15,-52 0-15,-1-1 16,0 19-16,-17-19 16,-18 1-16,-35 17 15,17-17-15,-17-1 16,-18 19 0,18-19-16,-1 1 0,1 0 0,-36 17 15,54-17 1,-1-1-16</inkml:trace>
  <inkml:trace contextRef="#ctx0" brushRef="#br2" timeOffset="304826.9416">5486 5786 0,'17'-18'15,"-17"0"79,18 18-47,-18-17-16,18 17-15,-18-18-1,17 18 32,-17-18-15,18 18-17,0 0 16,-18-17-15,0-1 47</inkml:trace>
  <inkml:trace contextRef="#ctx0" brushRef="#br2" timeOffset="306922.3176">5539 5768 0,'0'18'79,"17"-18"-48,-17-18 63</inkml:trace>
  <inkml:trace contextRef="#ctx0" brushRef="#br2" timeOffset="311339.932">7214 5503 0,'0'-17'46,"18"-1"-46,0 0 16,35-17 0,-18 18-16,0-1 0,53-35 15,-35 18-15,53-36 16,-53 36-16,70-36 16,-70 54-16,53-54 15,-71 53-15,18 1 16,0-36-16,0 18 15,-35 17 1,-18 0 0,-18 18 31</inkml:trace>
  <inkml:trace contextRef="#ctx0" brushRef="#br2" timeOffset="311605.4221">8008 4815 0,'18'-17'32,"17"-1"-32,-17 18 15,17-17-15,0-1 16,0 0-16,1 18 0,-1-17 0,-17 17 15,17-18-15,0 18 16,-17 0-16,-18 18 16,0-1-16,0 1 15,0 0-15,-18-1 0,18 1 16,-17 17-16,17-17 16,17-18 15</inkml:trace>
  <inkml:trace contextRef="#ctx0" brushRef="#br2" timeOffset="312439.6699">8449 4780 0,'-18'0'16,"18"-17"15,18 17 16,0 0-32,-1 0 1,1 0-16,0 0 0,35 17 16,-18-17-1,0 0-15,53 18 0,-35-1 16,0 1-16,53 0 16,-53-1-16,-18 1 0,71 0 15,-71-1 1,1-17-16,-1 0 0,18 0 15,-18 0-15,-17-17 16,-1-1-16,-17 0 31,-17 18-15,-1 0-16</inkml:trace>
  <inkml:trace contextRef="#ctx0" brushRef="#br2" timeOffset="312795.6754">9208 4745 0,'35'18'15,"-18"-1"1,1 1-16,53-1 15,-36 1-15,0 0 0,36-1 16,-54-17-16,19 18 16,-19-18-16,-17 18 15,18-1-15,-18 1 16,-18 0 0,1-18-1,-1 17-15,0-17 16,1 0-16,-1 18 0,0-18 15,1 17-15,17 1 16,-18 0-16,18 35 16,0-36-16,0 1 0,0 0 15</inkml:trace>
  <inkml:trace contextRef="#ctx0" brushRef="#br2" timeOffset="313384.9746">9684 5009 0,'0'0'16,"17"0"-1,19-35 1,17 35-16,35-53 15,-18 18 1,54-18-16,-54 18 16,54 0-16,-71 17 15,53 0 1,-71 1-16,0 17 0,-17 0 16,-1-18-16,-34 18 31,-1 18-31,1-18 15,-1 0 1</inkml:trace>
  <inkml:trace contextRef="#ctx0" brushRef="#br2" timeOffset="313664.429">10336 4657 0,'18'0'16,"17"0"-16,-17-18 0,53 0 16,-36 18-16,35 0 15,-34 18-15,17 0 16,-36-1 0,1-17-16,-1 18 15,-17 0-15,0-1 16,-17-17-16,-1 18 0,1 0 15,-1-18-15,0 17 0,1 1 16,-1-18-16,36 0 16</inkml:trace>
  <inkml:trace contextRef="#ctx0" brushRef="#br2" timeOffset="314313.7576">10848 4763 0,'18'0'125,"-1"0"-109,1 0-1,-1 17-15,36-17 16,-35 18 0,70-18-16,-52 0 15,16 17-15,72 1 16,-71-18-16,0 0 0,0 18 16,0-18-16,-18 0 15,18 0-15,-36 0 0,19 0 16,-1 0-16,-17 0 0,-1 0 15,1 0-15,0-18 16,-18 0 31</inkml:trace>
  <inkml:trace contextRef="#ctx0" brushRef="#br2" timeOffset="314671.156">11642 4763 0,'17'0'16,"19"0"-1,-1 17 1,0-17-16,0 18 0,-17-1 15,53 1-15,-36-18 16,35 18-16,-52-1 16,35 1-1,-35-18-15,-1 0 0,-17 18 16,0-1 0,-17 1-1,-1-18-15,0 18 16,1-1-16,-1-17 15,18 18-15,-18-1 16,18 1 0,-17-18-16</inkml:trace>
  <inkml:trace contextRef="#ctx0" brushRef="#br2" timeOffset="315586.7137">12136 4886 0,'17'-18'47,"36"1"-32,-35 17-15,17-18 0,0 0 16,1 18-16,52-17 16,-35-1-16,0 18 15,35-17-15,-35-1 16,35 0-16,-53 1 15,18-1-15,-35 18 16,17-18 0,-53 18 31</inkml:trace>
  <inkml:trace contextRef="#ctx0" brushRef="#br2" timeOffset="315916.0697">12700 4621 0,'0'0'0,"18"-17"31,-1 17-16,1 0-15,0 0 16,17 0-16,-18 0 0,19 17 0,-19-17 16,36 0-1,-35 0-15,17 0 16,-17 18-16,-36 0 47,1-1-47,-1 1 15,0 0 1,18-1-16,-17-17 16,17 18-16,-18-18 15</inkml:trace>
  <inkml:trace contextRef="#ctx0" brushRef="#br2" timeOffset="316730.2131">13088 4727 0,'-18'-17'16,"1"17"-16,-1 0 15,36 0 16,-1 0-15,1 0 0,0 0-16,-1 0 15,19 0-15,-19 0 16,1 0-16,52 0 16,-34 17-16,87-17 15,-70 0-15,88 18 16,-70-18-16,52 18 15,-70-18-15,35 0 16,-52 0-16,-1 17 16,-53-34 15,1 17-15,17-18-16,-36 18 15,36-18-15</inkml:trace>
  <inkml:trace contextRef="#ctx0" brushRef="#br2" timeOffset="317090.1627">13758 4639 0,'-17'-18'16,"17"36"15,17-18-15,1 18-16,17-1 16,-17-17-16,0 18 15,17 0-15,-18-1 0,1-17 16,17 36-16,-35-19 15,0 1 1,-17-18-16,-1 17 16,-35 19-1,36-36-15,-19 17 16,19-17-16,-1 18 0</inkml:trace>
  <inkml:trace contextRef="#ctx0" brushRef="#br2" timeOffset="317783.6579">14164 4780 0,'0'0'16,"18"0"30,-1 0-30,1-17 0,0 17-16,-1 0 0,19 0 0,-1-18 15,0 18-15,71-18 16,-36 18-16,-17 0 16,0-17-16,53 17 15,0-18 1,-71 18-16,-17 0 0,0 0 15,-1-18-15,-34 18 16,-19 0 0,19 0-16,-1 0 15</inkml:trace>
  <inkml:trace contextRef="#ctx0" brushRef="#br2" timeOffset="318067.7294">14746 4586 0,'0'0'0,"18"0"15,17 0 1,-17 0-16,35 0 16,-36 0-16,1 0 15,0 18-15,-1-18 16,-17 17-1,0 1-15,0 17 16,-17-17 0,-1 0-16,18-1 15,0 1-15,-18-18 0,18 18 0,18-18 16</inkml:trace>
  <inkml:trace contextRef="#ctx0" brushRef="#br2" timeOffset="318480.9122">15028 4727 0,'18'0'31,"17"18"-15,1-18-16,-1 0 0,18 0 15,-18 0-15,0 0 16,-17 0-16,17 0 16,-35-18 15</inkml:trace>
  <inkml:trace contextRef="#ctx0" brushRef="#br2" timeOffset="318719.3101">15205 4604 0,'17'0'15,"1"17"1,17 1-16,1 17 15,-19-17-15,1 0 16,-1 17 0,-17-17-16,0-1 15,0 1-15,-17 17 16,-1-17-16,-17 17 0,17-17 16,1-1-16,-1 1 15,-17 17-15,-1-17 0</inkml:trace>
  <inkml:trace contextRef="#ctx0" brushRef="#br2" timeOffset="329785.033">6279 4833 0,'-17'0'0,"17"-18"15,0 1 1,-18 17-16,18-18 16,-17 18-16,-1 0 15,0 0 1,1 0 15,17-17-15,-18 17-1,0 0-15,1 0 16,-1 0 0,18 17-16,-18-17 0,1 18 15,17-1 1,17 1-1,19 0-15,34 17 16,-17-17 0,0 17-16,18-17 0,-1 17 15,1 0-15,88 36 16,-71-36-16,-18 0 0,1-17 16,70 17-1,-35 0-15,-71-35 0,-17 18 16,17-18-16,-17 18 15,-36-1 1,0-17 0</inkml:trace>
  <inkml:trace contextRef="#ctx0" brushRef="#br2" timeOffset="330046.6622">7020 5027 0,'18'35'15,"0"-35"-15,-1 18 0,54 17 16,-54-17-16,54 17 16,-36-17-16,18 17 15,-53 0 1,0 1-16,0-19 15,-35 1-15,-36 17 16,-17 1-16,53-19 16,-18 1-16,0-18 0,18 0 15,-18 0-15</inkml:trace>
  <inkml:trace contextRef="#ctx0" brushRef="#br2" timeOffset="330625.145">5256 5803 0,'-17'18'15,"34"-36"-15,-34 18 16,52-35-1,-17 0-15,52-36 16,-17 36-16,-18-18 0,18 18 16,71-71-16,-54 53 15,71-71 1,-70 54-16,53-18 16,-89 52-16,0-17 15,-17 53-15,-36 0 16,-17 36-1</inkml:trace>
  <inkml:trace contextRef="#ctx0" brushRef="#br2" timeOffset="330886.1831">5909 4886 0,'0'0'0,"18"18"15,-1-1 1,19 1-16,-19-18 0,71 18 16,-52-18-1,-1 0-15,18 0 0,-35 0 16,17 0-16,-18 17 16,1 1-16,-36 52 15,1-34-15,-1-1 16,1-17-16,-1 17 0,0 0 15,18-17-15,18 17 16</inkml:trace>
  <inkml:trace contextRef="#ctx0" brushRef="#br1" timeOffset="351746.0812">29069 1517 0,'0'-18'0,"-35"-17"15,17 17-15,-17 1 16,-1-1-16,-16 0 0,-1 1 0,0-1 15,0-17-15,-88 17 16,52 1-16,1 17 0,-123 0 16,-36 0-1,141 17-15,-88 19 16,106-19-16,-54 54 16,72-36-16,17 18 15,0-18-15,0 18 16,0-18-16,0 54 15,53-54-15,0 53 16,18-53-16,53 71 16,-19-71-16,1 18 15,36-17-15,87 17 16,-70-36-16,123 36 16,-105-18-16,17-17 0,0 0 15,141-1-15,-141-17 16,0 0-16,124-35 15,-142 0-15,-17 17 0,53-52 16,-106 17 0,0-36-16,-53 37 15,-36-72-15,-16 54 16,-72-54-16,36 71 16,-106-53-1,88 71-15,-88-18 0,88 53 16,18 0-1,0 0-15,17 0 0</inkml:trace>
  <inkml:trace contextRef="#ctx0" brushRef="#br1" timeOffset="353242.2254">27040 2064 0,'18'0'46,"-18"17"1,0 1-31,0 0-16,0-1 16,0 1-16,18 0 15,-18-1-15,0 1 0,0 35 16,17-36-16,-17 54 15,18-36-15,0 36 16,-1-18 0,19 17-16,-19-34 15,36 34-15,-18-35 16,1 1-16,-1-1 0,0 0 16,71 36-1,-71-36-15,71 18 16,-53-18-16,53 1 15,-36-19-15,72 18 16,-72-35-16,107 18 16,-107-18-16,106 0 15,-87-18-15,-19 18 16,1-17-16,52-1 16,-52 18-16,-18-17 15,0-1-15,0 0 0,-1-17 0,-16 17 16,17-17-16,52-35 15,-52 17-15,0 0 16,0 0-16,18-53 16,-36 35-16,18-17 15,-53 35-15,18-17 16,-18 34-16,0-16 16,0 34-16,0 0 15,0 1-15,17-19 16,-17 19-16,0-1 15</inkml:trace>
  <inkml:trace contextRef="#ctx0" brushRef="#br1" timeOffset="353821.4913">27252 2399 0,'18'18'16,"-36"-36"-16,53 36 0,1-1 0,17 18 15,-1 1-15,72 34 16,-53-34 0,17-19-16,106 36 15,-88-18-15,105 1 16,-123-36-16,124 17 15,-124-17-15,71-35 16,-71 0-16,53-1 16,-70 1-16,-1 0 15,-70 17-15,0 1 16,-17 17-16,-1 0 16</inkml:trace>
  <inkml:trace contextRef="#ctx0" brushRef="#br1" timeOffset="354439.0164">27270 2787 0,'17'0'15,"1"0"-15,0 0 16,-1 0-1,19 0 1,16 18 0,-16-1-16,70 19 15,-36-19-15,89 18 16,-71 1-16,141-1 16,-123-35-16,124 18 15,-107-18-15,36-18 16,-89 0-1,36 1-15,-71-1 16,1 0-16,-19 18 16,-17-17-16,0-1 15,-17 1-15,-1 17 0,18-18 16,-35 18-16</inkml:trace>
  <inkml:trace contextRef="#ctx0" brushRef="#br1" timeOffset="354878.0445">27252 2381 0,'53'0'15,"18"18"1,-19-18-16,72 35 16,-53-17-16,-1 17 0,18 0 15,18-17-15,106 53 16,-89-36-16,124-18 16,-106 1-16,-17-18 0,-1-18 15,-17 1-15,-18-1 0,0-17 16,-52 17-1,-36-35-15</inkml:trace>
  <inkml:trace contextRef="#ctx0" brushRef="#br1" timeOffset="355861.9745">27834 1411 0,'-17'0'16,"-1"0"-1,18 18-15,-35-1 16,17 19 0,0-19-16,18 1 0,-53 53 15,36-19-15,-36 72 16,18-54-16,-1 54 16,19-71-16,17 35 15,-18-53 1,18 18-16</inkml:trace>
  <inkml:trace contextRef="#ctx0" brushRef="#br1" timeOffset="356523.1677">28099 1411 0,'0'18'31,"-18"17"-31,0 0 16,1 18-16,-1 53 16,18-53-16,-35 70 15,0-52-15,17-18 16,0-18-16,1 18 0,17-18 0,-18 18 15,18-35 1,0 0-16,0-1 16</inkml:trace>
  <inkml:trace contextRef="#ctx0" brushRef="#br1" timeOffset="356862.5818">28469 1411 0,'0'0'0,"0"53"16,0-18-16,-17 54 16,-1-19-16,-35 54 15,18-54-15,-18 71 16,35-88 0,-17 35-16,35-52 15,0-19-15,0 1 0,18-18 16</inkml:trace>
  <inkml:trace contextRef="#ctx0" brushRef="#br1" timeOffset="357085.3406">28804 1517 0,'0'35'16,"-17"1"-16,-36 52 16,17-35-16,-16 70 15,34-70-15,-17 35 16,17-53-16,18 18 16,0-35-1</inkml:trace>
  <inkml:trace contextRef="#ctx0" brushRef="#br1" timeOffset="357274.5685">29192 1764 0,'18'70'16,"-36"-140"-16,36 193 0,-18-87 0,-18 69 15,18-69-15,-17 17 16,17-18-16,-36 36 16</inkml:trace>
  <inkml:trace contextRef="#ctx0" brushRef="#br1" timeOffset="358353.4956">27252 1993 0,'0'0'0,"18"-17"0,35-36 16,-18 17-16,35 1 15,-34 0-15,87 0 16,-35 17-16,106 0 16,-88 1-16,177-1 15,-142 18 1,141 18-16,-141-1 16,53 36-16,-141-18 15,-18 1-15,0-1 0,-35 0 16</inkml:trace>
  <inkml:trace contextRef="#ctx0" brushRef="#br1" timeOffset="359064.7027">27746 2134 0,'18'-17'0,"-1"17"15,19 0-15,34-18 16,-35 18-16,106-18 15,-70 18-15,35 0 0,88 0 16,-71 0-16,-17 18 16,106 35-1,-124-18-15,-35 1 0,0-1 16,-18-18-16,0 19 0</inkml:trace>
  <inkml:trace contextRef="#ctx0" brushRef="#br1" timeOffset="365426.988">14235 11712 0,'17'-17'16,"-17"34"15,0 1-31,0 0 15,-17 52-15,17-35 16,-36 54 0,19-37-16,-36 54 15,17-18-15,-34 71 16,35-53-16,-54 88 16,37-88-16,-37 88 15,54-106-15,-53 71 16,53-71-16,-36 53 15,36-70-15,-18 52 16,18-52-16,17-18 16,-35 70-16,0-35 15,35-35-15,-17-17 16,0 16 0,17-16-16,1-1 0,17-17 15,0 52-15,0-52 16,35 35-16,0-53 15,36 35-15,-36-35 16,88 0 0,-70 18-16,18-18 0,17 0 15,-17 0-15,105 0 16,-70 0-16,106 0 16,-107-18-16,125 0 15,-124 1-15,70-36 16,-88 18-16,53-18 15,-88 35-15,0 0 16,0-17-16,-35 35 16,-18-18-16,35 1 15,-17-36 1,-18 35-16,17-17 0,18-141 16,1 17-1,-19 71-15,19-142 16,-19 89-16,1 18 15,35-159-15,-35 140 16,34-87 0,-34 141-16,17-53 15,-35 88-15,18-18 16,0 36-16,-18 0 16,0 17-16,0-17 15,-36 0-15,-34-1 16,-1 19-16,-17-1 0,-106-17 15,53 35-15,-141 0 16,141 17-16,-159 36 16,176-17-16,-17 17 15,106-18-15</inkml:trace>
  <inkml:trace contextRef="#ctx0" brushRef="#br1" timeOffset="366011.1033">14411 14781 0,'-18'36'16,"36"-72"-16,-36 89 0,18 36 16,0-37-16,36 54 15,-1-70 1,18 52-16,-18-53 16,53 0-16,18-17 15,0-18 1,-53 0-16,-18-18 15,53-35 1,-70 18-16</inkml:trace>
  <inkml:trace contextRef="#ctx0" brushRef="#br1" timeOffset="366300.275">14111 15028 0,'35'-35'16,"1"0"-16,-1 17 15,53-52 1,-35 34-16,-18-17 0,1 18 16,-1 0-16,-17 0 0,17-1 15,-18 1-15,-17 17 16,18 18-16,0 18 15,-1 35 1,19-35 0,17 34-16,-18-16 15,35-19-15</inkml:trace>
  <inkml:trace contextRef="#ctx0" brushRef="#br1" timeOffset="367030.8383">15716 14958 0,'-35'-35'16,"70"70"-16,-105-70 0,34 35 15,1 17-15,-18 36 16,36-35-16,-36 70 16,53-53-16,-18 36 15,18-36-15,35 0 16,-17-35-16,53 0 15,-36 0-15,18-35 16,-36 0-16,19 17 16,-19-52-1,-17 52-15,18-17 0,-18 17 16,0-17-16,-18 52 31,18 36-15,18-35-16,0 35 15,-1-36-15,36 19 16,-35-19-16,35 1 16,-18-18-16</inkml:trace>
  <inkml:trace contextRef="#ctx0" brushRef="#br1" timeOffset="367256.6119">16087 14887 0,'-36'0'15,"72"0"-15,-89 18 0,35 17 0,-17 36 16,17-36-16,18 0 16,0 36-16,0-54 15,53 36 1,-18-53-16,-17 18 0,17-18 15,1 0-15,17-18 16</inkml:trace>
  <inkml:trace contextRef="#ctx0" brushRef="#br1" timeOffset="367534.2217">16387 14923 0,'-18'0'16,"36"0"-16,-54 17 0,19 18 16,-1 1-16,0 17 15,18-18-15,0-17 16,18 34-1,0-34-15,17 0 16,-17-1-16,-1-17 0,18 0 16,-17 0-16,0 0 15</inkml:trace>
  <inkml:trace contextRef="#ctx0" brushRef="#br1" timeOffset="367936.1863">16633 15099 0,'0'0'16,"18"18"-16,0-18 0,-1 17 0,19-17 15,-19 0 1,1-17-16,0 17 0,-1-18 15,1 0-15,0-17 16,-18 17-16,-18 1 16,0-1-16,-35 0 15,18 18 1,17 18-16,1-18 16,17 18-16,-18 17 15,18 0-15,0-17 16,18 17-16,-1-17 0,1 17 0,0-17 15,52 17-15,-52-35 16,52 18 0,-34-18-16,17-18 15,-18 18-15,-17-18 0,-1 1 16</inkml:trace>
  <inkml:trace contextRef="#ctx0" brushRef="#br1" timeOffset="368201.6964">16951 14464 0,'0'18'16,"18"70"-1,-18-35-15,17 0 0,1-1 16,-18 19-16,18 53 16,-18-72-16,17 1 15,-17-17-15,18-1 0,-1 0 16,1 0-16,0-35 16,-1 0-16</inkml:trace>
  <inkml:trace contextRef="#ctx0" brushRef="#br1" timeOffset="369000.9982">17180 15064 0,'18'0'16,"0"0"-16,17-36 16,-18 36-16,1-17 15,-18-1-15,0 0 0,0-17 16,-18 18-1,-17 17 1,18 17-16,-1 18 16,0-17-16,18 17 0,0 1 15,0-1-15,18-17 16,0-1-16,-1 1 0,1-1 16,35-17-1,-36 0-15,19 0 16,-19 0-16,1-35 15,-18 18-15,18 17 16,-18-18-16,0 0 0,17 1 16,1 17-16,0-36 15,-1 36-15,36-17 16,-35 17-16,17 0 16,-17 0-1,-18 17-15,-18 1 16,18 0-16,-18-1 0,1 19 15,17-19-15,17 18 16,-17-17-16,53 0 16,-35-18-1,52 0-15,-52 0 16,0-18-16,-1 18 16,1-18-16,-18 1 15,0-1-15,0 1 16,0-1-16,-18 0 0,1-17 15,-1 35-15,0-18 16,18 36 0,36-18-1,-19 18-15,19-18 16,-19 0-16,1 0 16,0 0-16,-18-18 15,17 0 1,-17 1-1,18-1 1,-1 0-16,19-17 16,-19 18-16,1 17 0,35-18 15,-35 0-15,-1 18 16,-34 0 0,-1-17-1,0 17 1,1-18-16,-1-17 15</inkml:trace>
  <inkml:trace contextRef="#ctx0" brushRef="#br1" timeOffset="369147.6015">17921 14640 0,'0'0'16,"0"88"-16,0-35 0,0 0 0,0 71 15,0-89-15,18 53 16,-1-52-16,19-1 15,-19-18 1,19-17-16,-19 0 16</inkml:trace>
  <inkml:trace contextRef="#ctx0" brushRef="#br1" timeOffset="369280.9542">18168 15028 0,'0'0'0,"0"36"0,18-19 15,-18 19-15,35-19 16,-17 1-16,-1-1 16,1 1-16</inkml:trace>
  <inkml:trace contextRef="#ctx0" brushRef="#br1" timeOffset="369414.933">18256 14993 0,'0'0'16,"0"-35"-16,0 17 0,-17 18 0,17-17 15,17 17 1,1 17 0,0 1-16,-1-18 15</inkml:trace>
  <inkml:trace contextRef="#ctx0" brushRef="#br1" timeOffset="369564.5013">18362 15011 0,'0'17'16,"18"-17"-16,-36-17 0,53 52 15,-17-35-15,0 18 16,-1-18-16,1 17 0,17-17 15,-17 0-15,17 0 16,0 0-16,1 0 0,17 0 16,-36 0-16,19-17 15,-19 17-15</inkml:trace>
  <inkml:trace contextRef="#ctx0" brushRef="#br1" timeOffset="377789.4622">8925 14834 0,'-17'0'47,"17"18"-47,0 0 15,-18 17-15,18-17 0,-18 34 16,1-16 0,17-1-16,-18-17 0,18 17 15,-18 0-15,36 18 16,0-35-16,-1 17 0,19-17 16,34-1-16,-17-17 15,-18 0-15,18 18 16,0-18-1,-35 0-15,0 0 16,-18-18 0,-36 1-16,1 17 15</inkml:trace>
  <inkml:trace contextRef="#ctx0" brushRef="#br1" timeOffset="378116.6394">8608 14923 0,'0'0'0,"17"0"31,19-36-16,-19 19-15,19-1 0,17-53 16,-18 54-16,0-19 16,-17 19-16,35-36 15,-36 53-15,-17-18 0,18 18 16,0 18 0,-18 0-16,17 52 15,1-52-15,-1 35 16,1-36-16,0 19 15</inkml:trace>
  <inkml:trace contextRef="#ctx0" brushRef="#br1" timeOffset="383096.9639">9525 15081 0,'18'36'0,"-18"-1"16,17 53-16,1-53 15,0 36-15,-1-36 16,18 0-16,-17-35 15,-18 18 1,0-36-16,18-17 16,-18 17-16,-18-34 15,18 16-15,0 1 16,0 0-16,0-1 0,0-16 16,18 34-16,-1 0 15</inkml:trace>
  <inkml:trace contextRef="#ctx0" brushRef="#br1" timeOffset="383433.9232">9790 15258 0,'17'0'16,"1"0"-1,0 0-15,17-18 16,-35 0-16,17 1 16,-17-1-16,0 0 0,-17 1 15,-1 17 1,1 0-16,-19 17 16,36 1-16,-17 35 15,17 0 1,17 0-16,19-53 15,16 17-15,-34-17 16,17 0-16,-17 0 0,17-17 16,-17-1-16,0 1 15,-1 17 1,-17-18-16</inkml:trace>
  <inkml:trace contextRef="#ctx0" brushRef="#br1" timeOffset="383723.4449">10072 14799 0,'0'35'0,"17"-17"16,1 70-1,-18-35-15,18-18 0,-1 54 16,-17-54-16,0 0 16,18 0-16,-18 18 15,0-35-15</inkml:trace>
  <inkml:trace contextRef="#ctx0" brushRef="#br1" timeOffset="383985.3668">10248 15205 0,'0'0'15,"0"35"-15,0-17 16,18-1-16,-1-17 15,19 0-15,-19 0 16,1-17-16,0 17 0,-18-18 16,17-17-1,-17 17-15,-17 0 16,-1 1-16,-17 17 16,17-18-16,0 18 15,1 0-15,-1 18 16</inkml:trace>
  <inkml:trace contextRef="#ctx0" brushRef="#br1" timeOffset="384313.0567">10548 15099 0,'0'18'16,"-18"-1"-16,18 18 15,0-17 1,0 17-16,18-17 15,-18 0-15,35 17 16,-17-17-16,17-18 16,-17 0-1,0-18 1,-18 0-16,0 1 16</inkml:trace>
  <inkml:trace contextRef="#ctx0" brushRef="#br1" timeOffset="384424.1337">10707 15222 0,'17'36'16,"-34"-72"-16,34 89 0,1-35 0,0 0 15</inkml:trace>
  <inkml:trace contextRef="#ctx0" brushRef="#br1" timeOffset="384579.5393">10724 15046 0,'0'18'31,"36"-18"-15</inkml:trace>
  <inkml:trace contextRef="#ctx0" brushRef="#br1" timeOffset="384739.8404">10866 15134 0,'0'0'15,"35"-17"-15,-18-1 0,19 0 16,-19 18-16</inkml:trace>
  <inkml:trace contextRef="#ctx0" brushRef="#br1" timeOffset="385263.5347">10901 14975 0,'0'71'15,"0"-142"-15,0 177 0,0-70 0,17 16 16,-17-16-16,36-1 16,-36-17-1,35-18-15,-17 0 16,-1 0-16,1-18 16,-18 0-16,0 1 15,18-1 1,-1 36 15,1-1-31,0 1 16,-1 0-16,1-1 15,17 1-15,-17 0 16,-1-18-16,1 17 16,0 1-16,-18-1 0,17 36 15,-17-17-15,0-19 16,0 19-16,0-19 0,0 19 15,-17-19-15,17 1 0,-36-1 16,36 1-16,-17-18 16,-1 0-16,0-18 15,18-34 1,0 34-16,53-70 16,-35 52-16,17 1 0,18 0 15,-18 0 1,1-1-16,-1 19 0,0-19 15,-17 36-15,0 0 16</inkml:trace>
  <inkml:trace contextRef="#ctx0" brushRef="#br1" timeOffset="389923.9224">27340 1764 0,'0'-18'15,"0"1"16,-17 17-15,-1 0 0,0-18-1,1 18-15,-1 0 0,0 18 16,1-1 0,-1 1-16,18 0 15,0-1-15,0 1 0,0-1 16,18-17-16,-18 18 0,17-18 15,19 18-15,-19-18 16,19 0 0,-19-18-16,1 0 15,-18 1-15,0-1 16,-18 1-16,-17-1 16,17 18-16,1 0 15,-1 0-15,0 0 16,1 0-16,-1 18 0,1-1 15,-1-17-15,18 18 16,18-1-16,-1 1 16,18-18-16,-17 0 15,0 0-15,-1 0 0,1 0 16,0-18-16,-18 1 16,-18-1-1,0 1-15,1-1 16,-1 18-16,0 0 15,1 0-15,17 18 16,-18-1-16,36 1 16,17-1-1,-17 1 1,17-18-16,-17 0 16,-18-18-1,-18 18-15,-17-17 16,17 17-1,0 0-15,-17 17 16,35 1-16,0 17 16,35-17-16,18 0 15,-17-1-15,17-17 16,-1-17 0,-34 17-16,0-18 0,-18 0 15,-36-17 1,19 17-16,-1 18 15,-17-17-15,-18-1 16,35 18-16,1 0 16,-1 0-16,0 18 0,18 17 15,0 0 1,18-35-16,0 18 0,35 0 16,-18-18-16,-17 0 15,-1 0-15,-17-18 16,18-17-1,-36 35-15,1-18 0,17-17 16,-53 17-16,35 1 16,-35-1-16,35 18 15,1 0 1,17 18-16,-18-18 0,18 17 16,35 1-16,-17-1 15,35 1-15,-18-18 16,-17 18-16,-36-18 15,1-18 1,-1 18 0,-17-18-16,17 18 15,0 18-15</inkml:trace>
  <inkml:trace contextRef="#ctx0" brushRef="#br1" timeOffset="392021.0633">27393 1958 0,'0'-18'16,"0"1"31,-17 17-32,17 17 532,0 1-531,17 35-1,1-36-15,-1 19 16,1 17-16,17 17 16,-17-34-16,0-1 15,-1 0-15,1 0 0,0-17 0,-1 35 16,1-53 0,-18 18-16,18-18 0,-18 17 15,-18-17 16,0-17-31,-17-1 16,17 18-16</inkml:trace>
  <inkml:trace contextRef="#ctx0" brushRef="#br1" timeOffset="392406.1536">27305 2311 0,'18'0'15,"-18"17"-15,17 1 16,19 17-1,-19-17-15,1 0 0,17 17 16,-35-18-16,35 1 16,-17-18-1,0 0-15,-1 0 16,19-18-16,-19 1 16,1-1-16,0 1 0,-1-19 15,1 19-15,-1-1 16,1-35-16,-18 35 15,0 36 17</inkml:trace>
  <inkml:trace contextRef="#ctx0" brushRef="#br1" timeOffset="395474.5901">23195 3881 0,'-35'-18'15,"17"18"-15,1 18 0,-19 17 16,19 0-16,17 36 16,0-36-16,35 0 15,-17-17-15,52 17 16,-35-35-16,18 0 15,-17 0-15,17-35 16,-36 17-16,1 1 0,-18-1 16,0-35-16,-18 18 15,-35-1 1,18 19-16,-36 17 16,36 0-16,-35 17 15,52 1-15,0 17 16,18-17-16,18 17 15,0-17-15,17 0 16,-17-18-16,17 0 16,-18 0-16,1-18 15,-18 0-15,0 1 16,-18 17-16,18-18 16,-35 0-16,18 18 15,-1 0-15,0 0 16,1 18-1,17 0-15,0-1 0,17 1 16,1-18-16,0 18 0,34-18 16,-34 0-16,17-18 15,-17 18-15,-18-35 16,0 17-16,-18 18 16,-17-35-1,17 35-15,-34-18 16,34 18-16,-17 18 15,17-1-15,18 19 16,0-19-16,0 19 0,18-19 0,52 19 16,-52-36-1,17 17-15,0-17 0,-17 0 16,-18-17 0,-35-1-1,17 18-15,-17 0 16</inkml:trace>
  <inkml:trace contextRef="#ctx0" brushRef="#br1" timeOffset="395808.0298">23019 4110 0,'0'0'0,"-18"0"15,-52 18-15,17-18 16,0 17-16,0 1 0,0-1 16,-88 19-1,17-1-15,54-17 16,17-1-16,-71 1 15,36 0-15,53-18 16,0 17-16,17-17 0,36 0 16,17-17-1,-17 17-15,-1-18 16</inkml:trace>
  <inkml:trace contextRef="#ctx0" brushRef="#br1" timeOffset="396030.4579">22331 4092 0,'0'0'16,"-35"0"-16,-1 0 0,1 0 0,17 18 15,-17 17-15,0-17 0,17-1 16,-35 19-16,53-1 16,0-17-16,0-1 0,0 1 15,53 0 1,-35-1-16,17-17 0,-17 18 15,17-18-15,0 17 16,-17-17-16,-36 0 16</inkml:trace>
  <inkml:trace contextRef="#ctx0" brushRef="#br1" timeOffset="396837.9223">21908 4374 0,'-18'0'15,"18"-17"-15,-18 17 16,1-18-16,-1 18 16,0 0-1,18 18 1,18-1-1,-18 1-15,18-18 0,-1 18 16,1-18-16,0 17 16,-1-34-16,1 17 15,-1-18-15,1 0 16,-18-17 0,0 18-16,-18-19 15,1 19-15,-1 17 16,1-18-16,-1 18 0,-17 0 15,17 0-15,0 35 16,18-17-16,18 17 16,0 0-16,-1-17 15,36 0 1,-35-18-16,17 0 0,-17 0 0,-1 0 16,-17-18-1,0 0 1,-17-17-16,-1 18 15,-17-19-15,17 36 16,1-17-16,-1 17 0,0 0 16,1 17-1,-1 1-15,18 0 16,18 17 0,-1-18-16,-17 1 15</inkml:trace>
  <inkml:trace contextRef="#ctx0" brushRef="#br1" timeOffset="397282.225">21802 4445 0,'17'-18'15,"-34"18"32,-1 0-31,-17 18-1,17-18-15,-70 18 16,53-1-16,-71 1 16,35 0-16,18-1 0,-17-17 15,-71 18 1,88-1-16,-18-17 0,18 0 0,18 0 16,17 18-16,1-18 15,-1 0 1,36-18-16,-1 18 15,19 0-15,-19 0 16,1 0-16,-18 18 16</inkml:trace>
  <inkml:trace contextRef="#ctx0" brushRef="#br1" timeOffset="397561.1965">21131 4322 0,'0'0'0,"-17"0"15,-1 0-15,-35 17 16,36 1-16,-19 17 16,19 0-16,17-17 15,-18 0-15,18 17 0,18 0 16,-1-17-16,1-1 15,0 1-15,17 0 0,-18-1 16,19-17-16,-36 18 16,0 0-1,-18-1 1</inkml:trace>
  <inkml:trace contextRef="#ctx0" brushRef="#br1" timeOffset="398120.5626">20673 4657 0,'0'-18'0,"0"0"16,17 18-1,-17 18 48,18 0-47,0-18-1,-1 17-15,19-17 16,-19-17-16,19-1 15,-19 0-15,-17 1 16,18-1-16,-18 0 16,-18-17-16,1 18 15,-1 17-15,0-18 16,1 18 0,-1 18-16,0-18 15,18 17-15,0 18 16,0 18-16,18-53 15,0 18-15,-1-18 0,1 18 16,17-18 0,-17-18-16,-1 0 15,-17 1-15,-17-1 16,17 0-16,-18 18 16,1-17-16,-1-1 0,0 1 15,1 17-15,17 17 16,0 18-1,-18-17-15</inkml:trace>
  <inkml:trace contextRef="#ctx0" brushRef="#br1" timeOffset="398416.5025">20655 4674 0,'-35'-17'0,"70"34"0,-88-34 16,0-1 0,18 18-16,-18 0 15,18 18-15,17-18 16,-17 0-16,17 0 0,1 0 16,-1 0-16,-17 0 15,17 0-15,0 0 16,1 0-1,34 0 1</inkml:trace>
  <inkml:trace contextRef="#ctx0" brushRef="#br1" timeOffset="398749.5306">20214 4445 0,'0'0'0,"-35"0"0,-18 18 16,18-1-16,-18 19 16,18-19-16,-36 18 15,18-17-15,18 0 0,-53-1 16,17 1-1,53 0 1,36-18 0,53 17-16,-19-17 15,1 18-15,36 35 16,-36-35-16,-18-1 16,0 1-16,0 17 15,-17-17-15,0-1 16</inkml:trace>
  <inkml:trace contextRef="#ctx0" brushRef="#br1" timeOffset="399579.1004">20267 4727 0,'-35'0'15,"17"-17"-15,-35-1 16,0 18-1,36-18-15,-19 18 0,1 0 16,0 0-16,-18-17 16,18 17-16,-18 0 15,35 0-15,18 17 16,18-17 0</inkml:trace>
  <inkml:trace contextRef="#ctx0" brushRef="#br1" timeOffset="400035.0968">19667 4516 0,'-17'-18'15,"-1"0"-15,-17 18 16,0-17 0,17 17-16,0 17 0,-17-17 15,0 53-15,17-35 16,18 52-16,0-34 16,18-19-16,17 36 15,-17-35-15,35-18 16,-36 0-16,36 0 15,-35-18-15,-1-17 16,-17 17-16,0-17 16,-17 17-16,-19-17 15,19 17 1,-36 1-16,35 17 16,1 0-16,-1 0 15,18 17-15,0 1 16,18 0-16,-1-1 15,36 19 1,-35-36-16,-1 17 16,1 1-16</inkml:trace>
  <inkml:trace contextRef="#ctx0" brushRef="#br1" timeOffset="400484.5637">19544 4639 0,'0'0'0,"-18"0"0,18 18 16,-17-1 0,17 1-1,0 0-15,0-1 16,17-17 0,1-17-1,-18-1-15,0 0 16,0 1-1,0-1-15,-18 18 16,1 18 0,17-1-1,0 1 1,0-36 31,-18 1-32,18-1-15,-35 0 16,17 18-16,0 0 16,18 18-1,0 0 1,0-1-16,18-17 0,17 18 16,-17-18-16,0 18 15,-1-18 1,-17 17-16</inkml:trace>
  <inkml:trace contextRef="#ctx0" brushRef="#br1" timeOffset="403376.2988">8132 14658 0,'0'18'78,"0"17"-62,0 0-16,0 0 0,0 18 16,0-17-16,0-1 15,17 18-15,-17-18 16,0-17-16,0 17 16,0-17-16,0 17 15,0-17-15,0-1 16,-17-17-16,-1 18 15,-17-18-15,-54 17 16,37-17-16,-107 36 16,53-19-16,-123 19 15,105-19-15,-105 19 16,123-19-16,-70 18 16,123-17-16,-18-18 15,36 0-15,35-18 16,35-17-1</inkml:trace>
  <inkml:trace contextRef="#ctx0" brushRef="#br1" timeOffset="403860.4661">7955 14764 0,'0'0'16,"-17"17"-16,17 1 16,17-18-1,18 0 1,-17 0-16,17-18 15,36-35 1,-18-17-16,-18 35 16,0-18-16,-35 35 15,18 18-15,-18-18 0,0 36 16,0 35 0,0-18-16,0 1 15,35 16 1,-35-16-16,18-19 15</inkml:trace>
  <inkml:trace contextRef="#ctx0" brushRef="#br1" timeOffset="405671.6803">4745 15099 0,'-35'-35'0,"17"17"15,-35-17-15,35 17 16,-35 18-16,18 0 16,18 18-16,-1-18 15,18 35-15,-18 0 0,18 1 16,0 52-16,0-18 16,18 36-16,-18-53 15,18 35 1,-1-52-16,-17-1 0,0 0 15,0 0-15,-17-17 16,-1 0-16,0-18 0,1 0 16,-19-18-16,19 18 15,-1-35-15,0 17 16,18 0-16,18-17 16,17 18-16,1 17 15,-1-18-15,18 0 16,-18 18-16,-17 0 15,-1 0-15,36 0 16,-35 0-16,-18 18 31</inkml:trace>
  <inkml:trace contextRef="#ctx0" brushRef="#br1" timeOffset="405752.0045">4674 15540 0,'18'0'15,"0"0"-15</inkml:trace>
  <inkml:trace contextRef="#ctx0" brushRef="#br1" timeOffset="406245.9938">4674 15540 0,'71'0'15,"-142"0"-15,142-18 0,-89 18 16,18-17 0,0-1-16,0 0 15,18 1 1,-18-1-16,18 0 15,-1-17-15,-17 17 16,18 18 0,-1 0-1,-17 18 1,18-18 15,-36 0 16,18 18-47,-17-18 16,17 17-16,0 1 15,0 0-15,0-1 0,17 1 16,1 17 0,0-17-16,-1 0 15,-17-1 1,0-34-1,0-1-15,-17 0 16,17-35 0,-18 36-16,18-19 15,0 1-15,0 0 0,18 17 0,-18-17 16,17 35-16,1-18 16,0 18-16,-1 18 15,-17 0-15,18 34 16,0-34-1,-18 0-15</inkml:trace>
  <inkml:trace contextRef="#ctx0" brushRef="#br1" timeOffset="406419.3415">5062 15346 0,'0'0'0,"0"35"16,0-17-16,18 35 15,0-36 1,-1 1 0,-17-36-1</inkml:trace>
  <inkml:trace contextRef="#ctx0" brushRef="#br1" timeOffset="406541.0667">5027 15240 0,'0'-18'16,"18"18"-16,-1 0 16,1 0-16,0 0 15</inkml:trace>
  <inkml:trace contextRef="#ctx0" brushRef="#br1" timeOffset="406723.7954">5239 15311 0,'-18'35'15,"36"-70"-15,-36 87 0,18-34 0,0 0 16,18 17-16,-1-35 16,1 18-16,0-1 0,17-17 15,-17 0-15,-1 0 16</inkml:trace>
  <inkml:trace contextRef="#ctx0" brushRef="#br1" timeOffset="406913.5263">5362 15258 0,'18'0'15,"0"0"-15,-1 0 16,18 0-16,-17 0 15,17 0 1,-17 0-16,-18-18 0</inkml:trace>
  <inkml:trace contextRef="#ctx0" brushRef="#br1" timeOffset="407074.9947">5450 15011 0,'18'70'16,"-18"-17"-16,0-18 0,18 18 15,-18 0-15,17-17 0,-17 16 16,18-16-16,0-1 16,-1-17-16</inkml:trace>
  <inkml:trace contextRef="#ctx0" brushRef="#br1" timeOffset="407202.3412">5627 15293 0,'0'0'0,"17"18"0,-17 34 16,18-52-16</inkml:trace>
  <inkml:trace contextRef="#ctx0" brushRef="#br1" timeOffset="407353.0166">5627 15169 0,'17'0'16,"-34"0"-16,52 0 15,0 18 1</inkml:trace>
  <inkml:trace contextRef="#ctx0" brushRef="#br1" timeOffset="407608.9065">5803 15293 0,'0'0'16,"0"35"-16,18-35 15,-18 18-15,17-1 16,1 1-16,0-18 0,-1 0 15,1-18 1,-18-17 0,0 18-16,-18 17 15,18-18-15,-17 0 16,-1-17-16,0 35 16,18-18-1,18 18 1</inkml:trace>
  <inkml:trace contextRef="#ctx0" brushRef="#br1" timeOffset="407808.2856">6015 15311 0,'0'0'16,"0"-18"15,18 0-16,-1 1-15,1-1 0,-1 18 16,1 0-16,0 0 16,-1 0-1,1 18-15,-18 17 0,18 18 16</inkml:trace>
  <inkml:trace contextRef="#ctx0" brushRef="#br1" timeOffset="425571.2873">15822 15681 0,'18'0'15,"-1"0"1,19-18-16,-1 18 16,71-17-1,-36 17-15,124 0 16,-88 0-16,18 17 0,17-17 15,0 18-15,141 0 16,-123-18-16,123 0 16,-141-18-16,124 0 15,-159 1-15,-18 17 16,-35 0-16,0 0 0,-36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09:35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11430 17180 0,'0'18'16,"0"0"-1,0 17-15,0 0 0,18 0 16,-18 18-16,0 0 0,17 106 16,-17-71-16,0-17 15,0 17-15,0-18 0,0-17 16,0 18-16,18-36 16,-18-17-16,18-18 0,-18-18 15,17-17 1</inkml:trace>
  <inkml:trace contextRef="#ctx0" brushRef="#br0" timeOffset="322.9248">11183 17445 0,'0'0'0,"-18"0"0,36-18 16,17-17-1,-17 0-15,53-54 16,-36 54-16,35-35 16,-34 34-16,-19 19 15,1-1-15,-18 0 0,18 18 16,-18 18-1,0 53-15,0-36 16,0 0-16,17 53 16,1-70-16,-1 0 0,19-1 15,-19 1 1</inkml:trace>
  <inkml:trace contextRef="#ctx0" brushRef="#br0" timeOffset="895.0674">12541 17410 0,'-17'0'15,"17"17"1,0 19 0,0 34-16,0-17 15,17 0-15,-17 70 16,0-17 0,0-53-16,18 35 0,0-52 15,-1-1-15,-17-17 16,18-1-1</inkml:trace>
  <inkml:trace contextRef="#ctx0" brushRef="#br0" timeOffset="1334.0978">12347 17621 0,'-17'-17'15,"17"-1"1,0-35-16,17 35 15,-17 1-15,0-1 0,36-17 16,-19 17-16,-17 1 16,35-1-1,-17 0-15,17-17 0,1 17 16,-19-17-16,19 17 0,-1-17 16,-18 35-1,1-17-15,0 17 0,-1 0 16,1 0-1,-18 35-15,18-18 16,-1 36 0,1-17-16,-18-19 0,18 19 15,17-19-15,0 19 16,-17-19-16</inkml:trace>
  <inkml:trace contextRef="#ctx0" brushRef="#br0" timeOffset="7207.0938">16898 17233 0,'0'0'15,"-18"18"-15,1-18 0,-1 17 16,36-17 0,-1 0-1,1 18 1,0-18-16,-1 0 15,19 0-15,-19 0 16,19 0-16,52 0 0,-35-18 16,88 18-1,-53-17-15,124 17 16,-89 0-16,159 0 16,-123 0-16,194 0 15,-159 0-15,176 0 16,-176 0-16,212-18 15,-230 18-15,142 0 16,-177 0-16,71-17 16,-124 17-16,0-18 15,18 0 1</inkml:trace>
  <inkml:trace contextRef="#ctx0" brushRef="#br0" timeOffset="13434.4094">17198 18009 0,'-18'-17'16,"1"-1"-1,-1 0-15,0 18 16,1 0-16,-1 0 0,-35 0 15,18 18-15,17 0 16,-17 17-16,0 36 16,17-36-16,0 35 15,18-34-15,0-1 0,18 0 16,35-17 0,-35-1-16,35-17 15,-18-17-15,0-1 16,-17 1-16,-1-1 0,1-17 15,0-1-15,-1 1 0,-17-53 16,0 53-16,-17-36 16,17 36-16,-36-1 15,36 54 1,0 53 0,0-36-16,18 53 15,0-53 1,17 36-16,0-53 15,18-1-15,-35-17 16,35-17-16,-36-1 16,1-35-1</inkml:trace>
  <inkml:trace contextRef="#ctx0" brushRef="#br0" timeOffset="13646.7083">17374 17992 0,'0'0'0,"18"17"16,0 36-1,-1 0-15,1-18 16,0-17-16,-18 17 0,17-17 16,1 0-16,-18-1 15,0-34 1,0-19 0,0 1-16,17-18 15,-17 18-15,0 0 16,0-1-16,18 1 0,-18 0 15,0-1-15</inkml:trace>
  <inkml:trace contextRef="#ctx0" brushRef="#br0" timeOffset="14164.8674">17674 18133 0,'0'0'15,"-17"0"-15,17-18 0,17 18 16,-17-17-16,35-19 16,-17 19-16,0-19 15,-18 19 1,-18 17-1,0 0-15,1 17 0,-1 1 16,1 0-16,-1-1 0,0 1 16,1 17-1,17-17-15,0-1 16,17 1-16,36-18 16,-35-18-16,-1 18 15,36-17 1,-35-1-16,0 18 15,-18 18 32,17-18-15,1 0-17,0 0-15,-1 0 0,18 0 16,-17-18-1,0 1 1</inkml:trace>
  <inkml:trace contextRef="#ctx0" brushRef="#br0" timeOffset="14819.2378">17903 18115 0,'0'0'0,"0"18"15,0-1 1,0 19-16,0-19 15,0 1-15,0 0 16,0-1 0,0-34-1,-17-1 1,-1-17-16,18 17 16,0 0-16,0-17 0,18 18 15,-18-19-15,53-34 16,-36 52-16,1 0 0,0 1 15,-1 17-15,1 0 0,0 0 16,-1 53-16,1-36 16,-18 19-16,0-19 0,18 19 15,-18-19-15</inkml:trace>
  <inkml:trace contextRef="#ctx0" brushRef="#br0" timeOffset="15744.1211">18221 18027 0,'-18'0'0,"36"0"0,-53 0 16,-18 35 0,35-17-16,1 0 0,17 17 15,-18-18-15,0 19 0,18-1 16,0-17-16,53 17 16,-35-35-1,35-18-15,-36 18 16,36-35-16,-53 17 15,36-17-15,-36 17 16,0-17 0,-18 18-16,0-1 15,1 18-15,-1 0 16,0 18-16,18-1 16,0 18-1,18-17-15,17 0 16,-17-18-16,35 0 15,-36 0-15,19 0 16,-19-18-16,1 0 16,-18 1-16,0-1 15,0 1 1,-18 17 0,18 17-1,0 36 1,18-35-16,0 17 15,-1 0-15,19 18 16,-19-18-16,1 18 16,-18-35-16,0 0 0,-35 17 15,17-17-15,-35-18 16,18 0-16,-18 0 16,18-18-16,-1-17 15,1-1 1,35 19-16,18-19 15,17 1-15,0 35 16,0-17-16,18 17 0,53-36 16,-53 36-16,53-53 15,-71 36 1,1-1-16,-19 0 0,-17 1 16,-17 17-16,-36-18 15,17 18-15,1-17 16,0 17-16,-18 0 0,18 17 15,-36 1-15,71-1 16,0 36 0,35-17-16,53-1 15,-35-17-15,89-1 16,-90-17-16,72 0 16,-89 0-16,18-17 15,-53-1-15</inkml:trace>
  <inkml:trace contextRef="#ctx0" brushRef="#br0" timeOffset="19924.1681">20020 17851 0,'-17'17'16,"-1"1"0,0-1-16,18 19 15,-17 17 1,17 0-16,0 35 15,17-35-15,1-18 16,-18 0-16,53 1 16,-36-19-16,1-17 0,17 0 15,1-35-15,-19 0 16,1-18 0,-18 17-16,0-52 0,-18 71 15,-17-36 1,17 35-16,1 0 0,-1 18 15,0 0-15,1 18 16,17 0-16,0-1 16</inkml:trace>
  <inkml:trace contextRef="#ctx0" brushRef="#br0" timeOffset="20414.3356">20391 18080 0,'0'0'16,"0"70"-16,17-52 0,-17 35 16,18-53-16,-1 18 15,1-18 1,-18-18 0,0 0-16,18-35 15,-18 18-15,-18-18 16,0 0-1,18 36-15,0 34 32,18 19-32,0-1 15,17-17-15,18 17 16,-18-18-16,-17-17 0,0 18 16,17-18-16,-35-18 31,-18 1-16,18-1-15,0 1 32,18-1-17,-1 0-15,1 18 0,0-17 16,17 17 0,-17-18-16,-1 18 15,1 0 1,0 0-16,-1 0 15,18 0-15,-17 0 0,17 0 16,1 0-16,-1-18 0</inkml:trace>
  <inkml:trace contextRef="#ctx0" brushRef="#br0" timeOffset="20743.0994">21661 17286 0,'17'71'0,"1"-18"16,-18 17-16,17 107 15,-17-89-15,18 70 16,0-87-16,-1-18 0,-17-18 16,36 36-16,-19-54 15,1 1-15</inkml:trace>
  <inkml:trace contextRef="#ctx0" brushRef="#br0" timeOffset="21052.9278">22013 17956 0,'0'0'0,"-17"18"0,17 0 15,-18 35-15,18-36 16,0 19-16,18-19 15,-1 1-15,1-1 0,35 1 16,-35-18-16,17 0 16,-18-18-1,-17-17-15,0 0 16,0-18-16,-17 18 16,-1-1-16,1 19 15,-1 17 1,18 17-16,0 19 15,18-1-15,17 18 16,-18-35-16,1 17 0,17-35 16</inkml:trace>
  <inkml:trace contextRef="#ctx0" brushRef="#br0" timeOffset="21292.1721">22348 17939 0,'-17'17'16,"34"-34"-16,-52 52 0,35-17 15,18 35-15,-1-36 16,19 1-16,-19 0 0,1-1 16,0 1-16,-1-1 15,1-17-15,-18 18 0,-18-18 31,-17 0-31,17 0 16,-17-18-16</inkml:trace>
  <inkml:trace contextRef="#ctx0" brushRef="#br0" timeOffset="21449.3626">22525 17992 0,'0'0'16,"35"0"-16,-17-18 0,35 0 16,-36 1-16,19-1 15,-19 0-15</inkml:trace>
  <inkml:trace contextRef="#ctx0" brushRef="#br0" timeOffset="21565.7324">22631 17903 0,'0'0'0,"0"36"0,0 52 16,17-35-16,1-18 16,0 0-16,52 18 0,-52-35 15</inkml:trace>
  <inkml:trace contextRef="#ctx0" brushRef="#br0" timeOffset="22110.69">23724 18045 0,'18'-36'15,"-36"72"-15,54-89 16,-19 17-16,1 1 0,17-53 16,0 53-16,-35 17 15,18-17-15,0 17 0,-18 0 16,17 18 0,1 36-16,-18-1 0,18 0 15,-18 53 1,17-52-16,-17-19 0,36 36 15,-19-53 1,1 0 0,-18-35-1,17-36-15,1 36 16,0-18-16,-1 36 16,1-1-16</inkml:trace>
  <inkml:trace contextRef="#ctx0" brushRef="#br0" timeOffset="22422.7524">23848 18150 0,'0'0'16,"0"-17"-16,17 17 0,-17-18 15,18 1-15,0-1 16,17 0-16,-17 18 15,-1 18 1,-17 17 0,18-17-16,-18-1 15,18 19-15,-1-36 16,18 17-16,-17-17 16,-18-17-16,35-1 15,-17 0-15,0 1 16,-1 17-16,19-18 15,-36 1-15,17 17 16,1 0-16,-18-18 0,17 18 16</inkml:trace>
  <inkml:trace contextRef="#ctx0" brushRef="#br0" timeOffset="22644.5262">24518 17551 0,'0'35'0,"0"53"16,18-17-16,-18-18 16,35 88-16,-17-71 15,17 36 1,0-53-16,-17-18 0,17 1 15</inkml:trace>
  <inkml:trace contextRef="#ctx0" brushRef="#br0" timeOffset="22917.4316">24853 17992 0,'-17'70'0,"34"-140"0,-34 193 15,52-52-15,-18-36 16,19-17-16,-1-1 16,0-17-16,36 18 15,-36-36-15,18-17 16,-35 17-16,-18-17 16,0 0-16,-18-53 15,-17 35-15,0 17 0,-36-34 16,18 52-16,0 18 15,18 0-15,0 35 16,35-17-16</inkml:trace>
  <inkml:trace contextRef="#ctx0" brushRef="#br0" timeOffset="23528.265">26035 18009 0,'0'0'0,"-18"0"0,1-17 15,-1 17-15,-17 0 0,-18 17 16,35 1-16,1 0 15,-19 17-15,36 18 16,0-36-16,18 19 16,0-19-16,35-17 15,-36 0-15,36 0 16,-35-17-16,35-19 16,-53 19-16,17-1 15,-17 1 1,0 34-1,18 36-15,-18 0 16,18 53-16,-1-71 16,1 18-16,-1-18 0,-17 1 15,18-1-15,-18-18 0,0 19 16,-18-36 0,1 0-1,-1-18-15,-17-35 16,35 18-16,-18 0 15,18-18-15,0-53 16</inkml:trace>
  <inkml:trace contextRef="#ctx0" brushRef="#br0" timeOffset="23821.5802">26370 18292 0,'0'0'16,"-17"-18"-16,-1 18 0,0-18 16,1 1-16,17-19 15,0 19-15,-18-19 16,18 19 0,0-18-16,0 17 15,0 0-15,18 18 31,17 0-15,-17 18-16,34-18 16,-34 0-1,17 0-15</inkml:trace>
  <inkml:trace contextRef="#ctx0" brushRef="#br0" timeOffset="24824.7283">26617 18062 0,'-35'0'15,"17"18"-15,-17 0 16,35-1-16,-18 1 16,18 17-16,0-17 0,18 35 15,-18-36-15,53 19 16,-36-36-16,36 0 15,-35 0-15,0-18 16,-1-17-16,-17 17 16,0-35-16,0 35 15,0-34 1,-17 34-16,-1 0 16,0 36-16,18 0 15,18 17-15,-18-18 16,18 19-16,-1-19 0,1 1 15,35 17 1,-36-35-16,36 0 16,-35 0-16,0 0 15,-1-17-15,1-1 0,-18 0 16,0 1 0,-18-1-16,-17 18 15,35 18 1,-18 17-1,36 0 1,-18-17-16,18-18 0,17 0 16,18-18-1,-35 18-15,-1-17 0,1-36 16,-18 17-16,0-34 16,0 35-16,0-18 15,-35-53-15,17 53 16,-17-71-16,-1 89 15,19 0 1,-1 17-16,0 18 0,1 36 16,-1-19-16,18 71 15,18-17-15,-1 52 16,19-70-16,17 71 16,-36-89-16,36 36 15,-18-54-15,-17 1 16,0 0-16,-1-18 15,-17-18 1,18 0 0,-18 1-16,0-1 15,18 18-15,-1 0 32,1 0-17,-18-18-15,0 1 16,0-19-16,0 19 15,0-1 1,-18 1-16,36 17 31</inkml:trace>
  <inkml:trace contextRef="#ctx0" brushRef="#br0" timeOffset="25196.8504">27217 18239 0,'0'0'16,"0"17"-16,17-17 16,1 0-1,0 0-15,-1-17 0,19-19 16,-36 19-16,0-19 16,0 19-16,-18-1 15,18 1-15,-18 17 16,1 0-16,-1 17 0,0-17 15,18 35 1,0-17-16,0 17 16,18-17-16,17 0 15,-17-18-15,17 17 16,-17-17-16,0-17 16,-1-1 15,1 36-16,-1-18 1,1 17 0,0-17-1,-1 0-15,1 0 16</inkml:trace>
  <inkml:trace contextRef="#ctx0" brushRef="#br0" timeOffset="25363.7238">27481 18080 0,'0'-18'16,"18"18"-16,17 18 16,-17-18-16,35 0 15,-18 0-15,18 0 16,-35 0-16,17-18 16,-35 1-16,0-1 15</inkml:trace>
  <inkml:trace contextRef="#ctx0" brushRef="#br0" timeOffset="25513.7243">27693 17903 0,'0'0'0,"0"71"16,0-36-16,-18 1 16,18 52-16,0-53 15,18 36-15,0-54 16,-1 19-1</inkml:trace>
  <inkml:trace contextRef="#ctx0" brushRef="#br0" timeOffset="25798.3979">27746 18080 0,'-18'35'16,"36"-70"-16,-53 88 0,35-36 16,53 36-16,-18-35 0,35 0 15,-34-1 1,34 1-16,-52 0 16,0-1-16,-18 1 15,-36-1 1,1 1-16,17-18 0,-17 18 15,-18-18-15,18 0 16,0 0-16,-1-18 16</inkml:trace>
  <inkml:trace contextRef="#ctx0" brushRef="#br0" timeOffset="26972.0518">27834 18221 0,'18'0'46,"-1"-18"-30,1 1 0,35-1-16,-35 0 15,35-34-15,-36 34 16,1 0-16,-1 1 0,-17-1 16</inkml:trace>
  <inkml:trace contextRef="#ctx0" brushRef="#br0" timeOffset="47080.511">22366 11871 0,'-18'-35'0,"36"70"0,-36-88 16,18 18-1,18 17-15,0 36 16,-18-1-16,35 89 15,-17-35 1,-1 17-16,1-17 0,0 17 16,-1 0-16,19-17 0,-19-1 15,1-17-15,17 18 16,-17-54-16,17-17 16,-35-17-16,35-36 15,-17 0-15,-18-53 16,0 35-16,-18-52 15,18 52-15,-17-17 16,-1 53-16,0 17 16,1 18-16,-1 35 15,0 1-15,1-1 16</inkml:trace>
  <inkml:trace contextRef="#ctx0" brushRef="#br0" timeOffset="47491.4235">22913 12418 0,'0'0'0,"-35"-18"0,17 18 15,-17 35-15,17-17 16,18 0-16,-18 17 15,18 0-15,0 1 0,0-1 16,18-18-16,0 1 16,17-18-16,0 0 15,1-35-15,-19 17 16,1 1-16,-18-19 16,17-34-16,-17 34 0,-35-52 15,35 53 1,-35 0-16,17 35 15,1-18-15,17 36 16,-18 35 0,18-18-16,18 53 15,-1-53-15,19 36 16,-1-36-16,18 18 16,-18-35-16,18 17 15,-35-35-15</inkml:trace>
  <inkml:trace contextRef="#ctx0" brushRef="#br0" timeOffset="47891.4622">23160 12330 0,'18'35'15,"-18"0"-15,0 36 16,17-18-16,1-18 15,17 35-15,-17-34 16,-1 17-16,1-53 16,0 17-1,-1-34-15,-17-1 16,0 0-16,0-35 16,0 36-16,0-1 15,18 18 1,0 0-16,-18 18 15,17-1-15,1 1 0,-1 0 16,36-1-16,-17-17 16,-19 0-16,1 0 0,35 0 15,-53-17-15,17-19 16,-34 19 0,-1-54-16,1 54 15,-36-36-15,35 35 16,-17-17-16</inkml:trace>
  <inkml:trace contextRef="#ctx0" brushRef="#br0" timeOffset="49399.2696">21855 13141 0,'0'0'0,"-18"0"0,36 0 16,35 0-1,-1 0-15,107-18 16,-53 18-16,17-17 16,195-1-16,-159 18 15,211-35 1,-176 17-16,0 18 0,0-17 16,0-1-16,-17 18 0,-19-18 15,-34 1-15,52 17 16,-140 0-16,-36 0 15,-18 0-15</inkml:trace>
  <inkml:trace contextRef="#ctx0" brushRef="#br0" timeOffset="49811.8287">22507 13388 0,'18'18'16,"-36"-36"-16,36 53 0,0 36 15,-1-18-15,-17 88 16,0-71-16,0 54 15,0-71-15,18-18 16,-1 36-16,1-54 16,-18 1-16,18-18 15</inkml:trace>
  <inkml:trace contextRef="#ctx0" brushRef="#br0" timeOffset="49973.1429">22842 13723 0,'36'0'16,"-19"0"-16,71-18 15,-52 18-15,-1 0 0,18 0 16,-35 0-16,-1 0 16</inkml:trace>
  <inkml:trace contextRef="#ctx0" brushRef="#br0" timeOffset="50728.5902">23389 14517 0,'0'0'0,"0"35"15,0-53 1,0-52-1,0 35-15,18-36 16,-18-52-16,0 52 16,35-88-16,-35 71 15,35-88-15,-17 105 16,17-35 0,-17 71-16,0 35 0,17-18 15,-18 18 1,1 36-16,0-19 15,-18 36 1,-18-17-16,0-1 16,1 0-16,17 0 15,-18 18-15,18-35 16,0 35-16,18-36 16,-1 36-1,1-35-15,0 0 16,-18-1-16,0 1 15,0 0-15,-18-18 16,0 0-16,1 0 16,-1-18-1,1 0-15,-1 18 16,0 0-16,1 18 16</inkml:trace>
  <inkml:trace contextRef="#ctx0" brushRef="#br0" timeOffset="50995.6193">23830 13441 0,'18'0'16,"-1"0"-16,1 17 15,35-17-15,-18 0 16,36 0 0,-54 0-16,1 0 0,0-17 15,-18-1-15</inkml:trace>
  <inkml:trace contextRef="#ctx0" brushRef="#br0" timeOffset="51229.6435">23971 13264 0,'18'0'0,"-18"36"16,-18-19-16,18 19 15,-17-1-15,17 53 16,0-35-16,0-18 0,0 36 16,0-36-16,53 0 15,-18-35 1,0 0-16,-17 0 0,17-17 16,0-1-16,-17 1 15</inkml:trace>
  <inkml:trace contextRef="#ctx0" brushRef="#br0" timeOffset="67651.7723">21749 12030 0,'-18'-18'15,"36"36"1,-1-18 0,19 17-16,52 54 15,53 35 1,-35-53-16,-18 17 0,265 212 15,-106-70 1,-106-88-16,-18-1 0,124 124 16,0-18-1,-123-123-15,87 71 16,-105-89-16,0-35 16,-35 17-16,-1-35 0,-17 18 15,18 0-15,-54-53 16,1 18-1,-18-36-15,0 1 16</inkml:trace>
  <inkml:trace contextRef="#ctx0" brushRef="#br0" timeOffset="68097.0993">23936 11783 0,'0'0'16,"-53"70"-16,18 1 0,-18 17 0,-71 141 15,36-87-15,-106 193 16,88-159-16,-17 36 15,-124 211 1,123-211-16,19-18 0,-89 141 16,123-212-16,-17 54 15,70-142-15,18 0 16,-17-17-16,17 0 0,17-18 16</inkml:trace>
  <inkml:trace contextRef="#ctx0" brushRef="#br0" timeOffset="76710.7914">1094 2734 0,'0'0'16,"0"-18"-16,0 1 0,17 17 31,19 53-16,-19-18-15,1 18 16,-1 17-16,1 1 0,35 88 16,-35-106-16,17 52 15,-17-69-15,-18-19 16,17 1-16,1-36 16,-18-52-1,17 17 1,-17-53-16,0 36 0,0-54 15,0 89-15,0-36 16,0 54 0,0-1-16,0 36 15,0-1-15,0 19 16,0-1-16</inkml:trace>
  <inkml:trace contextRef="#ctx0" brushRef="#br0" timeOffset="77261.1476">1764 3298 0,'0'-17'15,"-18"17"-15,18-18 0,-35 1 16,17-1 0,-17 18-1,17 18-15,-17 17 16,35-18-16,-17 1 15,17 35-15,0-35 16,0-1-16,17-17 0,1 18 16,-1-18-16,1-18 15,0 18-15,-1-35 16,19 0-16,-19-1 16,-17 1-16,0-35 15,0 34-15,0 1 16,-17 0-16,-1 0 0,18-1 15,-18 19-15,1-1 0,-1 18 16,18 71 0,0-36-16,0 18 15,0 0-15,35 35 16,-17-53-16,0 0 16,-1-17-16,1 0 0,17-1 15,-17 1-15,35 0 16,-36-18-16</inkml:trace>
  <inkml:trace contextRef="#ctx0" brushRef="#br0" timeOffset="77918.0767">1940 3175 0,'0'-18'31,"18"1"-15,-36 17 31,18 17 0,0 1-32,0 0-15,18 52 16,-18-52-16,18 52 15,-18-52 1,17 17-16,-17-17 16,18-18-16,-1 0 15,1-35 1,-18 17-16,18-17 16,-18-1-1,17 19-15,-17 34 31,36 19-15,-36-19-16,53 19 16,-36-19-16,1-17 0,0 0 15,17 0-15,-18-17 16,1-1-16,0 0 16,-18 1-16,-18-36 15,0 35-15,-17-35 16,18 53-16,-1-17 15,0 17-15,36 0 16</inkml:trace>
  <inkml:trace contextRef="#ctx0" brushRef="#br0" timeOffset="78122.5613">2558 2963 0,'0'0'0,"17"-17"15,19 17 1,-19 0-16,1 0 16,-1 0-16,19 0 0,-1 17 15</inkml:trace>
  <inkml:trace contextRef="#ctx0" brushRef="#br0" timeOffset="78264.5589">2646 3140 0,'0'0'0,"17"0"16,19 17 0,-19-17-16,36-17 15,-35 17-15,17 0 16,-17 0-16</inkml:trace>
  <inkml:trace contextRef="#ctx0" brushRef="#br0" timeOffset="79013.2803">3475 2769 0,'-35'0'16,"17"0"-16,0 18 16,-35 17-16,18 36 15,17-36-15,18 18 16,0-18-16,0 1 0,53 34 16,-17-52-16,34 35 15,-17-53 1,-18 0-16,18 0 0,-17 0 15,52-36-15,-53 1 16,18-35-16,-35 34 16,-18-52-1,-36 53-15,-34-36 16,17 36-16,-53-36 16,53 54-16,-53 17 15,71 0-15,17 17 16,1 1-16,-1 17 0,18 1 15</inkml:trace>
  <inkml:trace contextRef="#ctx0" brushRef="#br0" timeOffset="84245.9491">14323 8555 0,'88'0'0,"-176"0"0,229 0 16,0 0-1,-53 18-15,106-18 0,-106 17 16,1-17-16,-1 0 16,88 0-16,-88-17 15,-17 17-15,-18 0 16</inkml:trace>
  <inkml:trace contextRef="#ctx0" brushRef="#br0" timeOffset="86172.2347">4674 3175 0,'-17'18'47,"-1"52"-47,0-35 15,-35 54 1,18-54-16,18 0 0,-1 1 16</inkml:trace>
  <inkml:trace contextRef="#ctx0" brushRef="#br0" timeOffset="87749.1013">5539 2611 0,'0'-18'16,"0"36"-16,0 34 15,17-16 1,1 17-16,35 88 16,-36-71-16,36 54 15,-35-71-15,17 35 16,-17-53-16,0-35 0,-1 18 15,1-36 1,-1-17-16,-17 0 0,18-71 16,0 35-16,-18 1 15,0-1-15,0-35 16,0 53-16,0 18 0,0 17 16,0-17-1,-18 35-15,18 35 16</inkml:trace>
  <inkml:trace contextRef="#ctx0" brushRef="#br0" timeOffset="88167.1507">6085 3246 0,'0'0'15,"-17"0"-15,-1 0 16,18-18-16,-17 36 16,17-1-16,0 18 15,0-17 1,0 0-16,0-1 0,17-17 16,1 0-16,-1-17 15,1-36 1,0 18-16,-18-1 0,0 1 15,-18 0-15,18-1 0,-18 1 16,18 0-16,-17 35 16,-1 0-1,18 18-15,0 17 16,0 0-16,18 0 0,-1 1 16,-17-1-16,36 35 15,-19-34-15,19 17 16,-1-36-16,-17 1 15,-1 0-15,18-18 16,-17-18-16,0 0 16</inkml:trace>
  <inkml:trace contextRef="#ctx0" brushRef="#br0" timeOffset="88477.9099">6262 2928 0,'17'35'15,"1"54"-15,0-37 16,-1 54 0,1-70-16,0 34 15,-1-35-15,-17-17 16,18-18 0,0-18-16,-1 1 15,1-1-15,-1 18 16,19 0-1,-19 18-15,-17 35 16,0-36-16,0 1 0,-17 0 16,-1-18-16,-17 35 15,0-35-15,17 0 0,-17-18 16,35 1-16,0-19 16</inkml:trace>
  <inkml:trace contextRef="#ctx0" brushRef="#br0" timeOffset="88734.7574">6844 2910 0,'0'-17'0,"35"17"16,0-18-1,18 18 1,-35 0-16,0 0 0,17 18 16,-35-1-1</inkml:trace>
  <inkml:trace contextRef="#ctx0" brushRef="#br0" timeOffset="88845.0953">6932 3052 0,'35'17'15,"-70"-34"-15,106 34 0,-54-34 16,54 17-16,-36-18 16</inkml:trace>
  <inkml:trace contextRef="#ctx0" brushRef="#br0" timeOffset="89328.8396">7514 2840 0,'0'0'16,"-35"-18"-16,35 36 15,-53 17-15,35 18 16,18-18-16,18 18 16,0-17-16,52 52 15,-35-53-15,71 18 16,-53-35-16,18-18 16,-18 0-16,0-18 0,35-17 15,-53-1-15,-17 1 16,-1 0-16,-17 0 0,-35-54 15,0 36-15,-36 18 16,1 0-16,-1 0 16,1 17-16,-72 18 15,72 18-15,-36 35 16</inkml:trace>
  <inkml:trace contextRef="#ctx0" brushRef="#br0" timeOffset="92298.731">13705 10336 0,'-17'0'16,"34"0"-16,-52 0 0,18 0 16,34 0 15,18 18-15,18-18-16,-17 0 0,17 18 0,105-1 15,-70-17 1,1 0-16,-1 0 0,18 0 15,0 0-15,70 0 16,-123 0-16,35 0 16</inkml:trace>
  <inkml:trace contextRef="#ctx0" brushRef="#br0" timeOffset="94416.959">13705 12206 0,'18'0'16,"17"0"-16,1-18 15,-1 18-15,71-17 16,-53 17-16,70-18 15,-52 1-15,-18 17 16,0-18-16</inkml:trace>
  <inkml:trace contextRef="#ctx0" brushRef="#br1" timeOffset="120410.6548">17357 6862 0,'17'-18'0,"-17"0"16,18 18-1,-18-17-15,0 34 63,0 1-47,0 0-1,0 17 1,0-18-16,0 54 15,0-53-15,0 70 16,0-35-16,0 53 16,0-36-16,0 1 15,0 17-15,18 106 16,-18-88-16,17 0 0,-17-1 16,18 125-16,-18-124 15,35 123 1,-35-106-16,35 107 15,-35-125-15,0 19 0,18 105 16,-18-123-16,0 106 16,18-106-16,-18-1 15,0 1-15,0 0 16,0-18-16,0 71 16,17-106-16,-17 35 15,18-53-15,-18 1 16,0-19-16</inkml:trace>
  <inkml:trace contextRef="#ctx0" brushRef="#br1" timeOffset="127395.0999">10548 8378 0,'-18'0'78,"36"0"62,0 0 17,-18-17-157</inkml:trace>
  <inkml:trace contextRef="#ctx0" brushRef="#br1" timeOffset="130385.7988">10354 8537 0,'-18'18'16,"36"-18"0,17-71-1,1 36 1,34-88-16,-17 52 15,0-17-15,0 0 0,17-1 16,89-105-16,-88 106 16,70-106-1,-71 124-15,1-1 16,-71 53-16,18 18 0,-18 18 16,-53 70-1,35-17-15,-17-1 0,-18 124 16,35-105-1,-17-1-15,-18 88 16,35-105-16,1-1 0,-1-34 16,36 34-16,-18-52 15,35-18-15,-17 0 0,17 0 16,36-71 0,-19 36-16,1-18 0,36-53 15,-37 36-15,37-54 16,-19 54-16,-17-1 15,71-52-15,-71 52 16,52-35 0,-69 89-16,-19-1 0,1 18 0,-18 53 15,-18 0 1,1 0-16,-1 17 0,-35 89 16,35-71-16,-17-17 15,18 17-15,17-18 0,-18 36 16,18-53-1,18-35-15,-1-1 0,18 1 16,36-36-16,35-70 16,-36 18-16,1-1 15,105-105 1,-17-36-16,-71 106 16,0 18-16,71-35 15,-106 87-15,0 1 0,-35 35 16,-1 18-16,-17 17 0,-17 18 15,-19 17-15,1 19 0,0-1 16,-36 106-16,36-106 16,0-17-1,35-1-15,-18-17 0,36 18 16,-1-54-16,36 19 16,-17-36-16,34-36 15,-17 1-15,0-18 0,0 0 16,0 0-16,70-88 15,-87 88-15,34-53 16,-35 89-16,-17-1 16,0 18-16,-18 18 15,-18 17-15,0 18 0,1 0 16,-36 70 0,35-52-16,18 17 15,0-53-15,18 1 16,35-19-16,-18-34 15,88-54-15,-70 36 16,89-53-16,-90 35 16,72-53-1,-89 71-15,0-1 0,-17 19 16,-36 34 0,1 54-1,-1-36-15,-17 36 16,17-36-16,1 53 15,-1-35-15,18 0 16,0-35-16,18-18 16,17-18-16,0 0 15,53-70-15,-35 35 16,0 18-16,0 0 0,18 17 16,-54 36-1,-17 52 1,-35 1-16</inkml:trace>
  <inkml:trace contextRef="#ctx0" brushRef="#br1" timeOffset="131422.4469">10019 10142 0,'18'-17'15,"34"-36"1,1 18 0,0-18-16,18-18 15,-1 1-15,19-19 0,122-69 16,-105 87-16,70-52 16,-105 87-16,17 19 15,-52 17-15,-36 17 16,0 19-16,0-1 0,-53 88 15,17-35-15,1 1 16,0-1-16,-1 0 0,19 0 16,-1 36-1,18-71-15,18-36 0,17 1 16,18-18-16,0-18 0,106-88 16,-53 18-16,123-88 15,-106 70-15,1 0 16,-1 18-1,107-71-15,-72 89 0,-105 52 16,0 53 0,-35-17-16,-18 35 0,-53 70 15,35-52-15,-17-1 16,-36 107 0,36-89-16,35 53 15,18-88-15,17-35 0,0-1 16,71-34-16,-53-19 15,18-16-15,17-1 0,-18 0 16,71-53 0,-70 53-16,0 18 0,-36 17 15,18 0-15,-18 1 0,18 17 16,-35 17-16,-18 1 16,0 17-16,-18 36 15,0-36-15,1 18 16,17-18-16,17 1 15,19-36-15,-1 17 16,0-17-16,36 0 16</inkml:trace>
  <inkml:trace contextRef="#ctx0" brushRef="#br1" timeOffset="132629.0372">18397 7426 0,'18'-18'0,"-36"36"0,36-18 15,0 106 1,-1-36 0,1 1-16,-18-1 0,18 19 15,-1-36-15,18 70 16,-17-70-16,0-18 0,-1-17 15,19 17-15,-19-35 16,1-17 0,0-19-16,-18 1 0,17-53 15,-17 53-15,0-18 16,0-36-16,0 54 16,-17 0-16,-1 52 15,18 1 1</inkml:trace>
  <inkml:trace contextRef="#ctx0" brushRef="#br1" timeOffset="133051.03">18979 8079 0,'0'0'0,"-17"0"0,-1 0 15,1 17-15,-1 19 16,18-1-16,0 0 16,0-17-16,18 17 15,-1-35 1,1 0-16,17 0 16,-17-18-16,-18 1 15,35-36-15,-35 18 16,0-54-1,0 54-15,-18-35 16,18 34-16,-17 19 16,17-1-16,-18 18 15,0 0-15,18 35 16,0 1-16,18 34 16,0-35-16,17 18 15,-17-17-15,-1-19 16,1 18-16,17 1 15,-17-19-15,-1 1 16,1-18-16,0-18 16</inkml:trace>
  <inkml:trace contextRef="#ctx0" brushRef="#br1" timeOffset="133423.9752">19244 7990 0,'0'36'15,"0"-72"-15,0 107 0,0-36 0,18 36 16,-18-36-16,35 18 16,-17-35-16,-1-1 15,1 1-15,0-18 16,-1-18 0,-17-17-16,18 0 15,-18-1-15,0 19 16,0-1-16,17 18 15,1 18-15,0 17 16,-1 0-16,19 1 16,-19-19-1,19 1-15,-19-18 16,18 0-16,-17-18 16,-18 1-16,0-1 15,0-53-15,0 54 0,-18-18 16,1-18-1,17 35-15,0 0 16,-18 1-16,18-1 0</inkml:trace>
  <inkml:trace contextRef="#ctx0" brushRef="#br1" timeOffset="133613.925">19844 7743 0,'35'-17'15,"0"17"-15,1-18 16,-1 1-16,-17 17 16,-18 17-1</inkml:trace>
  <inkml:trace contextRef="#ctx0" brushRef="#br1" timeOffset="133723.9357">19879 7938 0,'35'0'15,"-70"0"-15,106 0 0,-54 0 0,54-36 16,-36 36-16,-17-17 16,-1 17-16</inkml:trace>
  <inkml:trace contextRef="#ctx0" brushRef="#br1" timeOffset="134397.2117">20726 8643 0,'0'35'15,"0"-70"-15,0 53 16,0-36-1,0 0-15,-18-34 0,18-1 16,-18 0-16,-34-88 16,34 70-16,-17-17 15,-1-18-15,19 0 0,-36-106 16,53 124-16,0 0 0,0 35 16,70-17-16,19 17 15,-37 53-15,1 0 16,53 35-1,-71 0-15,-17 1 0,0-1 16,-1 18-16,-17 0 0,-17 17 16,-19-35-16,1 1 15,0-1-15,-36 18 16,36-53-16,17 18 16,1-18-16,17 17 0,17-17 15,19-17 1,17-1-1,-36 18-15</inkml:trace>
  <inkml:trace contextRef="#ctx0" brushRef="#br1" timeOffset="134474.7873">20779 7938 0,'-36'35'15,"72"-70"-15,-72 87 0,19-52 16,-1 18-16,0 0 16</inkml:trace>
  <inkml:trace contextRef="#ctx0" brushRef="#br1" timeOffset="134863.7845">20779 7938 0,'0'0'0,"-71"0"16,53-18 0,1 0-16,17 1 15,17 17-15,1 0 16,17 0-16,1 17 0,34 1 16,-35 0-16,36 17 15,-36-18-15,1 36 16,-36-35-16,-36 35 15,1-18 1,-36 0-16,19-35 16,-37 18-16,54-18 15,-18 0-15,36-18 16,17 1-16,17 17 16,1 0-1,17 0-15</inkml:trace>
  <inkml:trace contextRef="#ctx0" brushRef="#br1" timeOffset="135332.2036">21396 7708 0,'18'18'16,"-1"52"0,-17-34-16,36 52 15,-19-35-15,1 0 0,17 35 16,-17-53-16,-1 0 16,1-17-16,0 0 15,-18-36-15,17-17 16,-17-18-16,0-35 15,-17 52 1,17-52-16,-18 53 16,18 0-16,0 17 15,0 53 1</inkml:trace>
  <inkml:trace contextRef="#ctx0" brushRef="#br1" timeOffset="135771.2798">21855 8096 0,'0'-17'16,"0"34"-16,-18-34 0,0 17 0,1 17 15,-1 1 1,0 52-16,18-52 16,0 17-16,18 1 15,0-19-15,17 1 16,-17-18-16,-1-18 0,1-17 16,0 17-1,-18-17-15,17 17 0,-17-17 16,0 0-16,-17 0 0,-1-18 15,18 17-15,-18 19 16,1 17 0,17 35-1,0 18-15,0 18 16,17-36-16,1-18 16,17 54-1,0-36-15,-17-17 0,0 0 16,17-1-1</inkml:trace>
  <inkml:trace contextRef="#ctx0" brushRef="#br1" timeOffset="136143.1077">22102 8132 0,'0'17'31,"0"1"-16,0-1-15,0 19 16,0-19-16,17 19 16,-17-19-16,35 1 15,-17-18 1,0-18-16,-1 18 16,-17-17-16,18 17 0,0 0 15,-18 17 1,17 1-16,-17 0 15,18-18-15,17 17 16,-17 1-16,17-18 16,-17-18-16,-1 1 0,-17-1 15,18-35 1,-18 18-16,-18-18 16,18 18-16,-17-18 15,17 35-15,0 0 16,0 1-16,17 17 15</inkml:trace>
  <inkml:trace contextRef="#ctx0" brushRef="#br1" timeOffset="136370.2738">22772 7938 0,'35'0'15,"0"0"-15,1 0 0,-1 0 16,0 0-16,0 0 0,18 0 16,-35 0-1,0 0-15,-1-18 0</inkml:trace>
  <inkml:trace contextRef="#ctx0" brushRef="#br1" timeOffset="136543.7225">22913 7814 0,'0'106'15,"0"-53"-15,0-18 0,0 0 16,35 36-1,-35-53-15,18-1 0,-1 18 16</inkml:trace>
  <inkml:trace contextRef="#ctx0" brushRef="#br1" timeOffset="138184.6606">25206 7902 0,'0'-17'16,"-18"-1"-16,18 0 0,-35 1 15,0-1 1,-18 18-16,18 18 16,-18-1-16,-18 36 15,53-35-15,-17 52 16,35-34-16,18 17 15,-1-36-15,54 19 16,-18-36-16,-18 0 16,53-18-1,-17-17-15,-53 17 0,-1-17 16,19-36 0,-36 18-16,0 18 0,0-18 15,-18 0-15,0-88 16,1 70-16,-36-52 15,35 52-15,-17-34 16,17 87-16,1-17 16,-1 70-1,18 71 1,0-36-16,35 89 16,-17-71-16,35 53 15,-36-88-15,19 0 16,34 53-16,-35-71 15,36 18-15,-53-35 16,-1 0-16,19-1 16,-19-17-16</inkml:trace>
  <inkml:trace contextRef="#ctx0" brushRef="#br1" timeOffset="138689.74">25647 7444 0,'0'0'0,"0"-18"16,0-17-16,0 17 15,0 36 1,0 17-16,0 18 0,0 70 15,18-52-15,-18 52 16,17-70-16,19 36 16,-36-54-16,70 53 15,-52-70 1,-1-18-16,36 0 16,-35-18-16,17 0 15,-17 1-15,-1-36 16,1 0-16,0 53 15,-1 35 1,19 0 0,-19 1-16,1-1 15,35 0-15,-18-17 16,36 0-16,-36-18 16,0 0-16,36-53 15,-54 17-15,1-52 16,-36 35-16,-34-70 15,34 52-15,-17 1 16,-36-36-16,53 53 16,-35 0-16,18 35 15</inkml:trace>
  <inkml:trace contextRef="#ctx0" brushRef="#br1" timeOffset="148583.8762">27517 7779 0,'17'-18'0,"1"18"16,35-18-16,-35 18 16,17 0-16,18-17 15,35 17-15,-53 0 16,18 0-16,35 0 15,-52 17-15,34-17 16,-35 0-16,-17 0 0,17-17 16,-17 17-1,-18-18-15,-18 18 16,1-17-16</inkml:trace>
  <inkml:trace contextRef="#ctx0" brushRef="#br1" timeOffset="148878.6658">27728 7514 0,'-17'0'0,"-1"18"16,-17-1-16,0 1 0,-18 0 15,0-1-15,17 1 0,-17 17 16,18-17-16,-18 52 16,36-52-16,17 17 15,17-17-15,36 53 16,-18-54-16,18 1 0,0 0 16,36 17-16,-37-18 15,37 1-15,-72 0 16</inkml:trace>
  <inkml:trace contextRef="#ctx0" brushRef="#br1" timeOffset="150602.7213">18521 8661 0,'17'0'31,"19"0"-31,17 0 16,0 0-16,35 0 0,106 0 16,-71-18-16,107 0 15,-142 18-15,0 0 16,-17 0-16,-19 0 0,1 18 16,-35-18-16</inkml:trace>
  <inkml:trace contextRef="#ctx0" brushRef="#br1" timeOffset="157859.2241">8043 12294 0,'-17'18'15,"34"-36"-15,-34 54 0,-1-19 0,18 19 16,0-1-1,18 0-15,-1-17 0,1-1 16,0 1-16,35 0 16,-18-18-16,18 17 15,0-17-15,70 0 0,-52 0 16,87-17 0,-69-1-16,-1 0 0,0 18 15,0-17-15,71 17 16,-106 0-16,17 17 0,-34-17 15,34 53 1,-34-35-16,-19 17 0,1 0 16,-18-17-16,17-18 47,19-35-47,-1 0 15,36-1-15,-19 19 16,37-1-1,-36 18-15,52 0 16,-52 18-16,71-1 16,-71-17-16,53 18 15,-71-18-15,0-18 16,0 18-16,1 0 0,-1-17 16,-17 17-16</inkml:trace>
  <inkml:trace contextRef="#ctx0" brushRef="#br1" timeOffset="158704.5351">15787 12171 0,'17'0'0,"-34"0"16,34 17-1,-17 19 1,18-1 0,-18-17-16,35 17 0,18 18 15,-35-18-15,70-17 16,-35-18-16,71 0 16,-54 0-1,1 0-15,-18-18 0,17 1 16,-17 17-16,53-18 15,-71 36-15,0-18 0,-17 17 16,0 18-16,-1 1 16,1-1-16,-18-17 15,18-1-15,-18 19 0,17-19 16,19-17-16,-1 0 16,18-17-16,53-19 15,-36 19-15,71-1 16,-70 0-16,70 18 15,-71 0-15,72 18 16,-72-18 0,18 0-16,-70 0 15,0 18-15,-54-18 16</inkml:trace>
  <inkml:trace contextRef="#ctx0" brushRef="#br1" timeOffset="159722.3799">11483 15857 0,'18'-53'16,"-1"18"-16,36-53 15,-18 17-15,1 1 16,17-1-16,-18 18 0,18 0 16,0-35-16,-36 53 15,1 17-15,-18 36 16,-18 0 0</inkml:trace>
  <inkml:trace contextRef="#ctx0" brushRef="#br1" timeOffset="160023.2778">11359 15469 0,'0'18'15,"0"53"1,0-36-16,18 53 16,0-17-16,-18-19 0,0-16 15,17-1-15,-17 0 0,18-17 16,35-18 0,-18 0-16,53-18 15,-35 1-15,36-19 16,-54 19-16,0 17 0,-17-18 15,-1 18-15</inkml:trace>
  <inkml:trace contextRef="#ctx0" brushRef="#br1" timeOffset="186588.8099">18486 8961 0,'17'0'31,"-17"17"-15,0 1-16,18-1 15,17 19 1,-17-19-16,17 1 0,0 0 15,18 17-15,0-17 0,0-1 16,18 1-16,105 0 16,-70-1-16,123 1 15,-105-18-15,-1-18 16,18 1-16,18-1 0,0 0 16,-1 1-16,160-19 15,-159 19-15,123-1 16,-141 0-16,124 18 15,-142 0-15,89 0 16,-124 0-16,0 18 16,0-18-16,-17 18 0,-18-1 15,0 1-15,0 0 0,0-1 16,-1 19-16,-16-19 16,-1 18-1,-17-17-15,-18 0 0,0-1 16,-18-17-16,36 0 31,17-53-31,-17 36 16,17-1-16,0-17 0,0 17 15,36-52 1,-18 52-16,53-35 16,-53 35-16,52-17 15,-52 35-15,53-17 16,-35-1-16,-1 18 15,1 0-15,-1 0 0,89 0 16,-53 0-16,88 18 16,-88-18-16,141 17 15,-124 1-15,18-18 16,142 35-16,-142-17 16,0-18-16,141 17 15,-123-17-15,123 0 16,-123 0-16,-18-17 15,159-19-15,-159 19 16,123-36 0,-175 18-16,69-36 15,-122 53-15,-19-52 16,-34 52-16,-54 18 16</inkml:trace>
  <inkml:trace contextRef="#ctx0" brushRef="#br1" timeOffset="193200.272">20955 8925 0,'-18'-17'16,"18"-1"-1,0 36 1,0 35-16,0-18 16,18 18-16,17 176 15,-17-53 1,-18 18-1,35-52-15,-17-72 16,17 18-16,-17-35 16,-1-35-1,-17-36 1</inkml:trace>
  <inkml:trace contextRef="#ctx0" brushRef="#br1" timeOffset="193651.2772">20638 9402 0,'0'0'16,"0"-18"-16,17 0 16,1-35-1,-1 36-15,19-54 16,-19 54-16,19-36 15,-1 17-15,0-34 16,0 34-16,1-34 16,-19 35-16,1-18 15,-18 17-15,18 19 0,-18-18 16,0 17-16,0 0 16,0 36-1,17 17-15,-17 0 0,18 1 16,17-1-16,-17 18 15,52 17-15</inkml:trace>
  <inkml:trace contextRef="#ctx0" brushRef="#br1" timeOffset="195969.7519">1746 8132 0,'0'0'15,"18"0"1,52 17-1,-34-17-15,17 0 0,52 0 16,-52 0 0,53-17-16,-53 17 15,-18-18-15,36 0 16,-53 18-16,-1-17 16</inkml:trace>
  <inkml:trace contextRef="#ctx0" brushRef="#br1" timeOffset="196200.1333">2187 7955 0,'0'0'15,"36"18"-15,-1-1 0,35 1 16,-34 0-16,34 17 16,-17-17-1,0 17-15,-35-17 16,17 34-16,-35-34 15,-18 17-15,1-17 16,-36 35 0,17-35-16,-34 17 15,35-18-15,-1 1 16</inkml:trace>
  <inkml:trace contextRef="#ctx0" brushRef="#br1" timeOffset="196610.55">1817 9895 0,'0'18'15,"17"-18"-15,36 18 16,0-18-16,53-18 16,-53 18-16,53-18 15,-53 18-15,17-17 16,-34-1 0,17 1-16,-36-1 15</inkml:trace>
  <inkml:trace contextRef="#ctx0" brushRef="#br1" timeOffset="196838.2684">2293 9631 0,'35'35'16,"-17"-35"-16,35 35 0,-18-35 15,18 0-15,-18 0 16,36 36-16,-36-36 15,-17 17-15,-1 1 0,1 0 16,-18 17-16,-18-17 16,-17-1-16,0 18 0,0-17 15,-1 17-15,-52 36 16,35-36-16</inkml:trace>
  <inkml:trace contextRef="#ctx0" brushRef="#br1" timeOffset="199886.0068">11448 15981 0,'17'-18'47,"-17"1"-32,0-1 1,18 18 0,0-18-1,-18 1-15,17-1 0,1 0 16,52-70-16,-34 35 15,-1 0-15,18-17 16,53-89-16,-53 88 16,-18 1-16,35-54 15,-52 72-15,17-1 16,-35 17 0,0 19-16,0 34 15,-35 1 1,17 0-16,1-1 15</inkml:trace>
  <inkml:trace contextRef="#ctx0" brushRef="#br1" timeOffset="200335.3229">11307 15452 0,'0'-53'0,"0"106"0,17-124 15,1 53 1,-1 18-16,1 53 16,0-17-1,-18 17-15,0 0 0,0 17 16,17 54-16,-17-54 16,0 18-1,18-52-15,-18-19 0,18 1 0,17-1 16,-17-17-16,70-17 15,-53-18-15,18 17 16,-18-17-16,18-1 0,18 1 16,-36 17-16,-17 18 15,-1 0-15,1 0 0,0 18 16</inkml:trace>
  <inkml:trace contextRef="#ctx0" brushRef="#br1" timeOffset="206826.2053">15928 6985 0,'-18'-18'16,"18"1"-1,18 17 1,0-18 0,17 18-1,18 18 1,-18-1-16,0 1 0,1 0 0,-19 17 16,36 35-1,-18-34-15,-17-1 0,-18 0 16,0 71-16,0-71 15,-53 71-15,18-53 16,17 0-16,-17 0 0,17 18 16,-17-19-16,0 72 15,17-53-15,0 52 16,18-70-16,36 53 16,-19-71-16,1 0 15,17 1-15,-17-19 0,17 1 16,18-1-16,-35-17 15,-1 0 1,-17 18-16,-17-18 16,-18 35-1,-1 1-15,-17 52 16,36-53-16,-19 71 16,19-53-16,-1 53 15,18-53-15,0 70 16,0-52-16,0 87 15,18-69-15,17 122 16,-17-123 0,35 71-16,-18-88 0,0-36 15,0 0-15,-17 1 16,0-1-16,-18-17 0,17 17 16,-17-18-16,-17 1 0,-19 17 15,1-17-15,-53 53 16,17-54-1,-52 71-15,52-52 16,-70 52-16,71-70 16,-1 17-16,-35 18 15,53-18-15,18-17 16</inkml:trace>
  <inkml:trace contextRef="#ctx0" brushRef="#br1" timeOffset="214533.4726">10566 10654 0</inkml:trace>
  <inkml:trace contextRef="#ctx0" brushRef="#br1" timeOffset="214850.002">10319 10619 0,'0'17'0,"17"-17"16,54 0 0,-18 0-16,106-17 15,-54 17-15,19-18 0,17 18 16,18 0-16,211 0 15,-176 0-15,0 0 0,212 0 16,-194 0-16,158 0 16,-194-18-16,107-17 15,-160 17 1,1 1-16,-89 17 16,-35 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为了让梯度下降更快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首先先看蓝色的线：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这个是我们在</a:t>
            </a:r>
            <a:r>
              <a:rPr kumimoji="1" lang="en-US" altLang="zh-CN" dirty="0" smtClean="0"/>
              <a:t>learning rate</a:t>
            </a:r>
            <a:r>
              <a:rPr kumimoji="1" lang="zh-CN" altLang="en-US" dirty="0" smtClean="0"/>
              <a:t>很低的情况下的：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虽然上下波动不大，但是左右平移却太慢了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即走到最优点需要很多步下降，需要很长时间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紫色的：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这个是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learning rate</a:t>
            </a:r>
            <a:r>
              <a:rPr kumimoji="1" lang="zh-CN" altLang="en-US" dirty="0" smtClean="0"/>
              <a:t>很高的情况下的：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一开始上下波动就很大，虽然它左右平移的快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所以我们希望能找到一种：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上下是</a:t>
            </a:r>
            <a:r>
              <a:rPr kumimoji="1" lang="en-US" altLang="zh-CN" dirty="0" smtClean="0"/>
              <a:t>slower</a:t>
            </a:r>
            <a:r>
              <a:rPr kumimoji="1" lang="zh-CN" altLang="en-US" dirty="0" smtClean="0"/>
              <a:t>的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左右是</a:t>
            </a:r>
            <a:r>
              <a:rPr kumimoji="1" lang="en-US" altLang="zh-CN" dirty="0" smtClean="0"/>
              <a:t>faster</a:t>
            </a:r>
            <a:r>
              <a:rPr kumimoji="1" lang="zh-CN" altLang="en-US" dirty="0" smtClean="0"/>
              <a:t>的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对于一个</a:t>
            </a:r>
            <a:r>
              <a:rPr kumimoji="1" lang="en-US" altLang="zh-CN" dirty="0" smtClean="0"/>
              <a:t>iteration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我觉得这里说的是：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如果是老方法</a:t>
            </a:r>
            <a:r>
              <a:rPr kumimoji="1" lang="en-US" altLang="zh-CN" dirty="0" smtClean="0"/>
              <a:t>batch gradient</a:t>
            </a:r>
            <a:r>
              <a:rPr kumimoji="1" lang="en-US" altLang="zh-CN" baseline="0" dirty="0" smtClean="0"/>
              <a:t> descent: </a:t>
            </a:r>
            <a:r>
              <a:rPr kumimoji="1" lang="zh-CN" altLang="en-US" baseline="0" dirty="0" smtClean="0"/>
              <a:t>那么这里的</a:t>
            </a:r>
            <a:r>
              <a:rPr kumimoji="1" lang="en-US" altLang="zh-CN" baseline="0" dirty="0" smtClean="0"/>
              <a:t>iteration</a:t>
            </a:r>
            <a:r>
              <a:rPr kumimoji="1" lang="zh-CN" altLang="en-US" baseline="0" dirty="0" smtClean="0"/>
              <a:t>就是真的一大步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如果是新方法</a:t>
            </a:r>
            <a:r>
              <a:rPr kumimoji="1" lang="en-US" altLang="zh-CN" baseline="0" dirty="0" smtClean="0"/>
              <a:t>mini batch,</a:t>
            </a:r>
            <a:r>
              <a:rPr kumimoji="1" lang="zh-CN" altLang="en-US" baseline="0" dirty="0" smtClean="0"/>
              <a:t>那么这里的</a:t>
            </a:r>
            <a:r>
              <a:rPr kumimoji="1" lang="en-US" altLang="zh-CN" baseline="0" dirty="0" smtClean="0"/>
              <a:t>iteration</a:t>
            </a:r>
            <a:r>
              <a:rPr kumimoji="1" lang="zh-CN" altLang="en-US" baseline="0" dirty="0" smtClean="0"/>
              <a:t>就是先每个小</a:t>
            </a:r>
            <a:r>
              <a:rPr kumimoji="1" lang="en-US" altLang="zh-CN" baseline="0" dirty="0" smtClean="0"/>
              <a:t>batch</a:t>
            </a:r>
            <a:r>
              <a:rPr kumimoji="1" lang="zh-CN" altLang="en-US" baseline="0" dirty="0" smtClean="0"/>
              <a:t>算一步，然后在遍历第二次：每个小</a:t>
            </a:r>
            <a:r>
              <a:rPr kumimoji="1" lang="en-US" altLang="zh-CN" baseline="0" dirty="0" smtClean="0"/>
              <a:t>batch</a:t>
            </a:r>
            <a:r>
              <a:rPr kumimoji="1" lang="zh-CN" altLang="en-US" baseline="0" dirty="0" smtClean="0"/>
              <a:t>在算一步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其实讲真都一样啦，所以老师写的也比较</a:t>
            </a:r>
            <a:r>
              <a:rPr kumimoji="1" lang="en-US" altLang="zh-CN" baseline="0" dirty="0" smtClean="0"/>
              <a:t>general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其中做出的改变时：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之前是</a:t>
            </a:r>
            <a:r>
              <a:rPr kumimoji="1" lang="en-US" altLang="zh-CN" dirty="0" smtClean="0"/>
              <a:t>W = W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alpha*</a:t>
            </a:r>
            <a:r>
              <a:rPr kumimoji="1" lang="en-US" altLang="zh-CN" dirty="0" err="1" smtClean="0"/>
              <a:t>dW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现在是</a:t>
            </a:r>
            <a:r>
              <a:rPr kumimoji="1" lang="en-US" altLang="zh-CN" dirty="0" smtClean="0"/>
              <a:t>W = W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alpha*</a:t>
            </a:r>
            <a:r>
              <a:rPr kumimoji="1" lang="en-US" altLang="zh-CN" dirty="0" err="1" smtClean="0"/>
              <a:t>VdW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VdW</a:t>
            </a:r>
            <a:r>
              <a:rPr kumimoji="1" lang="zh-CN" altLang="en-US" dirty="0" smtClean="0"/>
              <a:t>是 </a:t>
            </a:r>
            <a:r>
              <a:rPr kumimoji="1" lang="en-US" altLang="zh-CN" dirty="0" err="1" smtClean="0"/>
              <a:t>dW</a:t>
            </a:r>
            <a:r>
              <a:rPr kumimoji="1" lang="zh-CN" altLang="en-US" dirty="0" smtClean="0"/>
              <a:t>的移动平均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 smtClean="0"/>
              <a:t>Vdw</a:t>
            </a:r>
            <a:r>
              <a:rPr kumimoji="1" lang="en-US" altLang="zh-CN" dirty="0" smtClean="0"/>
              <a:t> = beta* </a:t>
            </a:r>
            <a:r>
              <a:rPr kumimoji="1" lang="en-US" altLang="zh-CN" dirty="0" err="1" smtClean="0"/>
              <a:t>Vdw</a:t>
            </a:r>
            <a:r>
              <a:rPr kumimoji="1" lang="en-US" altLang="zh-CN" baseline="0" dirty="0" smtClean="0"/>
              <a:t> - (1-beta)*</a:t>
            </a:r>
            <a:r>
              <a:rPr kumimoji="1" lang="en-US" altLang="zh-CN" baseline="0" dirty="0" err="1" smtClean="0"/>
              <a:t>dw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 smtClean="0"/>
              <a:t>5.</a:t>
            </a:r>
            <a:r>
              <a:rPr kumimoji="1" lang="zh-CN" altLang="en-US" baseline="0" dirty="0" smtClean="0"/>
              <a:t>直观说：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就是原先上窜下跳的</a:t>
            </a:r>
            <a:r>
              <a:rPr kumimoji="1" lang="en-US" altLang="zh-CN" dirty="0" err="1" smtClean="0"/>
              <a:t>dw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现在更加平了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好处在于：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我们的</a:t>
            </a:r>
            <a:r>
              <a:rPr kumimoji="1" lang="en-US" altLang="zh-CN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alpha</a:t>
            </a:r>
            <a:r>
              <a:rPr kumimoji="1" lang="en-US" altLang="zh-CN" baseline="0" dirty="0" smtClean="0"/>
              <a:t> * </a:t>
            </a:r>
            <a:r>
              <a:rPr kumimoji="1" lang="en-US" altLang="zh-CN" baseline="0" dirty="0" err="1" smtClean="0"/>
              <a:t>dw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不会太剧烈变动，因为</a:t>
            </a:r>
            <a:r>
              <a:rPr kumimoji="1" lang="en-US" altLang="zh-CN" baseline="0" dirty="0" err="1" smtClean="0"/>
              <a:t>dw</a:t>
            </a:r>
            <a:r>
              <a:rPr kumimoji="1" lang="zh-CN" altLang="en-US" baseline="0" dirty="0" smtClean="0"/>
              <a:t>变小了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但是又保证了我们的方向是对的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43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老师说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这种方法就会有两个超参数</a:t>
            </a:r>
            <a:r>
              <a:rPr kumimoji="1" lang="en-US" altLang="zh-CN" dirty="0" smtClean="0"/>
              <a:t>alpha 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beta</a:t>
            </a:r>
            <a:r>
              <a:rPr kumimoji="1" lang="zh-CN" altLang="en-US" dirty="0" smtClean="0"/>
              <a:t>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然后一般来说：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老师觉得</a:t>
            </a:r>
            <a:r>
              <a:rPr kumimoji="1" lang="en-US" altLang="zh-CN" dirty="0" smtClean="0"/>
              <a:t>beta</a:t>
            </a:r>
            <a:r>
              <a:rPr kumimoji="1" lang="zh-CN" altLang="en-US" dirty="0" smtClean="0"/>
              <a:t> 选取为</a:t>
            </a:r>
            <a:r>
              <a:rPr kumimoji="1" lang="en-US" altLang="zh-CN" dirty="0" smtClean="0"/>
              <a:t>0.9</a:t>
            </a:r>
            <a:r>
              <a:rPr kumimoji="1" lang="zh-CN" altLang="en-US" dirty="0" smtClean="0"/>
              <a:t>的时候，经验之谈已经很不错了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当然你可以换，</a:t>
            </a:r>
            <a:r>
              <a:rPr kumimoji="1" lang="en-US" altLang="zh-CN" dirty="0" smtClean="0"/>
              <a:t>tuning</a:t>
            </a:r>
            <a:r>
              <a:rPr kumimoji="1" lang="zh-CN" altLang="en-US" dirty="0" smtClean="0"/>
              <a:t>调试它</a:t>
            </a:r>
            <a:endParaRPr kumimoji="1" lang="en-US" altLang="zh-CN" dirty="0" smtClean="0"/>
          </a:p>
          <a:p>
            <a:endParaRPr kumimoji="1" lang="en-US" altLang="zh-TW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还有就是</a:t>
            </a:r>
            <a:endParaRPr kumimoji="1" lang="en-US" altLang="zh-CN" dirty="0" smtClean="0"/>
          </a:p>
          <a:p>
            <a:r>
              <a:rPr kumimoji="1" lang="zh-CN" altLang="en-US" dirty="0" smtClean="0"/>
              <a:t>初始值都设成</a:t>
            </a:r>
            <a:r>
              <a:rPr kumimoji="1" lang="en-US" altLang="zh-CN" dirty="0" smtClean="0"/>
              <a:t>0</a:t>
            </a:r>
          </a:p>
          <a:p>
            <a:r>
              <a:rPr kumimoji="1" lang="en-US" altLang="zh-TW" dirty="0" err="1" smtClean="0"/>
              <a:t>VdW</a:t>
            </a:r>
            <a:r>
              <a:rPr kumimoji="1" lang="en-US" altLang="zh-TW" dirty="0" smtClean="0"/>
              <a:t> = </a:t>
            </a:r>
            <a:r>
              <a:rPr kumimoji="1" lang="en-US" altLang="zh-TW" dirty="0" err="1" smtClean="0"/>
              <a:t>np.zeors</a:t>
            </a:r>
            <a:r>
              <a:rPr kumimoji="1" lang="en-US" altLang="zh-TW" dirty="0" smtClean="0"/>
              <a:t>((</a:t>
            </a:r>
            <a:r>
              <a:rPr kumimoji="1" lang="en-US" altLang="zh-TW" dirty="0" err="1" smtClean="0"/>
              <a:t>dW.shape</a:t>
            </a:r>
            <a:r>
              <a:rPr kumimoji="1" lang="en-US" altLang="zh-TW" dirty="0" smtClean="0"/>
              <a:t>[0],</a:t>
            </a:r>
            <a:r>
              <a:rPr kumimoji="1" lang="en-US" altLang="zh-TW" dirty="0" err="1" smtClean="0"/>
              <a:t>dW.shape</a:t>
            </a:r>
            <a:r>
              <a:rPr kumimoji="1" lang="en-US" altLang="zh-TW" dirty="0" smtClean="0"/>
              <a:t>[1]))</a:t>
            </a:r>
          </a:p>
          <a:p>
            <a:r>
              <a:rPr kumimoji="1" lang="en-US" altLang="zh-TW" dirty="0" err="1" smtClean="0"/>
              <a:t>Vdb</a:t>
            </a:r>
            <a:r>
              <a:rPr kumimoji="1" lang="en-US" altLang="zh-TW" baseline="0" dirty="0" smtClean="0"/>
              <a:t> = 0</a:t>
            </a:r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3.</a:t>
            </a:r>
            <a:r>
              <a:rPr kumimoji="1" lang="zh-CN" altLang="en-US" baseline="0" dirty="0" smtClean="0"/>
              <a:t>不需要</a:t>
            </a:r>
            <a:r>
              <a:rPr kumimoji="1" lang="en-US" altLang="zh-CN" baseline="0" dirty="0" smtClean="0"/>
              <a:t>bother</a:t>
            </a:r>
            <a:r>
              <a:rPr kumimoji="1" lang="zh-CN" altLang="en-US" baseline="0" dirty="0" smtClean="0"/>
              <a:t>去</a:t>
            </a:r>
            <a:r>
              <a:rPr kumimoji="1" lang="en-US" altLang="zh-CN" baseline="0" dirty="0" smtClean="0"/>
              <a:t>scale</a:t>
            </a:r>
            <a:r>
              <a:rPr kumimoji="1" lang="zh-CN" altLang="en-US" baseline="0" dirty="0" smtClean="0"/>
              <a:t>我们的</a:t>
            </a:r>
            <a:r>
              <a:rPr kumimoji="1" lang="en-US" altLang="zh-CN" baseline="0" dirty="0" err="1" smtClean="0"/>
              <a:t>VdW</a:t>
            </a:r>
            <a:r>
              <a:rPr kumimoji="1" lang="en-US" altLang="zh-CN" baseline="0" dirty="0" smtClean="0"/>
              <a:t> by /(1-beta^t)</a:t>
            </a:r>
          </a:p>
          <a:p>
            <a:endParaRPr kumimoji="1" lang="en-US" altLang="zh-TW" baseline="0" dirty="0" smtClean="0"/>
          </a:p>
          <a:p>
            <a:r>
              <a:rPr kumimoji="1" lang="en-US" altLang="zh-CN" baseline="0" dirty="0" smtClean="0"/>
              <a:t>4.</a:t>
            </a:r>
            <a:r>
              <a:rPr kumimoji="1" lang="zh-CN" altLang="en-US" baseline="0" dirty="0" smtClean="0"/>
              <a:t>有人会写</a:t>
            </a:r>
            <a:r>
              <a:rPr kumimoji="1" lang="en-US" altLang="zh-CN" baseline="0" dirty="0" err="1" smtClean="0"/>
              <a:t>VdW</a:t>
            </a:r>
            <a:r>
              <a:rPr kumimoji="1" lang="en-US" altLang="zh-CN" baseline="0" dirty="0" smtClean="0"/>
              <a:t> = beta*</a:t>
            </a:r>
            <a:r>
              <a:rPr kumimoji="1" lang="en-US" altLang="zh-CN" baseline="0" dirty="0" err="1" smtClean="0"/>
              <a:t>VdW</a:t>
            </a:r>
            <a:r>
              <a:rPr kumimoji="1" lang="en-US" altLang="zh-CN" baseline="0" dirty="0" smtClean="0"/>
              <a:t> + </a:t>
            </a:r>
            <a:r>
              <a:rPr kumimoji="1" lang="en-US" altLang="zh-CN" baseline="0" dirty="0" err="1" smtClean="0"/>
              <a:t>dW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就是免去了</a:t>
            </a:r>
            <a:r>
              <a:rPr kumimoji="1" lang="en-US" altLang="zh-CN" baseline="0" dirty="0" err="1" smtClean="0"/>
              <a:t>dW</a:t>
            </a:r>
            <a:r>
              <a:rPr kumimoji="1" lang="zh-CN" altLang="en-US" baseline="0" dirty="0" smtClean="0"/>
              <a:t>前面的</a:t>
            </a:r>
            <a:r>
              <a:rPr kumimoji="1" lang="en-US" altLang="zh-CN" baseline="0" dirty="0" smtClean="0"/>
              <a:t>(1-beta)</a:t>
            </a:r>
            <a:r>
              <a:rPr kumimoji="1" lang="zh-CN" altLang="en-US" baseline="0" dirty="0" smtClean="0"/>
              <a:t>系数</a:t>
            </a:r>
            <a:endParaRPr kumimoji="1" lang="en-US" altLang="zh-CN" baseline="0" dirty="0" smtClean="0"/>
          </a:p>
          <a:p>
            <a:endParaRPr kumimoji="1"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老师不推荐这么做。还是需要加上</a:t>
            </a:r>
            <a:r>
              <a:rPr kumimoji="1" lang="en-US" altLang="zh-CN" baseline="0" dirty="0" err="1" smtClean="0"/>
              <a:t>dW</a:t>
            </a:r>
            <a:r>
              <a:rPr kumimoji="1" lang="zh-CN" altLang="en-US" baseline="0" dirty="0" smtClean="0"/>
              <a:t>前面的</a:t>
            </a:r>
            <a:r>
              <a:rPr kumimoji="1" lang="en-US" altLang="zh-CN" baseline="0" dirty="0" smtClean="0"/>
              <a:t>(1-beta)</a:t>
            </a:r>
            <a:r>
              <a:rPr kumimoji="1" lang="zh-CN" altLang="en-US" baseline="0" smtClean="0"/>
              <a:t>系数</a:t>
            </a:r>
            <a:endParaRPr kumimoji="1" lang="en-US" altLang="zh-TW" baseline="0" dirty="0" smtClean="0"/>
          </a:p>
          <a:p>
            <a:r>
              <a:rPr kumimoji="1" lang="zh-CN" altLang="en-US" baseline="0" dirty="0" smtClean="0"/>
              <a:t>老师同时也说，这样会影响最优</a:t>
            </a:r>
            <a:r>
              <a:rPr kumimoji="1" lang="en-US" altLang="zh-CN" baseline="0" dirty="0" smtClean="0"/>
              <a:t>alpha</a:t>
            </a:r>
            <a:r>
              <a:rPr kumimoji="1" lang="zh-CN" altLang="en-US" baseline="0" dirty="0" smtClean="0"/>
              <a:t>的确定</a:t>
            </a:r>
            <a:endParaRPr kumimoji="1" lang="en-US" altLang="zh-TW" baseline="0" dirty="0" smtClean="0"/>
          </a:p>
          <a:p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customXml" Target="../ink/ink2.xml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Gradient descent </a:t>
            </a:r>
            <a:r>
              <a:rPr lang="en-US" sz="6600"/>
              <a:t>with momentum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Gradient descent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58873" y="1009390"/>
            <a:ext cx="8911526" cy="1402273"/>
            <a:chOff x="480447" y="1539440"/>
            <a:chExt cx="8911526" cy="2634712"/>
          </a:xfrm>
        </p:grpSpPr>
        <p:sp>
          <p:nvSpPr>
            <p:cNvPr id="3" name="Oval 2"/>
            <p:cNvSpPr/>
            <p:nvPr/>
          </p:nvSpPr>
          <p:spPr>
            <a:xfrm>
              <a:off x="480447" y="1539440"/>
              <a:ext cx="8911526" cy="26347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230823" y="1863642"/>
              <a:ext cx="7410773" cy="19863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504912" y="2288122"/>
              <a:ext cx="4862594" cy="11373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31631" y="2617691"/>
              <a:ext cx="2209156" cy="47820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5523195" y="1612523"/>
            <a:ext cx="182880" cy="1845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F8E616FC-88DC-4720-A581-FD865AFC3777}"/>
                  </a:ext>
                </a:extLst>
              </p14:cNvPr>
              <p14:cNvContentPartPr/>
              <p14:nvPr/>
            </p14:nvContentPartPr>
            <p14:xfrm>
              <a:off x="1320840" y="463680"/>
              <a:ext cx="10490400" cy="565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E616FC-88DC-4720-A581-FD865AFC3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1480" y="454320"/>
                <a:ext cx="10509120" cy="56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2540390"/>
                <a:ext cx="4973413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latin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1" dirty="0" smtClean="0">
                          <a:latin typeface="Cambria Math" charset="0"/>
                        </a:rPr>
                        <m:t>𝑑𝑏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187413"/>
                <a:ext cx="457484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𝑑𝑊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3834436"/>
                <a:ext cx="318157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err="1">
                    <a:latin typeface="Century Schoolbook" charset="0"/>
                    <a:ea typeface="Century Schoolbook" charset="0"/>
                    <a:cs typeface="Century Schoolbook" charset="0"/>
                  </a:rPr>
                  <a:t>Hyperparameters</a:t>
                </a:r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𝛽</m:t>
                    </m:r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67" y="5620872"/>
                <a:ext cx="4455387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342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iteration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𝑡</m:t>
                      </m:r>
                      <m:r>
                        <a:rPr lang="en-US" sz="3200" i="0" dirty="0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: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82" y="1308592"/>
                <a:ext cx="278031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Compute</a:t>
                </a:r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𝑑𝑊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i="1" dirty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𝑑𝑏</m:t>
                    </m:r>
                    <m:r>
                      <a:rPr lang="en-US" sz="3200" b="0" i="1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r>
                      <a:rPr lang="en-US" sz="3200" b="0" i="0" dirty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on the current mini-batch</a:t>
                </a:r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7" y="1893367"/>
                <a:ext cx="8860630" cy="584775"/>
              </a:xfrm>
              <a:prstGeom prst="rect">
                <a:avLst/>
              </a:prstGeom>
              <a:blipFill>
                <a:blip r:embed="rId8"/>
                <a:stretch>
                  <a:fillRect l="-1789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𝑏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−</m:t>
                      </m:r>
                      <m:r>
                        <a:rPr lang="en-US" sz="3200" b="0" i="1" dirty="0" smtClean="0">
                          <a:latin typeface="Cambria Math" charset="0"/>
                        </a:rPr>
                        <m:t>𝛼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44" y="3834436"/>
                <a:ext cx="2634375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=0.9</m:t>
                      </m:r>
                    </m:oMath>
                  </m:oMathPara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30" y="5620871"/>
                <a:ext cx="1633781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DC78AB4-18FE-4BF3-823A-4009CFE61299}"/>
                  </a:ext>
                </a:extLst>
              </p14:cNvPr>
              <p14:cNvContentPartPr/>
              <p14:nvPr/>
            </p14:nvContentPartPr>
            <p14:xfrm>
              <a:off x="393840" y="933480"/>
              <a:ext cx="9753840" cy="575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C78AB4-18FE-4BF3-823A-4009CFE6129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4480" y="924120"/>
                <a:ext cx="977256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30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442</Words>
  <Application>Microsoft Macintosh PowerPoint</Application>
  <PresentationFormat>寬螢幕</PresentationFormat>
  <Paragraphs>70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Cambria Math</vt:lpstr>
      <vt:lpstr>Century Schoolbook</vt:lpstr>
      <vt:lpstr>DengXian</vt:lpstr>
      <vt:lpstr>Mangal</vt:lpstr>
      <vt:lpstr>新細明體</vt:lpstr>
      <vt:lpstr>Arial</vt:lpstr>
      <vt:lpstr>Office Theme</vt:lpstr>
      <vt:lpstr>Optimization Algorithms</vt:lpstr>
      <vt:lpstr>Gradient descent example</vt:lpstr>
      <vt:lpstr>Implementation details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74</cp:revision>
  <dcterms:created xsi:type="dcterms:W3CDTF">2017-07-10T20:19:53Z</dcterms:created>
  <dcterms:modified xsi:type="dcterms:W3CDTF">2018-07-11T16:32:45Z</dcterms:modified>
</cp:coreProperties>
</file>