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070"/>
    <p:restoredTop sz="45494"/>
  </p:normalViewPr>
  <p:slideViewPr>
    <p:cSldViewPr snapToGrid="0" snapToObjects="1">
      <p:cViewPr varScale="1">
        <p:scale>
          <a:sx n="41" d="100"/>
          <a:sy n="41" d="100"/>
        </p:scale>
        <p:origin x="3552" y="176"/>
      </p:cViewPr>
      <p:guideLst/>
    </p:cSldViewPr>
  </p:slideViewPr>
  <p:notesTextViewPr>
    <p:cViewPr>
      <p:scale>
        <a:sx n="1" d="1"/>
        <a:sy n="1" d="1"/>
      </p:scale>
      <p:origin x="0" y="-25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4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69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8">6421 8184 0,'35'0'15,"-70"0"-15,105 0 0,-35 0 0,36-17 16,-36 17-16,18-18 16,-35 18-16,-1-17 15,-17-1-15</inkml:trace>
  <inkml:trace contextRef="#ctx0" brushRef="#br0" timeOffset="49449.2722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2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2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5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2">9560 8149 0,'0'0'16,"71"-17"-16,-36-1 0,0 0 15,36 1-15,-53-1 16,17 18 0,-35-18-16</inkml:trace>
  <inkml:trace contextRef="#ctx0" brushRef="#br0" timeOffset="51913.5669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8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4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4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3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7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8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7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1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7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7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6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09">27428 3334 0,'18'-18'16,"0"18"-16,-1 0 16,-17-18-16,18 18 15</inkml:trace>
  <inkml:trace contextRef="#ctx0" brushRef="#br0" timeOffset="505240.6687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5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1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首先先看蓝色线：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我们如果就是用原来的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W -  alpha*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那就是很容易造成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选取大的时候，我们的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会剧烈波动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slope</a:t>
            </a:r>
            <a:r>
              <a:rPr lang="en-US" altLang="zh-TW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very large in b direction(vertical direction)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我们希望的是：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上下波动小，就是上下维度学的慢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然后左右波动大，就是左右维度学的快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然后事情是这样的：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我们先设定标记，直观理解：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上下维度设成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左右维度设成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（老师最后补充了，这里的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不是我们的实践中的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，而只是代表了上下围堵。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可以是实践中的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w1,w4,w11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等特征所代表的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同样左右维度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也不见得是实践中的所有特征的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，可以只是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w3,w7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（上面的看上去好像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的每一个小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可能有的存在于上下维度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中，有的存在于左右维度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中，似乎看上去不好分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可是，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就是能通过一些手段分出来：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你看，假如说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w1,w4,w11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属于我们想要调小的，令人讨厌的上下维度，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dW^2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我们就能将这些给揪出来？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如果偏大的，刚好他的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也更大，这样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mr-IN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 *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就能将这个偏大的压缩的更小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是引进了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beta2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(1-beta2) * dW^2   #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注意，首先这个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是为了区分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算法里面的那个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dW^2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的平方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为什么呢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是这样的：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首先老话：又是图中写的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small,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是我们希望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相对小一点，这样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就会相对小一点，这样子左右维度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就不会减少的太多。因为我们希望左右维度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大一些，横着走快一点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相对大一点，这样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就会相对大一点，这样子上下维度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就会减少多一点。因为我们希望上下维度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小一些，竖着波动小一点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 the derivatives, these derivatives are much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in the vertical direction than in the horizontal direction.</a:t>
            </a:r>
          </a:p>
          <a:p>
            <a:endParaRPr lang="en-US" altLang="zh-TW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最后老师提到了另一点：</a:t>
            </a:r>
            <a:endParaRPr lang="en-US" altLang="zh-CN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就是假如说我们的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SdW,Sdb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很小，就会导致除以他们的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，相当于除以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所以加上了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epsilong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以防</a:t>
            </a:r>
            <a:r>
              <a:rPr lang="en-US" altLang="zh-CN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W,b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爆了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blow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</a:p>
          <a:p>
            <a:endParaRPr lang="en-US" altLang="zh-TW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最后说了这个方法，可以让我们选择更大的</a:t>
            </a: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zh-CN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不用担心上下波动</a:t>
            </a:r>
            <a:endParaRPr lang="en-US" altLang="zh-TW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526</Words>
  <Application>Microsoft Macintosh PowerPoint</Application>
  <PresentationFormat>寬螢幕</PresentationFormat>
  <Paragraphs>46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Optimization Algorithms</vt:lpstr>
      <vt:lpstr>RMSprop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76</cp:revision>
  <dcterms:created xsi:type="dcterms:W3CDTF">2017-07-10T20:19:53Z</dcterms:created>
  <dcterms:modified xsi:type="dcterms:W3CDTF">2018-07-11T18:00:15Z</dcterms:modified>
</cp:coreProperties>
</file>