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17"/>
    <p:restoredTop sz="82288"/>
  </p:normalViewPr>
  <p:slideViewPr>
    <p:cSldViewPr snapToGrid="0" snapToObjects="1">
      <p:cViewPr varScale="1">
        <p:scale>
          <a:sx n="76" d="100"/>
          <a:sy n="7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9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3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42">3651 3122 0,'18'-18'16,"-36"36"-16,54-36 0,-19 18 16,1 0-16,17 0 15,-17 0 1</inkml:trace>
  <inkml:trace contextRef="#ctx0" brushRef="#br0" timeOffset="1320.9455">3687 3263 0,'0'0'0,"17"0"16,36 18 0,-35-18-16,17-18 0,-17 18 15,35-17 1</inkml:trace>
  <inkml:trace contextRef="#ctx0" brushRef="#br0" timeOffset="1773.7128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02">5292 3298 0,'-36'89'0,"72"-178"0,-107 213 15,53-89-15,-17 18 16,18-35-16,-1 17 0</inkml:trace>
  <inkml:trace contextRef="#ctx0" brushRef="#br0" timeOffset="2813.696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34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52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29">7232 2981 0,'53'0'15,"-106"0"-15,124 0 0,-54 0 0,1 0 0,-1 0 16,19 0 0</inkml:trace>
  <inkml:trace contextRef="#ctx0" brushRef="#br0" timeOffset="4103.7433">7320 3175 0,'0'0'0,"18"0"0,17 0 16,-17 0-16,-1-18 16,1 18-16,17 0 0,-17-17 15</inkml:trace>
  <inkml:trace contextRef="#ctx0" brushRef="#br0" timeOffset="4465.1362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79">8590 3316 0,'0'0'0,"0"-18"16,-17 18-1,-1 0 1</inkml:trace>
  <inkml:trace contextRef="#ctx0" brushRef="#br0" timeOffset="8741.1916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09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96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15">11024 3052 0,'-17'0'15,"34"0"-15,-34-18 16,34 18-16,36-18 15,-35 18-15,17 0 16,-17-17-16,-1 17 16</inkml:trace>
  <inkml:trace contextRef="#ctx0" brushRef="#br0" timeOffset="9769.8869">11113 3140 0,'0'0'0,"0"17"15,0 1-15,17-18 16,1 0-16,-1 0 15,1 0-15,17 0 0</inkml:trace>
  <inkml:trace contextRef="#ctx0" brushRef="#br0" timeOffset="10076.9637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51">12100 3298 0,'0'0'0,"-17"36"16,17-19-16,-36 36 16,36-35-16,-35 17 15,17-17-15,1-18 0,-1 18 16,1-18-16,-1 0 0,0 0 16</inkml:trace>
  <inkml:trace contextRef="#ctx0" brushRef="#br0" timeOffset="10914.9132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23">13370 3228 0,'0'0'0,"18"-18"0</inkml:trace>
  <inkml:trace contextRef="#ctx0" brushRef="#br0" timeOffset="11723.2351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58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77">14146 2981 0,'53'-18'16,"-35"18"-16,35 0 16,-35 0-16,34 0 15</inkml:trace>
  <inkml:trace contextRef="#ctx0" brushRef="#br0" timeOffset="12484.3766">14199 3069 0,'0'0'0,"0"18"15,0-1-15,36-17 16,17 0 0,-18 0-16,-18 0 0,19-17 15</inkml:trace>
  <inkml:trace contextRef="#ctx0" brushRef="#br0" timeOffset="12840.4285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26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31">3210 4780 0,'18'18'0,"-36"-36"0,36 53 16,-36-52 15,18-18-31,0-1 16,0-17-16,0 36 15,18-1-15,-18 0 16,35 1 0,0 17-16,1 17 15,-19 1-15,19 17 16,-19-17-16,-17 17 15,0-17-15,0 17 16</inkml:trace>
  <inkml:trace contextRef="#ctx0" brushRef="#br0" timeOffset="16060.6849">4339 4586 0,'0'18'0,"0"17"16,0-17-16,0 17 15,0-17-15,0-1 0,18-17 32,-1-17-32,-17-1 15</inkml:trace>
  <inkml:trace contextRef="#ctx0" brushRef="#br0" timeOffset="16187.2331">4304 4374 0,'0'-17'16,"18"17"15,-1 0-31</inkml:trace>
  <inkml:trace contextRef="#ctx0" brushRef="#br0" timeOffset="16360.0159">4516 4586 0,'0'0'16,"52"0"-16,-16 0 0,17-18 15,-18 18-15,18-17 16,-35-1-16,-1 18 16,1-17-16,-36-1 15</inkml:trace>
  <inkml:trace contextRef="#ctx0" brushRef="#br0" timeOffset="16526.8541">4621 4269 0,'0'17'15,"0"1"1,0 17-16,18 53 16,-18-52-16,0 17 0,0 35 15,0-53-15,18 36 16,-18-36-16,17-17 15,1-1 1</inkml:trace>
  <inkml:trace contextRef="#ctx0" brushRef="#br0" timeOffset="17138.3351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41">5415 4551 0,'18'-18'15,"-36"36"-15,53-53 0,18 17 16,-35 0-16,0 18 15,-1-17-15,1-1 16,-18 0-16,-18 1 16</inkml:trace>
  <inkml:trace contextRef="#ctx0" brushRef="#br0" timeOffset="17445.9352">5468 4304 0,'0'0'0,"0"18"0,18 70 16,-18-35-16,17 35 15,1-53-15,35 36 16,-35-54 0,17 1-16,0 0 15,-35-36-15</inkml:trace>
  <inkml:trace contextRef="#ctx0" brushRef="#br0" timeOffset="17717.4641">5680 4568 0,'0'0'0,"0"18"0,17 0 16,1 17-16,0-35 16,17 18-16,-17-18 15,-1 0 1,-17-18 0,0 0-16,0 1 15,18 17 1,-1 0-16,1 0 15,0 0-15,-1 17 16,1-17-16,0 0 16,-1 0-16,1 0 31</inkml:trace>
  <inkml:trace contextRef="#ctx0" brushRef="#br0" timeOffset="18178.5498">6791 4463 0,'0'0'0,"18"0"15,-1 0-15,36 0 16,18 0-1,-36-18-15,18 18 16,-35 0-16,17-18 16,-18 1-16</inkml:trace>
  <inkml:trace contextRef="#ctx0" brushRef="#br0" timeOffset="18347.001">7003 4269 0,'0'0'16,"-18"17"-16,0 1 0,18 52 15,0-34-15,18 17 16,0-18-16,17 0 0,-17 0 16,17 1-16,0-19 0,0 1 15,36 17-15,-36-35 16,18 18 0,-35-36-16</inkml:trace>
  <inkml:trace contextRef="#ctx0" brushRef="#br0" timeOffset="18502.4774">7585 4216 0,'17'17'0,"-17"1"15,18 0 1,-18-1-16</inkml:trace>
  <inkml:trace contextRef="#ctx0" brushRef="#br0" timeOffset="18612.4051">7726 4568 0,'0'0'16,"17"0"-16</inkml:trace>
  <inkml:trace contextRef="#ctx0" brushRef="#br0" timeOffset="19897.182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27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54">5345 5821 0,'17'35'0,"-34"-70"16,52 70-16</inkml:trace>
  <inkml:trace contextRef="#ctx0" brushRef="#br0" timeOffset="20586.6638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28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033">6121 5415 0,'0'0'0,"0"18"0,0 35 16,0 0-16,17 52 15,1-52-15,0 53 16,-1-53-1,1 18-15,0-36 16,-1-17-16,1-1 16,-1-34-1,-17-1-15</inkml:trace>
  <inkml:trace contextRef="#ctx0" brushRef="#br0" timeOffset="21458.5635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25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018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19">8908 5891 0,'-18'36'16,"36"-72"-16,-54 89 0,1-35 15,17-18-15,1 0 0</inkml:trace>
  <inkml:trace contextRef="#ctx0" brushRef="#br0" timeOffset="23405.9438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86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97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19">11783 5433 0,'-35'-18'16,"17"1"-16,-17 17 15,17 0-15,0 17 0,1 1 16,17-1 0,17 36-16,1-35 15,17 17-15,1-17 16,-1 0-16,-18-1 16,1 1-16,-36-18 31,-17 0-31,18 0 15,-19 0-15,36-18 16,-17 1 0</inkml:trace>
  <inkml:trace contextRef="#ctx0" brushRef="#br0" timeOffset="25436.2826">11959 5539 0,'0'0'16,"18"70"-16,-18-35 0,17 1 15,1-19-15,0 1 16,-1-36 0,-17 1-16,18-1 15</inkml:trace>
  <inkml:trace contextRef="#ctx0" brushRef="#br0" timeOffset="25630.6698">12153 5539 0</inkml:trace>
  <inkml:trace contextRef="#ctx0" brushRef="#br0" timeOffset="26189.6544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02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62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64">14552 5715 0,'0'0'0,"0"35"0,18-35 31,-18-35-31,0 0 16,0-1-16,0 1 15,0 18-15,-18-19 0,18-34 16,0 52-16,18-17 16,-1 35-16,1 17 15,0 1 1</inkml:trace>
  <inkml:trace contextRef="#ctx0" brushRef="#br0" timeOffset="27948.5052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034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34">17022 5398 0,'17'52'16,"-34"-104"-16,34 140 0,-17-71 0,0 19 15,18 17 1,-18-18-16,0-18 15,0 1-15</inkml:trace>
  <inkml:trace contextRef="#ctx0" brushRef="#br0" timeOffset="28960.9973">17022 5186 0,'-18'-18'16,"18"1"-16,18 17 15,-1 0 1,1 17-16</inkml:trace>
  <inkml:trace contextRef="#ctx0" brushRef="#br0" timeOffset="29249.8866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2">17621 5486 0,'0'0'0,"0"17"15,18 1-15,-18 17 0,18-17 16,-18 0-16,17-1 0,1 1 15,-18-1-15,17-17 0,-17 18 16</inkml:trace>
  <inkml:trace contextRef="#ctx0" brushRef="#br0" timeOffset="29595.3737">17621 5221 0,'0'0'0,"18"0"15,0 0 1,-1-18-16,18 18 16,-17 0-16</inkml:trace>
  <inkml:trace contextRef="#ctx0" brushRef="#br0" timeOffset="29762.5234">17903 5486 0,'36'0'0,"-72"0"0,107 0 15,-53 0-15,35 0 16,-36-18-16,19 18 15</inkml:trace>
  <inkml:trace contextRef="#ctx0" brushRef="#br0" timeOffset="30140.9501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46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61">19138 5221 0,'0'18'16,"18"-1"-1,-18 19-15,0-1 0,0 53 16,0-35-16,17 18 15,-17-18-15,0-36 16,0 18-16,0-17 0,18 0 16,-18-1-16,18-17 15</inkml:trace>
  <inkml:trace contextRef="#ctx0" brushRef="#br0" timeOffset="31296.8904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31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92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72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29">6244 6879 0,'18'0'31,"17"0"-15,18-17-16,-35 17 16,-1 0-16,1 0 15,0 0-15</inkml:trace>
  <inkml:trace contextRef="#ctx0" brushRef="#br0" timeOffset="38199.068">6244 6985 0,'0'18'16,"18"-18"-16,17 0 16,-17 0-16,-1 0 0,36 0 15,-35-18-15</inkml:trace>
  <inkml:trace contextRef="#ctx0" brushRef="#br0" timeOffset="39540.4955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65">7708 7179 0,'0'-18'16,"0"36"15,18 17-15,-18-17-16,0 17 0,0 18 15,0-35 1,17 17-16,1-17 16,0 17-16,-1-17 15,19-1-15</inkml:trace>
  <inkml:trace contextRef="#ctx0" brushRef="#br0" timeOffset="42975.8721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56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009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69">9913 6967 0,'-18'0'0,"36"0"16,17-17-1,1 17 1,52-18-16,-53 18 15,0 0-15,18 0 16,-35 0-16,17 18 16</inkml:trace>
  <inkml:trace contextRef="#ctx0" brushRef="#br0" timeOffset="48847.5368">10072 6756 0,'0'53'16,"0"-106"-16,0 141 0,0-53 0,0 36 15,17-36-15,-17 0 16,18 1-16,0-1 0,17 0 16</inkml:trace>
  <inkml:trace contextRef="#ctx0" brushRef="#br0" timeOffset="49665.6783">10901 6509 0,'0'-36'15,"-18"19"1,1-18-16,-1 35 16,0 0-16,-17 52 15,17 107 1,18-88 0,-17 52-16,17-70 0,17 0 15,1 53 1,0-71-16,35 18 15,-18-35-15,35-1 16,-52-17-16,0-17 16</inkml:trace>
  <inkml:trace contextRef="#ctx0" brushRef="#br0" timeOffset="49916.9932">11165 6473 0,'0'53'0,"0"0"16,0-17-16,0 34 0,0-17 16,0 0-16,18 53 15,-18-53-15,0 17 16,18-34-16,-1-1 15,-17-18-15,18-17 16</inkml:trace>
  <inkml:trace contextRef="#ctx0" brushRef="#br0" timeOffset="50071.0989">11430 6932 0,'18'0'16,"-1"0"-16,36-18 16,-35 18-16,35 0 15,-36-17-15</inkml:trace>
  <inkml:trace contextRef="#ctx0" brushRef="#br0" timeOffset="50584.4912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55">12347 7073 0,'0'18'0,"0"-36"0,0 71 16,18-35-16,-18 17 16,0-17-1,18-1-15,-1 1 0,1-18 16,-1 0-16</inkml:trace>
  <inkml:trace contextRef="#ctx0" brushRef="#br0" timeOffset="51050.1265">12541 6491 0,'18'18'16,"35"17"0,-36 0-1,19 1-15,-1-1 0,0 18 16,1 35-16,-1 18 16,-35-71-16,0 18 15,-18 18 1,1-36-16,-36 0 15,35-17-15,0 17 16,1-35-16</inkml:trace>
  <inkml:trace contextRef="#ctx0" brushRef="#br0" timeOffset="52671.4096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8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36">15346 7108 0,'0'-17'0,"0"34"31,-18 1-15,1 35 0,-1-35-16,0 17 15,1-17-15,-1-1 16</inkml:trace>
  <inkml:trace contextRef="#ctx0" brushRef="#br0" timeOffset="62592.8507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35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36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049">17621 6844 0,'0'0'16,"36"0"-16,-19-18 0,18 18 16,1-17-16,17-1 15,-36 18-15</inkml:trace>
  <inkml:trace contextRef="#ctx0" brushRef="#br0" timeOffset="63835.3037">17621 6950 0,'0'0'16,"18"17"-16,0-17 0,34 0 16,-34 0-1,53-17-15,-54 17 16,1 0-16</inkml:trace>
  <inkml:trace contextRef="#ctx0" brushRef="#br0" timeOffset="64747.7428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09">19032 7073 0,'0'35'16,"18"-35"-16,-18 36 0,0-1 16,0-17-1,0-1-15,18 1 16,-1 0-16,-17-1 15</inkml:trace>
  <inkml:trace contextRef="#ctx0" brushRef="#br0" timeOffset="65654.3061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5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2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22">21043 6862 0,'18'0'16,"35"-18"0,-18 0-16,0 18 15,-17-17-15,17 17 0,1-18 16</inkml:trace>
  <inkml:trace contextRef="#ctx0" brushRef="#br0" timeOffset="68773.3707">21131 6738 0,'0'71'15,"0"-142"-15,18 195 0,-18-89 0,35 53 16,-17-53-16,17 18 15,-17-35-15</inkml:trace>
  <inkml:trace contextRef="#ctx0" brushRef="#br0" timeOffset="69297.0596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59">22543 6967 0,'35'0'16,"-70"0"-16,87-17 0,-16 17 0,-1-18 15,-17 18-15,-1 0 16</inkml:trace>
  <inkml:trace contextRef="#ctx0" brushRef="#br0" timeOffset="70108.3581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66">23460 7091 0,'0'0'16,"0"35"-16,0-17 0,17 17 15,-17 0-15,36 1 16,-19-36-16,1 17 15</inkml:trace>
  <inkml:trace contextRef="#ctx0" brushRef="#br0" timeOffset="70591.7853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97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86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23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12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17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5">6615 8537 0,'17'0'0,"-34"0"0,52 0 16,18-17-16,-36 17 15,1 0 1,0 0-16,-18 17 16,-18-17-16</inkml:trace>
  <inkml:trace contextRef="#ctx0" brushRef="#br0" timeOffset="76843.7052">6650 8731 0,'35'0'0,"-70"0"0,88 0 15,-18 0-15,18 0 16,-35 0-16,-1-17 0,1 17 16</inkml:trace>
  <inkml:trace contextRef="#ctx0" brushRef="#br0" timeOffset="77960.9157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21">8096 8767 0,'53'-18'15,"-106"36"-15,124-36 0,-54 36 0,19-1 16,-19 1 0,-17 35-16,-17-18 15,17-17-15,-18-1 0,-35 36 16,53-35 0,53-18 15,-35 0-31,35 0 0,17 0 15,-52 0-15,17 0 16</inkml:trace>
  <inkml:trace contextRef="#ctx0" brushRef="#br0" timeOffset="80040.467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36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12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64">10689 8467 0,'18'53'15,"-36"-106"-15,36 141 0,-18-53 16,17-17-16,1 35 15,0-36-15,-1 1 16</inkml:trace>
  <inkml:trace contextRef="#ctx0" brushRef="#br0" timeOffset="81753.1692">11501 8061 0,'0'0'0,"-18"0"0,0 18 16,-17 70-16,35-35 16,0 17-16,0 89 15,18-88-15,17 52 16,0-70-16,36 18 16,-36-36-16,36-18 15,-36-17-15,18-17 16</inkml:trace>
  <inkml:trace contextRef="#ctx0" brushRef="#br0" timeOffset="81936.9822">11800 8132 0,'18'88'15,"-36"-176"-15,36 246 0,17-17 16,-35-88-1,36 71-15,-19-71 16,19 35-16,-19-53 16,1 0-16,17-17 15</inkml:trace>
  <inkml:trace contextRef="#ctx0" brushRef="#br0" timeOffset="82083.0059">12118 8573 0,'35'-18'16,"-70"36"-16,105-54 0,-52 36 0,53 0 15,-54-17 1,19 17-16</inkml:trace>
  <inkml:trace contextRef="#ctx0" brushRef="#br0" timeOffset="82526.1214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42">12841 8643 0,'0'0'16,"18"0"-16,-1 0 0,19 18 15,-19-1-15,19 1 16,-36 0-16,0 17 16,0 0-16,0-17 15,-18-1-15,18 1 16,0 0-16,18-18 16,17 0-1,-17-18-15,-1 18 0,18-18 16,-17 1-1</inkml:trace>
  <inkml:trace contextRef="#ctx0" brushRef="#br0" timeOffset="83000.3883">13088 8114 0,'53'18'15,"-106"-36"-15,141 53 0,18 53 16,-71-35-16,36 53 16,-53-35-16,-1-18 15,-17 17-15,-17-17 0,17 0 16,-53 35-16,-18-35 16,36-35-16,0-1 15,-1-17-15,19 0 16</inkml:trace>
  <inkml:trace contextRef="#ctx0" brushRef="#br0" timeOffset="83584.1792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47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74">14887 7920 0,'18'0'15,"0"0"-15,34 18 16,-34-1-16,17 1 0,1 17 16,-36-17-16,0 35 15,0-36-15,-36 19 16,36-19-1,-17 18-15,-1-35 16,36 18-16,17 0 16,18-18-1,-35 0-15,34 17 16,-16 1 0,-36 0-1</inkml:trace>
  <inkml:trace contextRef="#ctx0" brushRef="#br0" timeOffset="84790.9877">15981 8696 0,'0'0'0,"-18"35"0,-52 53 16,17-35-1,-35 18-15,35-36 16,-18 18-16</inkml:trace>
  <inkml:trace contextRef="#ctx0" brushRef="#br0" timeOffset="86998.0184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082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19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53">18133 8502 0,'0'0'15,"35"0"-15,0 0 0,18-18 16,-17 18-16,-19 0 16,1 0-16</inkml:trace>
  <inkml:trace contextRef="#ctx0" brushRef="#br0" timeOffset="88051.3795">18203 8696 0,'0'0'15,"36"0"-15,-1 0 0,-17 0 16,-1 0-16,1-18 16,-1 18-16</inkml:trace>
  <inkml:trace contextRef="#ctx0" brushRef="#br0" timeOffset="91892.3761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34">19279 8855 0,'36'-18'16,"-19"0"0,19 36-16,-19 0 15,-17-1-15,0 19 16,0-19-16,-35 19 16,17-1-16,1-18 0,-1 1 15,18 0-15,0-1 16,35 1-1,-17-18-15,52 0 16,-34-18-16,-1 18 16</inkml:trace>
  <inkml:trace contextRef="#ctx0" brushRef="#br0" timeOffset="107736.5953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007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31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037">21220 8555 0,'0'0'15,"17"0"-15,36 18 16,0-18-16,-18-18 15,54 18-15,-54-18 16,-18 18-16,1-17 0</inkml:trace>
  <inkml:trace contextRef="#ctx0" brushRef="#br0" timeOffset="108822.9046">21308 8467 0,'0'0'15,"17"70"-15,-17-34 0,18-1 16,17 18 0,1-18-16,-1 0 15,-35-17-15</inkml:trace>
  <inkml:trace contextRef="#ctx0" brushRef="#br0" timeOffset="109331.0644">22066 8096 0,'0'0'16,"-17"0"-16,-1 0 0,-17 53 15,-1 71 1,19 105-1,52-70 1,18-36-16,18-35 16,-19-35-1,-16-35-15,34-18 16,-34 0-16</inkml:trace>
  <inkml:trace contextRef="#ctx0" brushRef="#br0" timeOffset="109542.9581">22419 8273 0,'0'0'0,"0"53"0,0-1 16,18 1-16,-18 71 15,17-71-15,1 70 16,-18-70-16,35 35 15,-17-70-15,0 17 16,-1-35-16</inkml:trace>
  <inkml:trace contextRef="#ctx0" brushRef="#br0" timeOffset="109690.2259">22807 8625 0,'35'0'16,"-70"0"-16,88-17 0,-18 17 0,1-18 16,-19 18-1</inkml:trace>
  <inkml:trace contextRef="#ctx0" brushRef="#br0" timeOffset="110172.3476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59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93">24148 8184 0,'53'18'16,"-106"-36"-16,141 71 0,-53-17 0,0-1 15,1 18-15,-19 17 0,19-17 16,-19 18-16,1-1 0,-18-17 15,-18 53-15,1-53 16,-36 18-16,35-54 16,-35 19-1,35-19-15,-17 1 16,18-18-16</inkml:trace>
  <inkml:trace contextRef="#ctx0" brushRef="#br0" timeOffset="121399.854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13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27">27040 6862 0,'18'0'16,"0"0"-16,35-18 15,0 0-15,70 1 16,-52-1-16,17 0 16,71 1-16,-36-19 15,-70 36 1,-18 0-16,0-17 0</inkml:trace>
  <inkml:trace contextRef="#ctx0" brushRef="#br0" timeOffset="124241.4644">27340 6632 0,'0'0'15,"-35"-17"-15,17 17 0,-70 17 16,53 1-16,-18 0 0,0-1 15,-53 36 1,53-18-16,-17 1 16,52 17-16,36-36 15,17 1-15,18-1 0,0 19 16,106-19-16,-89 1 16,54 17-1,-71-35-15,-18 18 16</inkml:trace>
  <inkml:trace contextRef="#ctx0" brushRef="#br0" timeOffset="124955.2575">28363 6315 0,'18'17'31,"0"19"-31,-18-1 16,35 18-16,-35-36 16,35 19-16,-17-19 15,17-17 1,-35-17-16</inkml:trace>
  <inkml:trace contextRef="#ctx0" brushRef="#br0" timeOffset="125076.2779">28557 6315 0,'0'17'16,"0"1"-16,18 35 15,-18-35-15,18-1 16</inkml:trace>
  <inkml:trace contextRef="#ctx0" brushRef="#br0" timeOffset="125526.9119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01">29369 6914 0,'0'18'15,"0"0"1,35-1-16,0-17 0,1 0 16,17 0-16,-36 0 15,18-17 1,-17-19-16,-18 19 16,0-1-16,0 1 0,-18-19 15,1 19-15,-36-19 16,35 36-16</inkml:trace>
  <inkml:trace contextRef="#ctx0" brushRef="#br0" timeOffset="126599.1544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35">30480 6879 0,'35'-17'16,"-17"17"-1,0-18-15,17 18 0,0-18 0,18 1 16,-18-1-1,-17 0-15,-18 1 16,-35-1-16,-18-17 16</inkml:trace>
  <inkml:trace contextRef="#ctx0" brushRef="#br0" timeOffset="126982.4637">30568 6650 0,'0'0'0,"0"53"16,0-18 0,0 18-16,0 0 0,0-18 0,0 18 15,0-18-15,35 36 16,-17-53-16,17 17 16,-17-35-16,17-18 15</inkml:trace>
  <inkml:trace contextRef="#ctx0" brushRef="#br0" timeOffset="127299.9888">30798 6879 0,'0'18'0,"0"-1"16,17 1-16,1 0 16,-1-1-1,1-17 1,0 0 46,-1 18-62,1-18 16,17 0 0,-17 0-16,0 0 15,-1 0 32,1 18-31</inkml:trace>
  <inkml:trace contextRef="#ctx0" brushRef="#br0" timeOffset="127505.8435">31203 6491 0,'0'35'16,"0"-70"-16,18 88 0,-1-35 15,1-18 1,0 0-16</inkml:trace>
  <inkml:trace contextRef="#ctx0" brushRef="#br0" timeOffset="127627.7257">31380 6473 0,'0'0'0,"0"18"16,0 0-16,0-1 0,0 19 15,0-1-15,0-17 16</inkml:trace>
  <inkml:trace contextRef="#ctx0" brushRef="#br0" timeOffset="128635.9971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46">32861 7250 0,'0'0'0,"0"70"0,0-52 15,0 17-15,18 18 16,0-35-16,-1 35 16</inkml:trace>
  <inkml:trace contextRef="#ctx0" brushRef="#br0" timeOffset="129447.3649">26793 8749 0,'18'18'16,"17"-18"-16,54 0 0,-36 0 15,35 0-15,-18 0 16,18 0-16,54 0 16,-90 0-16,37 0 15,-72 0-15,1 0 16</inkml:trace>
  <inkml:trace contextRef="#ctx0" brushRef="#br0" timeOffset="129679.7637">26935 8590 0,'0'0'0,"-53"35"15,35-17 1,-53 17-16,36-35 16,0 36-16,0-19 0,-1 19 15,1 16 1,17-34-16,36 35 0,0-18 15,52 1 1,-34-19-16,16-17 16,1 18-16,0-18 0,0 0 15</inkml:trace>
  <inkml:trace contextRef="#ctx0" brushRef="#br0" timeOffset="129914.1005">27958 8343 0,'17'35'16,"1"1"-1,17-1-15,-17-17 16,-1-18-16,19 0 0</inkml:trace>
  <inkml:trace contextRef="#ctx0" brushRef="#br0" timeOffset="130046.8045">28169 8361 0,'0'17'0,"0"19"15,18 17-15,-18-36 16,35 19-16,-17-19 0,0 19 16</inkml:trace>
  <inkml:trace contextRef="#ctx0" brushRef="#br0" timeOffset="130447.1697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3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1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65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1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83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88">30921 8396 0,'-18'35'15,"18"-17"-15,0 0 16,18-1-1,-18 1-15,18 0 0</inkml:trace>
  <inkml:trace contextRef="#ctx0" brushRef="#br0" timeOffset="132655.9692">31009 8502 0,'0'0'0,"0"35"0,0 1 16,0-1-16,-17-18 15,17 1-15</inkml:trace>
  <inkml:trace contextRef="#ctx0" brushRef="#br0" timeOffset="133411.6506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52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031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01">5680 10160 0,'-18'0'16,"0"0"-1,1 18-15,-1-1 16,1 1-16,-1 0 0,0 34 16,18-34-16,0 35 15,0-35-15,36 35 16,-1-36-16,0-17 15,18 18 1,-18-18-16,36-18 16,-54 18-16,19-17 0</inkml:trace>
  <inkml:trace contextRef="#ctx0" brushRef="#br0" timeOffset="145501.8694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16">6297 10372 0,'18'17'15,"-1"-17"-15,1 0 16,-36-17 15,18-19-31,-17 19 16,-1-1-16,18 0 0,0 1 15,0-1-15,0-17 0,18 0 16,-1 17-16,19 0 16,-19 18-1,1 18-15,0-18 16</inkml:trace>
  <inkml:trace contextRef="#ctx0" brushRef="#br0" timeOffset="146230.551">6526 10407 0,'18'0'0,"-36"0"0,36-18 31,-36-17-16,1 17-15,-1-17 16,18 17-16,0 1 16,0-18-1,18-1-15,17 19 16,-17 34 0,-1 1-1</inkml:trace>
  <inkml:trace contextRef="#ctx0" brushRef="#br0" timeOffset="146581.3591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75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55">7108 10054 0,'0'53'16,"0"-106"-16,0 141 0,0-17 15,0-36-15,0 0 0,0 1 16,0-1-16,18 18 16,0-35-1,-1-18-15</inkml:trace>
  <inkml:trace contextRef="#ctx0" brushRef="#br0" timeOffset="147537.2047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07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84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42">7973 10936 0,'35'-18'16,"0"18"-16,36-35 15,-36 18-15,18-1 16,-18 18-16,-17 18 15</inkml:trace>
  <inkml:trace contextRef="#ctx0" brushRef="#br0" timeOffset="150634.9601">8061 11113 0,'18'35'0,"-36"-70"0,71 70 15,-35-35-15,17 0 16,0 0-16,18-18 15</inkml:trace>
  <inkml:trace contextRef="#ctx0" brushRef="#br0" timeOffset="150990.3169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36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004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43">10830 10089 0,'0'0'15,"-17"0"-15,-1 36 16,-17 52-16,17-18 15,-17 107-15,0-71 16,-54 105-16,54-122 16,-35 87-1,34-88-15,1 18 16,0-53-16,17-18 16,18-17-16,0-1 15,0-34-15,0-1 16</inkml:trace>
  <inkml:trace contextRef="#ctx0" brushRef="#br0" timeOffset="153900.3123">11148 11783 0,'-18'0'16,"1"0"-16,-19 0 16,36-18 15,0 1 0,18-1 1078,0 0-1109</inkml:trace>
  <inkml:trace contextRef="#ctx0" brushRef="#br0" timeOffset="154404.916">11342 11254 0,'0'0'15,"0"-18"-15,0-17 16,0-1-16,0 1 16,0-71-16,-18 53 15,1 0-15,17-17 0,-18-1 16,-17-52-16,35 70 16,-18 18-16,18-1 15,-18 1-15,18 18 0,18-19 16,-18 19-16,18-1 15,-1 0 1</inkml:trace>
  <inkml:trace contextRef="#ctx0" brushRef="#br0" timeOffset="154739.2057">11659 10883 0,'-17'0'16,"34"0"-1,19-17 1,17-19-16,-36 36 16,18-17-16,-17 17 0,17 0 15</inkml:trace>
  <inkml:trace contextRef="#ctx0" brushRef="#br0" timeOffset="155245.1529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78">12577 10989 0,'0'35'16,"0"18"-1,17 0-15,1 0 16,-18-35-16,17 17 16,1-17-1</inkml:trace>
  <inkml:trace contextRef="#ctx0" brushRef="#br0" timeOffset="156106.6921">12594 10372 0,'18'0'16,"35"-18"-1,-36 18 1,19-18-16,-19 1 16,1 17-16,0 0 0</inkml:trace>
  <inkml:trace contextRef="#ctx0" brushRef="#br0" timeOffset="156334.5648">12718 10160 0,'-18'53'0,"18"-18"16,0 53-16,0-52 15,0-1 1,18 0-16,-1-17 0,1 17 0,52 0 16,-52-35-16,53 18 15,-54-18-15,36-18 16,-53 1-16</inkml:trace>
  <inkml:trace contextRef="#ctx0" brushRef="#br0" timeOffset="156642.7911">13194 10142 0,'18'53'16,"-1"-17"-16,18 16 16,36 37-16,-36-36 15,36 70 1,-54-70-16,19 0 0,-36 17 16,0-17-16,-18 53 15,0-35-15,-34 17 16,16-35-16,19-18 15,-19 0-15</inkml:trace>
  <inkml:trace contextRef="#ctx0" brushRef="#br0" timeOffset="157308.2563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089">14940 11183 0,'0'18'16,"0"-1"-16,0 19 0,-35 17 15,35-36-15,-35 18 16,17-17-16,0 0 16,1 17-16,-19-35 0,19 18 15,-1-1-15,0-17 0</inkml:trace>
  <inkml:trace contextRef="#ctx0" brushRef="#br0" timeOffset="159583.285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005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9">17639 10037 0,'0'0'0,"0"17"0,-18-17 16,18 18-1,0-36 32,0 1-31,-17-19-1,17 19-15,0-1 16,0 0-16,0 1 0,17 17 31,1 17-31,0-17 16</inkml:trace>
  <inkml:trace contextRef="#ctx0" brushRef="#br0" timeOffset="162441.175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036">18609 10601 0,'18'0'16,"35"0"-1,-36-18-15,54 1 16,-54 17-16,1 0 0,0 0 15</inkml:trace>
  <inkml:trace contextRef="#ctx0" brushRef="#br0" timeOffset="163147.9162">18697 10742 0,'0'0'16,"53"0"-16,-35 0 0,-1 0 0,1 0 15</inkml:trace>
  <inkml:trace contextRef="#ctx0" brushRef="#br0" timeOffset="163828.4875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72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67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21">21484 10089 0,'0'89'15,"0"-36"-15,0 17 0,-53 89 16,36-71-16,-54 88 15,36-87-15,0 69 16,-1-52 0,19-70-16,17-1 15,-18 18-15,0-53 16</inkml:trace>
  <inkml:trace contextRef="#ctx0" brushRef="#br0" timeOffset="165293.8283">22031 10336 0,'0'-35'0,"0"70"16,0-88-16,0 36 0,-18 17 15,1 70 1,-1-17-16,0 0 0,1 106 16,-1-88-16,18 70 15,18-88-15,-1 17 16,19 18-1,-1-52-15,0-1 0,36-17 16,-36-1-16,0-17 16</inkml:trace>
  <inkml:trace contextRef="#ctx0" brushRef="#br0" timeOffset="165499.8727">22419 10407 0,'0'0'16,"18"106"-16,-1-53 15,-17 88-15,18-88 16,-18 17-16,35 36 16,-35-53-16,18-18 0,0 18 15,17-17-15,-18-19 16</inkml:trace>
  <inkml:trace contextRef="#ctx0" brushRef="#br0" timeOffset="165645.2888">22772 10848 0,'35'-18'15,"-70"36"-15,105-36 0,-34 18 16,17-17-16,-18 17 15,-18 0-15</inkml:trace>
  <inkml:trace contextRef="#ctx0" brushRef="#br0" timeOffset="166118.025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43">23724 11007 0,'18'17'16,"-18"19"-16,0-19 0,0 54 16,0-54-16,0 36 15,18-35-15,-18 17 16</inkml:trace>
  <inkml:trace contextRef="#ctx0" brushRef="#br0" timeOffset="166646.1125">23883 10407 0,'0'-18'16,"35"18"0,-17 0-16,35-17 15,-18 17-15,0-18 16,-17 18-16,0 0 15,-1 0-15</inkml:trace>
  <inkml:trace contextRef="#ctx0" brushRef="#br0" timeOffset="166828.8593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77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43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92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33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46">6438 12771 0,'0'0'0,"0"17"16,0 1-16,0-36 15,0 1 1,0-1-16,0-17 16,0 17-16,0-35 15,0 35-15,0 1 16,0-1-1,18 18-15,-1 18 0,1-1 16,0 1-16,-1 17 16</inkml:trace>
  <inkml:trace contextRef="#ctx0" brushRef="#br0" timeOffset="170633.0994">6562 12718 0,'0'0'16,"0"17"-16,17-17 15,-17-17 32,0-1-31,0 0-16,18 1 15,-18-1-15,18-17 16,-1 35-16,1-18 16,-18 36-1,18-1-15,-18 1 16,17 0-16</inkml:trace>
  <inkml:trace contextRef="#ctx0" brushRef="#br0" timeOffset="171439.4351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037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71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32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63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029">11148 12735 0,'0'53'16,"0"0"-16,-35 88 15,17-53-15,0 1 0,-52 105 16,34-89-1,-17 54-15,36-88 16,17 17-16,-18-53 16,18-17-16</inkml:trace>
  <inkml:trace contextRef="#ctx0" brushRef="#br0" timeOffset="176155.588">11553 12718 0,'-17'0'16,"17"35"-16,-18 35 15,18-17-15,-17 71 16,-1-71-16,18 53 16,-18-53-16,18 17 0,36 18 15,-19-35 1,36 18-16,-18-54 15,36 1-15,-53-36 16</inkml:trace>
  <inkml:trace contextRef="#ctx0" brushRef="#br0" timeOffset="176360.7841">11889 12859 0,'0'88'0,"17"-35"16,-17 0-16,0 53 15,18-53-15,-18-1 0,0 1 16,18-17-16,-18-1 0,35 18 16,-18-53-1,1 17-15</inkml:trace>
  <inkml:trace contextRef="#ctx0" brushRef="#br0" timeOffset="176513.2774">12171 13212 0,'35'0'16,"-17"-18"-16,17 18 15,18-18-15,-18 18 16,18 0-1</inkml:trace>
  <inkml:trace contextRef="#ctx0" brushRef="#br0" timeOffset="177073.1233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7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066">13441 12771 0,'0'-18'15,"35"18"-15,18-18 16,-18 18 0,18-17-16,-17 17 15,-19 0-15,-17-18 16</inkml:trace>
  <inkml:trace contextRef="#ctx0" brushRef="#br0" timeOffset="178056.7775">13564 12612 0,'18'53'15,"-18"-18"-15,0 0 16,0 1-16,0-19 0,0 54 15,18-54-15,17 19 16,0-36-16,0 0 0,36 0 16,-53-18-16</inkml:trace>
  <inkml:trace contextRef="#ctx0" brushRef="#br0" timeOffset="178307.7357">13899 12471 0,'71'70'16,"-142"-140"-16,177 211 0,-53-88 0,-18-18 15,18 18-15,0 17 0,18 19 16,-53-36-16,-18 52 15,0-69-15,-18 17 16,-17 0-16,17-36 16,-17 1-16,-1-1 15</inkml:trace>
  <inkml:trace contextRef="#ctx0" brushRef="#br0" timeOffset="178730.4112">15117 13670 0,'0'0'15,"-18"71"-15,-17-36 0,-18 18 16,17-35-16,-16 34 16,34-52-16,18 18 15</inkml:trace>
  <inkml:trace contextRef="#ctx0" brushRef="#br0" timeOffset="188306.6281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062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7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88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33">17674 12665 0,'0'0'15,"18"17"-15,-18 1 16,17-18-16,-17 18 15,-17-36 17,17 0-32,0 1 15,0-36-15,17 35 16,1-17-16,0 17 16,-1 18-1,1-17-15,0 17 16,-18 35-1</inkml:trace>
  <inkml:trace contextRef="#ctx0" brushRef="#br0" timeOffset="190235.672">17833 12682 0,'-18'0'16,"18"-17"-16,0-1 15,18-17 1,-18 17-16,18 1 16,-18-1-16,17 0 0,1 1 15,-1-1 1,-17 36 0,0 17-1,0-17-15</inkml:trace>
  <inkml:trace contextRef="#ctx0" brushRef="#br0" timeOffset="190830.3127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45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93">19173 12806 0,'18'0'16,"53"-18"-16,17 1 16,-53-1-16,36 18 15,-54 0-15,-34 0 16</inkml:trace>
  <inkml:trace contextRef="#ctx0" brushRef="#br0" timeOffset="191949.9993">19297 13000 0,'0'0'16,"88"0"-16,-35 0 0,0-18 15,-18 18-15,36-35 0</inkml:trace>
  <inkml:trace contextRef="#ctx0" brushRef="#br0" timeOffset="192705.3871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07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39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0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51">22119 12506 0,'0'0'16,"0"18"-16,0 35 15,0-18 1,-17 88-16,17-52 16,-53 88-16,35-89 15,0 18-15,-17-17 0,0-1 16,17 1-16,-17-18 15,17 17-15,1-34 16,34-19-16,-17 1 16,18-36-16,0 18 0</inkml:trace>
  <inkml:trace contextRef="#ctx0" brushRef="#br0" timeOffset="195976.6529">22648 12506 0,'0'0'0,"-17"18"16,-1 17-16,0 18 0,-17 70 15,18-52-15,17 17 16,-18-17-16,18-1 0,0 54 16,18-71-16,-1-18 15,54 18 1,-1-18-16,-34-35 16,-1-18-16,-18 1 15</inkml:trace>
  <inkml:trace contextRef="#ctx0" brushRef="#br0" timeOffset="196180.7222">22966 12647 0,'0'0'0,"17"71"16,1-18-16,-18-1 15,35 72-15,-35-53 16,18 34-1,-18-52-15,18 18 16,-1-36-16,1-17 16,0-18-16,-1 0 15</inkml:trace>
  <inkml:trace contextRef="#ctx0" brushRef="#br0" timeOffset="196326.3793">23230 13053 0,'53'0'16,"-35"-18"-16,17 18 0,1 0 16,-1-17-16,0 17 15,-17 0-15,17-18 16</inkml:trace>
  <inkml:trace contextRef="#ctx0" brushRef="#br0" timeOffset="197103.3204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51">24359 13176 0,'18'0'15,"0"0"-15,-1 18 16,1 0 0,-18 34-16,-18-16 15,1 17-15,-1-36 16,-17 19-16,35-19 16,0 1-1,17-18-15,1 0 0,0 0 16,35-18-16,-18 1 15,-18-1-15</inkml:trace>
  <inkml:trace contextRef="#ctx0" brushRef="#br0" timeOffset="197749.1646">24624 12647 0,'0'0'0,"18"0"31,34 0-31,-34 0 16,17 0-16,18 0 15,-35 0-15,0 0 0,-18-18 16</inkml:trace>
  <inkml:trace contextRef="#ctx0" brushRef="#br0" timeOffset="197943.7669">24783 12506 0,'0'0'15,"-18"53"-15,0-18 16,18 0-16,-17 36 15,17-36-15,35 1 16,-17-19-16,35 1 16,-18-1-16,35-17 15,-52-17-15</inkml:trace>
  <inkml:trace contextRef="#ctx0" brushRef="#br0" timeOffset="198237.7793">25065 12347 0,'35'-17'0,"-17"34"16,17 1-16,0 17 0,1 0 15,-1 18-15,18 18 0,35 70 16,-53-70-16,1-1 16,-1 71-1,-18-17-15,-34-54 16,17-17-16,-53 53 16,-35-18-1,35-70-15,0 17 0</inkml:trace>
  <inkml:trace contextRef="#ctx0" brushRef="#br0" timeOffset="201314.5981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095">6826 15822 0,'36'18'16,"-19"-18"-16,1 0 15,17 0-15,0-18 0,1 18 16,17-18-16,-36 18 16,1 0-16,-36 0 15</inkml:trace>
  <inkml:trace contextRef="#ctx0" brushRef="#br0" timeOffset="201820.0158">6932 16051 0,'0'0'0,"71"0"0,-54 0 0,54-17 16,-54 17-1,1 0-15</inkml:trace>
  <inkml:trace contextRef="#ctx0" brushRef="#br0" timeOffset="203132.5958">6650 15857 0</inkml:trace>
  <inkml:trace contextRef="#ctx0" brushRef="#br0" timeOffset="203255.4199">6703 16069 0,'0'0'0,"17"18"0</inkml:trace>
  <inkml:trace contextRef="#ctx0" brushRef="#br0" timeOffset="204016.9809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03">8978 15840 0,'18'17'0,"17"-17"15,18-17 1,-18 17-16,54-36 16,-54 19-16,0-1 15,-17 18-15</inkml:trace>
  <inkml:trace contextRef="#ctx0" brushRef="#br0" timeOffset="205079.0142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03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215466.9963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216163.8398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217080.3726">12859 14658 0,'-18'-18'0,"0"18"32,18 18-17,0 17-15,-17 0 16,17 1-16,0-19 15,0 19-15,0-19 16,35 1-16,-17-18 16,17 0-1,-17 0-15,35-18 16,-36 18-16</inkml:trace>
  <inkml:trace contextRef="#ctx0" brushRef="#br0" timeOffset="217452.4213">13053 14764 0,'0'17'32,"0"19"-17,0-19-15,0 19 16,0-19-16,17 1 16,1-18-16,0 0 15,-1 0-15,1-18 16,-18-17-16,0 0 15,0 17-15,0 0 16,0 1-16,-18-1 0,18 0 16,-17 18-16,-1 0 15</inkml:trace>
  <inkml:trace contextRef="#ctx0" brushRef="#br0" timeOffset="217736.9931">13264 14923 0,'0'0'15,"0"-18"1,18-17-1,-18 17-15,0 0 0,18-17 16,-1-18-16,-17 35 16,18-17-16,0 18 15,-18-1 1,0 36 0,0 17-1</inkml:trace>
  <inkml:trace contextRef="#ctx0" brushRef="#br0" timeOffset="217987.1128">13406 14887 0,'-18'0'15,"18"-17"1,0-1-1,0 0-15,18 1 0,-1-19 16,-17 19-16,18-19 16,-18 19-1,0 34 17,17-17-32,-17 18 15</inkml:trace>
  <inkml:trace contextRef="#ctx0" brushRef="#br0" timeOffset="218774.884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219025.7397">13899 14923 0,'0'0'0,"18"0"31,17 0-31,-17-18 16,17 18-16,-35-18 15,-17 18 17,17 18-17,0 0-15,0-1 16,0 1-16,17-1 15</inkml:trace>
  <inkml:trace contextRef="#ctx0" brushRef="#br0" timeOffset="219333.9961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220538.8442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223553.5218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224215.111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224826.714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225205.5478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225849.592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226096.2472">13159 17074 0,'17'0'0,"-34"0"0,52 0 16,-17-17-1,-18-1 1,0 1-1,0-1-15,-18 0 16,18 1-16,0-1 16,18 0-1,-1 18-15,-17 18 16,18 17 0</inkml:trace>
  <inkml:trace contextRef="#ctx0" brushRef="#br0" timeOffset="226511.9356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226651.5636">13388 16810 0,'0'0'0,"0"18"0,0-1 15,0 18-15,18-17 0,-18 0 16,17 17-16,1-17 0,-1 17 15,1-17 1</inkml:trace>
  <inkml:trace contextRef="#ctx0" brushRef="#br0" timeOffset="227027.8176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227468.1867">13741 17286 0,'17'0'0,"19"-18"16,52 18 0,-53-17-16,53-1 15,-52 18-15,-19 0 16,18-17 0</inkml:trace>
  <inkml:trace contextRef="#ctx0" brushRef="#br0" timeOffset="227630.6631">13970 17145 0,'0'0'0,"0"18"16,18 17-1,-18 18-15,0-18 0,0 0 16,0 1-16,0-1 16,17 0-16,-17-17 0,18 35 15,0-53-15,-1 0 16</inkml:trace>
  <inkml:trace contextRef="#ctx0" brushRef="#br0" timeOffset="227984.9343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229631.2433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229765.4607">17992 15840 0,'-18'17'16,"18"1"-1</inkml:trace>
  <inkml:trace contextRef="#ctx0" brushRef="#br0" timeOffset="229885.9583">18062 16140 0,'0'0'0,"0"17"15,18-17 16</inkml:trace>
  <inkml:trace contextRef="#ctx0" brushRef="#br0" timeOffset="230066.4682">18468 16034 0,'0'0'0,"35"-18"16,18 0-16,-18 18 0,54-17 16,-72 17-16,19-18 15</inkml:trace>
  <inkml:trace contextRef="#ctx0" brushRef="#br0" timeOffset="230177.3733">18521 16157 0,'35'18'0,"0"-18"16,54 0-16,-54 0 16,0-18-16</inkml:trace>
  <inkml:trace contextRef="#ctx0" brushRef="#br0" timeOffset="231300.3679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231433.5994">20108 16051 0,'106'-17'16,"-212"34"-16,247-52 0,-105 35 0,-1 0 16,-17-18-16,-1 18 15</inkml:trace>
  <inkml:trace contextRef="#ctx0" brushRef="#br0" timeOffset="231890.3109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256697.8392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257237.5925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257538.0461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258160.3795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258411.7401">24077 14676 0,'18'0'15,"-18"-18"1,17 0-16,1 1 0,-18-19 16,18 19-1,-18-19-15,17 36 16,-17-17-16,0 34 31,0 1-15</inkml:trace>
  <inkml:trace contextRef="#ctx0" brushRef="#br0" timeOffset="258839.6151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259316.3178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259828.0585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260730.817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261530.3803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262159.9957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262427.806">23795 16510 0,'0'-18'15,"0"1"1,0-1-16,18-17 16,-18 17-16,0 1 15,17 17 16,-17 17-31,18 1 16,-18-1-16,17 1 16</inkml:trace>
  <inkml:trace contextRef="#ctx0" brushRef="#br0" timeOffset="262504.088">23883 16457 0,'0'-18'16</inkml:trace>
  <inkml:trace contextRef="#ctx0" brushRef="#br0" timeOffset="263166.8579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264081.6867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264387.831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264632.8986">24571 16775 0,'0'0'16,"53"-18"-16,-35 18 16,52-18-16,-52 1 15,17 17-15,-17 0 16,-18-18-16</inkml:trace>
  <inkml:trace contextRef="#ctx0" brushRef="#br0" timeOffset="264784.1366">24712 16775 0,'0'0'0,"0"53"0,0-1 0,0 19 15,0-53-15,18-1 16,-18 1-16</inkml:trace>
  <inkml:trace contextRef="#ctx0" brushRef="#br0" timeOffset="265156.8024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266046.823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266564.1675">24694 16581 0,'0'17'16,"0"1"-16,0 35 15,0-36-15,36 36 16,-36-17 0,17-19-16,1 19 0,-18-19 15,0 1-15</inkml:trace>
  <inkml:trace contextRef="#ctx0" brushRef="#br0" timeOffset="268198.1341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72">7708 4092 0,'0'18'16,"18"-18"-1,-18 35-15</inkml:trace>
  <inkml:trace contextRef="#ctx0" brushRef="#br0" timeOffset="1422.0278">7832 4621 0,'0'0'15</inkml:trace>
  <inkml:trace contextRef="#ctx0" brushRef="#br0" timeOffset="2963.9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83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37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86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72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46">12435 4110 0,'36'-18'16,"-19"18"-16,19 0 15,69-35-15,-69 17 16,70-17 0,-54 35-16,-16-18 0,-1-17 15,-35 17-15</inkml:trace>
  <inkml:trace contextRef="#ctx0" brushRef="#br0" timeOffset="5315.2849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39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016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01">16581 3986 0,'35'-17'0,"-18"17"16,36-18-16,71 0 15,-71 1-15,17-1 16,-17 1-16,-17 17 0,16-18 16,-34 0-16,17 1 0,-17 17 15,-18-36-15,0 19 0</inkml:trace>
  <inkml:trace contextRef="#ctx0" brushRef="#br0" timeOffset="6862.4864">16880 3563 0,'0'0'0,"18"53"16,-18 88-16,18-70 15,-18 52-15,17-52 16,19 35 0,-19-71-16,36 35 15,-18-52-15,1 0 16,-1-18-16,0 0 0</inkml:trace>
  <inkml:trace contextRef="#ctx0" brushRef="#br0" timeOffset="7206.3021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053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1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64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89">7338 6438 0,'0'53'16,"0"-35"-16,0-1 0,0 36 16,17-35-1,19 17-15,-19-17 16,1-18-16</inkml:trace>
  <inkml:trace contextRef="#ctx0" brushRef="#br0" timeOffset="10542.3662">7938 5909 0,'17'18'31,"1"-18"-15,-18 17-1</inkml:trace>
  <inkml:trace contextRef="#ctx0" brushRef="#br0" timeOffset="10665.6173">8079 6262 0,'0'0'16,"17"0"-16,-17 17 15</inkml:trace>
  <inkml:trace contextRef="#ctx0" brushRef="#br0" timeOffset="13252.0402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8">10231 6191 0,'-18'18'15,"36"-36"-15,-36 54 0</inkml:trace>
  <inkml:trace contextRef="#ctx0" brushRef="#br0" timeOffset="13829.5892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17">17074 5450 0,'-17'-17'0,"-1"17"31,1 0-31,-1 17 16,0 19-16,-35 70 15,36-36 1,-1 89-16,0-89 16,18 54-16,18-71 15,17 53 1,1-71-16,-1 0 0,18 36 15,-18-54-15,0 19 16,-17-19-16</inkml:trace>
  <inkml:trace contextRef="#ctx0" brushRef="#br0" timeOffset="18339.2829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68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58">18979 5468 0,'53'53'15,"-106"-106"-15,142 141 0,-54-52 16,18 16-16,-18 1 0,0 0 0,1 18 16,-1 70-1,-35-88-15,0 88 16,-18-88-16,1 70 16,-1-52-16,-17-18 0,-18 35 15</inkml:trace>
  <inkml:trace contextRef="#ctx0" brushRef="#br0" timeOffset="22378.6714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31">7497 8520 0,'0'0'16,"17"0"-16,36 0 15,-35 0-15,-1 17 16,1 1-16,-18 0 15,0-1-15,0 1 0,0 35 16,-18-18-16,1 0 16,17 1-1,17-19-15,19-17 16,-19 0-16,36-17 16,-35-1-16,35 18 15</inkml:trace>
  <inkml:trace contextRef="#ctx0" brushRef="#br0" timeOffset="23171.4766">8167 8061 0,'17'18'16,"1"-1"0,-18 1-1</inkml:trace>
  <inkml:trace contextRef="#ctx0" brushRef="#br0" timeOffset="23306.2832">8290 8520 0,'-17'-18'15</inkml:trace>
  <inkml:trace contextRef="#ctx0" brushRef="#br0" timeOffset="26476.5324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63">10425 8290 0,'0'-17'31,"-18"17"-15,36 17-1,-18 1 1,17-18-16</inkml:trace>
  <inkml:trace contextRef="#ctx0" brushRef="#br0" timeOffset="27392.0927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64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29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6">17163 7655 0,'-53'88'16,"106"-176"-16,-142 247 0,54 17 15,18-70-15,17 88 16,0-106-16,17-17 16,36 70-1,-18-88-15,1 0 0,-1-18 16,71 1-16,-71-19 16,0-17-16</inkml:trace>
  <inkml:trace contextRef="#ctx0" brushRef="#br0" timeOffset="30256.276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79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075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72">19420 7585 0,'-17'-18'15,"34"18"16,36 35-15,-17-17-16,52 70 16,-35-35-16,-18 0 15,0 18-15,1-1 0,-1 18 0,-18 1 16,19 105-16,-19-106 16,-17 71-1,-17-89-15,-19 54 16,1-89-16,0 18 15</inkml:trace>
  <inkml:trace contextRef="#ctx0" brushRef="#br0" timeOffset="35769.1932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2">8378 10319 0,'18'0'31,"-18"-18"-15,0 36 0,-18-1-1</inkml:trace>
  <inkml:trace contextRef="#ctx0" brushRef="#br0" timeOffset="39098.4188">8414 10636 0,'0'18'16,"0"-36"-16</inkml:trace>
  <inkml:trace contextRef="#ctx0" brushRef="#br0" timeOffset="39845.6656">9843 10037 0,'0'0'16,"17"0"-16,1 17 15,-1 18-15,-17 1 0,18-1 16,0 18-16,-18 17 0,17 54 16,-17-71-16,0 70 15,0-87-15,18 52 16,-18-53 0,0-17-16,18 17 0,-18-17 15</inkml:trace>
  <inkml:trace contextRef="#ctx0" brushRef="#br0" timeOffset="40290.3867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25">10989 10037 0,'18'0'31,"17"-18"-15,-17 18-16,-1-18 16,36 1-1,-35 17-15,17-18 16,-35 0-16</inkml:trace>
  <inkml:trace contextRef="#ctx0" brushRef="#br0" timeOffset="41947.7152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33">4427 6438 0,'18'0'0,"0"0"15,35 0-15,-1 0 16,72 0 0,-71-17-16,70-1 15,-70 18-15,35-18 16,-70 18-16,35 0 15,-35 0-15</inkml:trace>
  <inkml:trace contextRef="#ctx0" brushRef="#br0" timeOffset="55878.5324">4886 6174 0,'18'0'16,"-36"0"-16,53 0 0,-17 17 0,52-17 15,-34 0-15,70 0 16,-54 0-16,19 18 16,-36-18-16,36 35 15,-53-17-15,-1-1 16,1 36-16,-53 0 16,-89 35-1,36-35 1,17 0-1,54-53-15</inkml:trace>
  <inkml:trace contextRef="#ctx0" brushRef="#br0" timeOffset="56484.2882">4657 8678 0,'17'0'16,"36"0"0,-17 0-16,16 18 15,1-18-15,18 0 0,-18 0 16,35 0 0,-35 0-16,17 0 15,-34 0-15,-1 0 0,-17-18 0,-1 18 16</inkml:trace>
  <inkml:trace contextRef="#ctx0" brushRef="#br0" timeOffset="56729.226">5098 8537 0,'17'0'15,"1"18"-15,0-18 16,-1 18-16,18-18 0,1 17 15,52 1-15,-35-1 16,17 1 0,-34-18-16,-1 18 0,18-1 15,-53 1-15,0 17 16,-18 1-16,-52 16 16,17-16-1,-71 52-15,54-35 16</inkml:trace>
  <inkml:trace contextRef="#ctx0" brushRef="#br0" timeOffset="58714.3229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03">3510 4639 0,'0'0'16,"-35"0"-16,17 0 0,36 18 31,52-18-15,-17 0-16,106 0 15,-71 0-15,18 0 16,-18 0-16,18-18 0,0 18 0,0-18 16,0 18-16,-1-17 15,37-1-15,-37 0 16,-69 1-16,-19 17 16</inkml:trace>
  <inkml:trace contextRef="#ctx0" brushRef="#br0" timeOffset="63119.3544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4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98">3810 13600 0,'53'0'15,"-18"17"-15,0-17 16,1 18-16,-1 0 0,53 17 16</inkml:trace>
  <inkml:trace contextRef="#ctx0" brushRef="#br0" timeOffset="77350.9276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95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77">6350 13229 0,'18'-17'0,"-1"17"16,1 35 0,-18 0-1</inkml:trace>
  <inkml:trace contextRef="#ctx0" brushRef="#br0" timeOffset="78533.9432">6456 13670 0,'17'0'16,"-34"0"-16,34 18 0,1-18 16</inkml:trace>
  <inkml:trace contextRef="#ctx0" brushRef="#br0" timeOffset="79663.0624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99">8114 13458 0,'35'18'16,"-17"-18"-16,70 18 0,-35-18 16,53 17-1,-53 1-15</inkml:trace>
  <inkml:trace contextRef="#ctx0" brushRef="#br0" timeOffset="80174.5816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83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96">9701 13529 0,'18'0'15,"17"0"1,36-18-16,-36 1 15,36-1-15,-54 18 16,19-18-16,-19 18 16,-17-17-16,0-1 15</inkml:trace>
  <inkml:trace contextRef="#ctx0" brushRef="#br0" timeOffset="81348.1369">9860 13212 0,'0'141'16,"0"-282"-16,18 370 0,-18-159 15,-18 1-15,18 0 0,0 34 16,18-69-16,-1-19 0,19 19 16,-19-19-16,36-34 15</inkml:trace>
  <inkml:trace contextRef="#ctx0" brushRef="#br0" timeOffset="81481.872">10072 13511 0,'0'53'16,"0"-106"-16,17 142 0,-17-54 15,18 0-15,0-17 0,-1-1 16,1 1-16</inkml:trace>
  <inkml:trace contextRef="#ctx0" brushRef="#br0" timeOffset="81826.3976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84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081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2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43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.0039">14305 12929 0,'0'0'16,"0"106"-16,0-35 0,0 70 15,18-71-15,-18 1 16,17 17-1,-17-53-15,0 18 16,0-35-16,-17 0 16</inkml:trace>
  <inkml:trace contextRef="#ctx0" brushRef="#br0" timeOffset="85654.56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02">16492 13141 0,'36'-18'15,"-72"36"-15,160-53 0,-89 17 0,18 0 16,-35 18 0,-18-17-1,-18 17 1</inkml:trace>
  <inkml:trace contextRef="#ctx0" brushRef="#br0" timeOffset="85975.6205">16528 12876 0,'0'0'16,"0"159"-16,17-71 0,-17 1 15,0-19-15,18 54 16,0-72-16,34 19 16,-34-53-16,17-1 15,-17-34-15</inkml:trace>
  <inkml:trace contextRef="#ctx0" brushRef="#br0" timeOffset="86119.5027">16775 13229 0,'0'0'0,"0"53"16,17-18-16,-17-17 15,18 0-15,0-1 0,17 1 16,-18 0-16,1-18 0,0 0 15</inkml:trace>
  <inkml:trace contextRef="#ctx0" brushRef="#br0" timeOffset="86230.1044">16792 12823 0,'0'0'16</inkml:trace>
  <inkml:trace contextRef="#ctx0" brushRef="#br0" timeOffset="86881.4081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51">17639 13282 0,'0'-18'15,"0"36"-15,0-53 16,35 17 0,0 1-16,1-1 15,17 0-15,0 18 0,-1-17 16,1-1-16,-17 0 0,-1 18 0,-17-17 15,-1 17-15,-34 0 16,-19-18 0</inkml:trace>
  <inkml:trace contextRef="#ctx0" brushRef="#br0" timeOffset="87198.7387">17886 12965 0,'0'141'0,"0"-282"0,0 352 16,0-140-16,0-18 0,0 0 16,0-18-16,0 0 15,17 36 1,1-71 0</inkml:trace>
  <inkml:trace contextRef="#ctx0" brushRef="#br0" timeOffset="87337.6333">18115 13300 0,'0'35'0,"0"-70"16,0 141-16,0-89 0,18 1 16,-1 17-16</inkml:trace>
  <inkml:trace contextRef="#ctx0" brushRef="#br0" timeOffset="87494.5535">18203 13123 0,'0'0'16,"18"0"-1,-18 18-15,18 0 16,-18-1-16,0 1 15</inkml:trace>
  <inkml:trace contextRef="#ctx0" brushRef="#br0" timeOffset="87861.5692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54">13899 6156 0,'-17'0'0,"17"-18"15,17 18 17,54 0-17,-36 0-15,18 0 16,0 0-16,18 0 0,-1-17 15,89 17-15,-71-18 16,106 0-16,-88 18 16,88-35-1,-18 18-15,-105-1 16,-18 18-16,53-18 16,-71 18-16,0 0 15</inkml:trace>
  <inkml:trace contextRef="#ctx0" brushRef="#br0" timeOffset="90113.2019">15187 5838 0,'35'18'16,"1"0"-16,34-1 15,-17 1-15,71 17 16,-54-17-16,89 17 16,-89 1-16,-17-19 0,0 1 15,-17-1 1,-36 19-16,0-19 0,-36 1 16,1 0-16,-106 17 15,70 0-15,-17-17 16,-53 52-16</inkml:trace>
  <inkml:trace contextRef="#ctx0" brushRef="#br0" timeOffset="91237.372">17868 6615 0,'53'0'15,"-18"-18"-15,18 18 16,71-18 0,-54 18-16,89-17 15,-35 17-15,-72 0 16,1 0-16</inkml:trace>
  <inkml:trace contextRef="#ctx0" brushRef="#br0" timeOffset="92842.7364">14640 8361 0,'-17'0'15,"34"0"-15,-52 17 0</inkml:trace>
  <inkml:trace contextRef="#ctx0" brushRef="#br0" timeOffset="93072.2943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2">15416 8114 0,'18'0'16,"0"0"-16,35 18 15,-18-1-15,0 1 0,71 17 16,-35-17-16,-1-1 15,1-17-15,-1 18 16,18-18-16,-35 0 16,18 0-16,-36 0 0,-17 18 15,-53-1-15,-54 19 16,36-19-16,-88 54 16</inkml:trace>
  <inkml:trace contextRef="#ctx0" brushRef="#br0" timeOffset="96297.3526">17745 9049 0,'17'0'16,"1"0"0,70 17-1,-17-17-15,17 0 0,18-17 16,105 17-16,-87 0 15,-1 0-15,-17 0 0,0 0 16,106 17-16,-142 1 16,-17-18-16,-18 18 15,1-18-15</inkml:trace>
  <inkml:trace contextRef="#ctx0" brushRef="#br0" timeOffset="102608.4448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有很多人设计出了新的算法，用于 </a:t>
            </a:r>
            <a:r>
              <a:rPr kumimoji="1" lang="en-US" altLang="zh-CN" dirty="0" smtClean="0"/>
              <a:t>a few problem</a:t>
            </a:r>
          </a:p>
          <a:p>
            <a:r>
              <a:rPr kumimoji="1" lang="zh-CN" altLang="en-US" dirty="0" smtClean="0"/>
              <a:t>但是却不是</a:t>
            </a:r>
            <a:r>
              <a:rPr kumimoji="1" lang="en-US" altLang="zh-CN" dirty="0" smtClean="0"/>
              <a:t>generalized</a:t>
            </a:r>
            <a:r>
              <a:rPr kumimoji="1" lang="zh-CN" altLang="en-US" dirty="0" smtClean="0"/>
              <a:t>的方法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但是今天说的</a:t>
            </a:r>
            <a:r>
              <a:rPr kumimoji="1" lang="en-US" altLang="zh-CN" dirty="0" smtClean="0"/>
              <a:t>Adam</a:t>
            </a:r>
            <a:r>
              <a:rPr kumimoji="1" lang="zh-CN" altLang="en-US" dirty="0" smtClean="0"/>
              <a:t>方法，确实少见的</a:t>
            </a:r>
            <a:r>
              <a:rPr kumimoji="1" lang="en-US" altLang="zh-CN" dirty="0" smtClean="0"/>
              <a:t>stood up and has been shown to work</a:t>
            </a:r>
            <a:r>
              <a:rPr kumimoji="1" lang="en-US" altLang="zh-CN" baseline="0" dirty="0" smtClean="0"/>
              <a:t> well across a wide range of deep learning architecture.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2.momentum+RMS</a:t>
            </a:r>
            <a:r>
              <a:rPr kumimoji="1" lang="zh-CN" altLang="en-US" baseline="0" dirty="0" smtClean="0"/>
              <a:t>方法就是</a:t>
            </a:r>
            <a:r>
              <a:rPr kumimoji="1" lang="en-US" altLang="zh-CN" baseline="0" dirty="0" err="1" smtClean="0"/>
              <a:t>adam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1.Common choice</a:t>
            </a:r>
            <a:r>
              <a:rPr kumimoji="1" lang="en-US" altLang="zh-CN" baseline="0" dirty="0" smtClean="0"/>
              <a:t> of beta1 is 0.9</a:t>
            </a:r>
          </a:p>
          <a:p>
            <a:r>
              <a:rPr kumimoji="1" lang="en-US" altLang="zh-TW" baseline="0" dirty="0" smtClean="0"/>
              <a:t>2.</a:t>
            </a:r>
            <a:r>
              <a:rPr kumimoji="1" lang="en-US" altLang="zh-CN" dirty="0" smtClean="0"/>
              <a:t> Common choice</a:t>
            </a:r>
            <a:r>
              <a:rPr kumimoji="1" lang="en-US" altLang="zh-CN" baseline="0" dirty="0" smtClean="0"/>
              <a:t> of beta 2 is 0.9</a:t>
            </a:r>
          </a:p>
          <a:p>
            <a:r>
              <a:rPr kumimoji="1" lang="en-US" altLang="zh-CN" baseline="0" dirty="0" smtClean="0"/>
              <a:t>Adam:</a:t>
            </a:r>
          </a:p>
          <a:p>
            <a:r>
              <a:rPr kumimoji="1" lang="en-US" altLang="zh-CN" baseline="0" dirty="0" smtClean="0"/>
              <a:t>Adaptive moment estimation.</a:t>
            </a:r>
          </a:p>
          <a:p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Adam</a:t>
            </a:r>
            <a:r>
              <a:rPr kumimoji="1" lang="zh-CN" altLang="en-US" baseline="0" smtClean="0"/>
              <a:t>这个人没关系啊！</a:t>
            </a:r>
            <a:endParaRPr kumimoji="1" lang="en-US" altLang="zh-CN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ustomXml" Target="../ink/ink2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115</Words>
  <Application>Microsoft Macintosh PowerPoint</Application>
  <PresentationFormat>寬螢幕</PresentationFormat>
  <Paragraphs>20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Optimization Algorithms</vt:lpstr>
      <vt:lpstr>Adam optimization algorithm</vt:lpstr>
      <vt:lpstr>Hyperparameters choice: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77</cp:revision>
  <dcterms:created xsi:type="dcterms:W3CDTF">2017-07-10T20:19:53Z</dcterms:created>
  <dcterms:modified xsi:type="dcterms:W3CDTF">2018-07-11T17:59:26Z</dcterms:modified>
</cp:coreProperties>
</file>