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817"/>
    <p:restoredTop sz="67006"/>
  </p:normalViewPr>
  <p:slideViewPr>
    <p:cSldViewPr snapToGrid="0" snapToObjects="1">
      <p:cViewPr varScale="1">
        <p:scale>
          <a:sx n="53" d="100"/>
          <a:sy n="53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0:11.90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7179 12629 0,'0'-17'125,"0"-18"-109,0-1-16,0 1 15,0 0-15,-18-71 16,18 53-16,-17-71 15,-1 72-15,18-1 16,-18 0-16,18 17 0,-17 1 16,17 0-16,-18 0 15,18 17-15,-17 0 16,17 1-16,0-1 47,17 18-47,1 0 15,17 18 1,-17-18-16,17 17 0,-17-17 16,52 18-16,-34 0 15,-1-18-15,18 0 16,-18 0-16,18 0 16,-35 0-16,17 0 15,-18 0 1,1 17-16,0-17 31,-18-17 0,17-1-15,-17-17-16,0 17 16,18 0-16,0 1 0,-18-18 15,17-1-15,1-17 16,17-35-16,0-18 15,-17 53-15,0-52 16,-1 69-16,1-17 16,-18 36-16,18-19 0,-18-34 15,0 52 1,0-17-16,0 17 16,0 1-16,0-1 15,0 36 63,17-18-62,1 17-16,0-17 16,-18 18-16,35 0 15,0-1 1,-17 1-16,17 35 15,0-36-15,18 19 16,-35-19-16,0 1 0,17 35 16,-18-35-1,19 17-15,-19-18 16,1 1 0,-18 0-16,18-1 15,-18 1-15,17-18 16,-17 18-1,0-1 1,0 1 0,18-18-16,0 0 31,-18 18-31,17-18 16,-17 17 15,18-17-31,-18 18 15,0-1-15,17 1 16,-17 17 0,0-17-16,0 17 0,0 18 15,0-35 1,0 35-16,-17-36 16,17 19-16,0-19 15,17 1-15,-17 0 16,0-1-1,18-17 1,-18 18 0,0 0-16,0-1 15,-18 1 1,1-18 0,17 17-1,-18-17-15,1 18 0,-19 0 16,19-1-16,-1 1 15,0-18-15,18 18 16,-17-18-16,-1 17 16,0 1-1,1-18-15,-1 0 0,-35 18 16,18-1 0,17-17-16,1 0 15,-54 35-15,36-35 16,17 18-1,1-18-15,34 0 63,-17 18-47,18-18-16,-18 17 0,18-17 15,-18 18-15,17-18 0,-17 18 16,35 17-16,-17-17 15,0-1-15,-1 19 16,1-19-16,35 54 16,-35-54-16,-1 19 15,1-19-15,-1 19 16,1-19-16,-18 1 16,18-1-16,-1-17 31,1-17-16,0 17 1,-1-18-16,1 1 16,17-1-16,0 0 15,18-17 1,0 0-16,36-18 16,-37 35-16,1 1 0,0-19 15,35 19-15,-52-1 16,-19 18-16,36 0 15,-17 0 1,-19 0-16,1 0 0,-1 0 16,-17-18 15,0 1-15,18-1-1,-18-17-15,0 17 16,0 0-16,0-34 15,0 16-15,0-17 16,-18 18-16,1-35 16,17 34-16,-35-34 15,35 52-15,-36-35 16,36 36-16,-17-1 16,17 0-16,-18 18 15,18-17-15,-18 17 16,1 0-1,-1 0 1,18-18-16,-18 18 0,1-18 16,-1 18-16,1 0 15,17-17-15,-36 17 16,36-18-16,-17 18 0,-1 0 16,0-18-16,1 18 15,-1-17-15,0 17 16,18-18-1,-17 18-15,17-18 32,17 18-32,-17-17 15,18-1 1,0 1-16,-1 17 0,1-18 16,17-17-16,-17 17 15,17-17-15,-17 17 16,-1-17-16,1 17 0,0 1 15,-18-1-15,17 0 16,-17-17-16,0 17 0,0-17 0,0 0 16,0-18-1,0 18-15,0-1 0,-17-52 16,-1 53 0,18 17-1,0 1-15,0 34 31,18 1-15,-1-1-16,1-17 16,0 36-16,17-19 15,18 1-15,-36 0 16,19-1-16,-1 1 16,18 0-16,-18-1 15,-17-17-15,35 18 16,-36-18-16,19 0 15,-19 0-15,1 0 16,0 18-16,-1-36 63,1 18-48,-18-18-15,18 1 16,-1-1-16,1-35 15,-18 35-15,17-17 16,-17 0-16,18-36 16,-18 18-16,0-52 15,0 52-15,0-53 16,18 71-16,-18-54 16,0 36-16,0 18 15,0 0-15,0 0 16,0 17-16,-18 0 0,18 1 15,-18 17-15,1-18 16,-1 0-16,1 1 16,-1 17-16,0-36 15,1 36-15,-1-17 0,-17-36 16,17 35-16,0-35 16,18 36-1,-17-1-15,17 0 16,0 1-16,-18-18 15,18 17-15,0 0 16,0 1-16,0-19 16,0 1-16,-17 0 15,17-1-15,-36 1 16,19 18-16,-36-19 16,17 19-16,-52-1 15,35 18-15,-35 0 16,53-18-16,-18 18 15,35-17 1,1 17-16,17-18 16,-18 0-16,18 1 0,18-1 15,-1-35-15,1 36 16,0-1-16,-1-17 0,1 35 16,17-36-16,-17 36 15,35-35 1,-18 35-16,18-53 15,-36 36-15,36-19 16,-35 19-16,17-36 16,-35 35-16,0 0 15,0 1-15,18 17 0,-18-18 16,0 1-16,18 34 31,-1 1-15,1-1-16,17 36 15,-17-35 1,35 35-16,-36-18 16,19 1-16,-19-1 0,54 53 15,-36-53-15,0 18 16,18 0 0,-17-35-16,-19-1 0,1 1 15,-1 17-15,1-35 16,-18 18-16,18-18 15,-18 18-15,0-1 16,0 1 0,0-1-1,17 1 1,-17 0-16,18-18 16,0-18-16,35-17 15,-36 17-15,54-35 16,-18 18-16,-18-18 15,18 18-15,17-18 16,-17 0-16,18 0 0,35-53 16,-53 71-16,0 0 15,-36 17-15,19-17 0,-19 17 16,1-17-16,-1 17 16,-17 1-16,18-1 0,0 36 62,-18-1-62,0 1 16,17 35-1,1-18-15,0-17 0,-1 17 16,36 53-16,-18-53 16,-17 18-16,17-17 0,1-1 15,-1 18-15,18 17 16,-18-34-16,0-1 0,-17-17 15,17 17 1,1-18-16,-19-17 31,-17-17-31,-17 17 32,-1 0-17,-17 17 1,17 1-16,-35 17 15,18-17-15,0 17 16,-18-17-16,-36 35 0,54-18 16,-35 18-1,52-35-15,-17-1 16,17-17-16,0 0 16,36 0 15,-18 18-16,18 0 1,-1-1-16,1 1 16,0 0-1,-1-1-15,19 18 16,-19-17-16,18 17 16,-35-17-16,18 17 0,0 1 15,-1-1-15,1 35 16,0-34-16,-1-1 15,-17-17-15,18-1 16,-18 1-16,18-18 31,-18-18-15,17 1-16,1-19 16,-1 19-16,36-1 15,-17 0-15,52 1 16,-35 17-16,35-18 15,-35 18 1,35 0-16,-53 0 16,1 0-16,-1 0 0,0 0 15,36 0-15,-54 0 16,19 0 0,-19 18-16,1-18 15,-18-18 1,0 0-1,-18 1 1,18-1-16,-35-35 16,35 36-16,-18-1 0,-17 0 15,0-35-15,35 36 16,-18-18-16,18-1 0,-17 19 16,17-54-16,0 36 15,-18 0-15,18 17 0,0 0 16,-18-17-1,18 17-15,0 1 79,18-1-64,0 0-15,-1 1 16,1 17-16,-18-18 15,35-17-15,-17 17 16,-1 1-16,1-19 16,0 19-16,17-19 0,-17 1 15,35-53-15,-1-18 16,-34 53-16,0 18 16,-1-36-1,-17 54-15,0-1 0,0 0 16,18 18 31,-18 18-32,18 0-15,-1-1 16,1 1-16,17 35 16,0-18-16,1 18 15,-1 0-15,-17-35 16,-1-1-16,36 1 15,-35 0-15,17-18 16,-17 0 0,17 17-16,-17-17 15,-1-17 1,1 17-16,0-18 0,-1 18 16,1-18-16,35 1 15,-18 17-15,-17-18 0,17 18 16,0 0-1,-17 0-15,-36 0 32,1 0-17,-1 18 1,0-1-16,-17 1 16,17 17-16,-17-17 15,0 35-15,17-18 16,-17-17-16,17 17 15,1-17-15,-1 17 0,0-18 0,1 1 16,-1 0 0,18-1 15,18 1-15,-1 0-1,1-1 1,17 19-1,-17-36-15,35 35 16,0-17-16,-18-1 16,18 1-16,-18-1 0,1 1 15,16 0-15,-34-1 0,17-17 0,18 36 16,-17-19 0,-1 1-16,-18-18 15,1 0-15,0 0 16,-1 0-16,1-18 0,0-17 15,-1 17 1,1-17-16,0-18 16,-18 18-16,0 0 0,17-1 15,-17-52-15,0 53 16,18-53-16,0 35 16,-18 0-16,17 0 0,-17 0 15,18 0-15,-18 0 16,17 18-16,-17 0 0,0-18 15,0 35-15,-17 18 16,17-18 47,17 18-48,1-17-15,0 17 16,35-18-1,-36 0-15,19 1 0,-19 17 16,18-18-16,18 1 0,36-19 16,-37 19-16,37-36 15,-36 35-15,17-35 16,-35 36-16,1-19 16,-36 19 15,0 34 16,0 1-32,0 35 1,0-18-16,0 0 0,0 18 16,0-17-16,0 34 15,17-52-15,-17 17 16,-17-17-16</inkml:trace>
  <inkml:trace contextRef="#ctx0" brushRef="#br0" timeOffset="917.5977">15998 9737 0,'-17'0'0,"-1"0"16,1 0-16,17 17 15,0 1 1,35-18 0,-18 0-16,19 0 15,-19 0-15,-17-18 16,18 18-16,-18-17 15,0-1-15,-18 18 16,1-18-16,-19 18 16,19 0-16,-1 18 15,1-18 1,-1 18-16,18-1 16,0-34-1,18-1 1,-18 0-1,-18 18 1,0 0-16,1 18 16,17 0-16,-18 35 15,18-36-15,18 19 0,-18-19 16,17 1-16,36-1 16,-35-17-16,-1 0 15,1 0-15,-18-17 16,-18-1-1,1 18-15,-18-17 16,-1 17 0,19 0-16</inkml:trace>
  <inkml:trace contextRef="#ctx0" brushRef="#br0" timeOffset="8732.0667">13758 9137 0,'0'0'15,"-17"0"-15,-1 0 16,0 0-16,1 0 15,-1 18-15,1-1 16,-1 1 0,0 0-16,1-1 0,-1 1 15,0-1-15,-17 19 16,17-19-16,1 1 16,-1 0-16,18 17 15,0-17-15,0-1 16,0 1-16,18 17 15,17-17 1,18 17-16,-35-35 16,52 35-1,-35 1-15,1-19 0,34 36 16,-34-35-16,-1-1 16,-18 1-16,1 0 0,17 17 15,-17-17 1,-18-1-16,0-34 47,18-1-32,-1 18-15,-17-18 0,18 18 16,17-17-16,-17-1 16,-18 0-16,35 18 0,-17-17 15,17-1 1,0 0-16,-17 1 0,17-1 15,1-35-15,-1-17 16,-35 52-16,17-70 16,-17 53-16,-17-54 15,-1 54 1,1-35-16,-1 52 0,-17-17 16,17 35-1,-35-18-15,35 18 16,1 0-16,34 0 31,1 0-15,0 0-1,17 0-15,-17 0 16,-1 0-16,1 0 16,17-18-16,0 1 0,36-19 15,-18 19-15,-18-1 16,0-17-16,1 0 0,-1 17 15,0-17-15,1-18 16,-19 35-16,-17 1 16,18-1-16,-18 0 0,-18 1 15,18-1 1,-17 18-16,17-18 31,0 1-15,17-1-1,-17 0 1,18 36 47,-1 0-48,-17 17-15,36 18 16,-19-18-16,36 18 15,-17 0-15,17 18 16,-18-36-16,0-18 0,-17 19 16,-1-19-16,1 1 0,17 17 15,-35-17-15,18-18 16,-18 18 0,18-18-16,-36 0 46,0 17-14,1 1-32,-1 0 15,-35 17-15,35-18 16,-17 1-16,0 0 16,17 17-16,-17-17 0,0 35 15,35-36-15,-18 18 16,18-17-16,0 0 15,0-1 1,0 1 62,18-18-62,-1 18-16,1-1 15,0 1 1,17 0-16,-17 17 16,17-18-16,-18 19 0,36 17 15,-17-18-15,17 18 16,-36-18-16,18 18 16,-17-35-16,0-1 15,-18 1-15,17 17 16,1-17-16,-18 0 15,0-1-15,-18-17 16,1 18-16,-1-18 16,18 17-1,18-17 32,-1-17-31,1 17-1,0 0-15,17-35 16,0 17-16,0 0 0,18-35 16,-35 36-16,17-1 15,-17-17 1,0 17-16,-1-17 16,1 17-16,-18 1 15,18 17 1,-1-18-16,1 0 15,-1 1 1,1-19 0,-18 19-16,18-19 15,-18 1-15,0 18 16,0-1-16,17-53 16,-17 36-16,0 0 0,-17-53 15,-1 52-15,0 1 16,-17-18-1,0 36-15,-36-1 16,54 0-16,-36 1 16,35 17-16,-17 0 15,17 0-15,18-18 16,0 0 0,18 1-1,-1-1 1,19 0-16,-19 1 15,1-1-15,0-17 0,-18 17 16,35-17-16,-17 17 16,-1-35-1,1 18-15,0 17 16,-1 1-16,1-1 16,17-17-1,0 17-15,-17 1 16,0-19-1,-1 36-15,-17-17 16,0-1-16,18 18 16,0 18 77,-18-1-93,17 1 0,-17 0 16,18 17-16,-1 0 0,36 36 16,-35-36-16,35 71 15,-18-71 1,18 36-16,-18-36 16,36 18-16,-53-35 15,35-1 1,-18-17-16,0 18 0,-17-18 15,17 0-15,0-18 16,1 18-16,-1 0 16,-18 0-16,1 0 15,0 0 1,-18 18 0,0-1 30,0 19-30,0-19-16,0 36 16,17-35-1,-17 0-15,0-1 0,18 18 16,-18-17-16,0 0 0,18 17 16,-18 0-1,0-17-15,17 17 0,1-35 16,-18 18-1,18-36 32,-1 18-31,1-17-16,17 17 16,0-18-16,18 0 15,-17 1-15,52-19 16,-53 19-16,71-19 15,-53 19-15,35-18 16,-53 35-16,36-36 16,-54 36-1,19-17-15,-19 17 16,-17-18 0,0 0-1,0-17 1,0 17-1,0-52-15,0 35 16,0-71 0,-17 53-16,17 0 0,-18-53 15,0 53-15,18 18 16,-17-53-16,17 52 16,-18-16-16,18 34 15,0 0-15,-17 1 0,17-1 16,0 0-1,0 1-15,0-1 16,-18 0 47,0 18-48,-17-35 1,0 0-16,-36 0 15,18 17-15,-17 0 16,-1 1-16,1-1 0,-54 0 16,71 18-16,-17 0 15,34 18-15,-34 17 16,35-35-16,-18 18 16,17 0-16,19-18 15,-36 17-15,18-17 16,17 0-16,-17 0 15,17 0-15,0 0 16,1 0-16,17-17 16,0 34 46,0 36-46,0-18-16,17 36 15,1-36-15,17 53 16,1-35-16,16 18 16,-34-36-16,0 18 15,-1-35-15,-17-1 0,0 1 16,18 0 0,-18-1-1,18-17-15,-1 0 16,1 0-16,0 0 15,17 0-15,18-17 16,-36 17-16,36 0 16,-17 0-16,16 0 0,54 0 15,-35 0-15,-1 0 16,89 0-16,-88 0 16,52 0-1,-70-18-15,0 18 16,-35 0-16,-1 0 15,1 0 1,35 0-16,-35 0 16,-1-18-1,1 18-15,-1 0 16,1-17 0,0 17-1,-1 0 1,1 0-1,0 35 1,-18-17-16,0-1 0,17 1 16,-17 52-16,18-34 15,0 52-15,-1-53 16,18 71-16,-17-53 16,17-18-16,-17 18 0,17 0 15,18 18 1,-18-36-16,36 0 15,-53-17-15,35-1 16,-18-17-16,-17 0 16,17 0-16,-18-17 0,19 17 15,-54 0 17,-35 17-17,18 1-15,0-18 0,-36 35 16,36-17-16,-1 0 15,-16 17-15,16-17 16,-52 35-16,53-18 16,-53 53-16,52-35 15,-34 35-15,35-35 16,-18 53 0,53-71-16,0 0 0,-18 18 15,36-35 1,-18 17-16,0-17 0,17 35 15,-17-36-15,0 19 16,-17-19-16,17 1 0,-18 17 16,18-17-16,-18 0 0,1-18 15,-1 17-15,18 1 16,-35-18-16,35 17 16,-18-17-16,0 0 15,1 0 1,17-17-16,0-1 15,-18 1-15,18-1 16,-17-17-16,-1 17 16,0 0-16,-35-17 15,36 35-15,-1-18 0,-35 18 16,53-17-16,-17 17 16,17-18-16,-18 18 15,18-17-15,0-19 16,18 36-16,-18-35 15,0 17-15,0 1 16,-18-1 0,0 18-16,-17-18 15,0 18-15,17 0 16,-17 0-16,17 0 0,-17 18 16,0 0-16,-18 35 15,17-36-15,-34 54 16,35-36-16,-36 36 15,36-36 1,-18 35-16,18 1 16,17-53-16,0-1 15,-17 36-15,17-35 16,1-1 0,-1 1-16,0 17 15,1-17-15,17 0 16,-18 17-16,1-17 0,17 17 15,0 0-15,0 0 16,0-17-16,0 0 16,-18-36-1,-17-17 1,-1 17-16,19-17 16,-72 0-16,54 17 15,-88-17 1,70 17-16,-18 0 0,-70 18 15,71 0-15,-1 0 16,18 18-16,0 0 0,18-1 16,0 1-16,35 0 15,-36 17-15,36-17 16,-17-1 0,-1 18-16,18-17 15,-35 17 1,35-17-16,-53 0 15,35-1-15,-17-17 16,17 18-16,1-18 16,-19 0-16,19 0 0,-54-35 15,36 35-15,-18-36 16,18 36-16,17-17 16,0-19-1,1 36-15,17-17 0,17-18 0,-17 17 16,36-17-16,17-18 15,-18 17-15,36-17 16,-36 18-16,0 18 16,0-36-16,-35 35 15,18-35 1,-18 35-16,-18 1 16,1-1-16,-36-17 15,35 35-15,-17-18 0,0 1 16,-1 17-16,-34-18 15,17 18-15,18 0 0,-71 0 16,53 18-16,18-18 16,-1 0-16,1 0 15,17 0-15,1 0 0,-19 17 16,1-17-16,18 0 16,-1-17-16,0 17 15,1 0 1,17-18 15,0 0-15,0-17-1,-18 17-15,18 1 16,0-18 0,-18 17-16,18 0 0,0 1 15,0-1-15,0 0 16,0 1-16,0-1 15,0 0-15,0 1 16,0-1-16,-17 0 16,17 1-16,-18 17 0,0-35 15,18 17 48,18 18-48,0-18 1,-1 1-16,1-1 16,0 0-1,-1 1-15,1-1 16,0 0-16,-1 18 0,1-17 16,-1-1-16,36-17 15,-35 17-15,35-17 16,-35 0-16,17-1 15,-18 19 1,-17-1-16,18 18 0,-18 18 63,18-18-63,17 17 15,-17-17-15,35 18 16,-18-18-16,0 0 15,-17 18-15,17-1 0,36 19 16,-54-19-16,36 36 16,-35-18-1,-1-17-15,19 53 0,-36-54 16,17 1-16,-17 0 16,18 17-16,0-35 15,-1 0 48,-17-18-48,0 1-15,18-1 16,0 18-16,-18-18 0,17 18 16,18-17-1,-17 17-15,17 0 0,36 0 16,-36 0-16,71 0 15,-71 17-15,18-17 16,35 0-16,-52 0 16,34 0-1,-52 0-15,17 0 0,18 0 16,0 18 0,-35 0-16,-1-18 0,1 17 15,0 1 1,-18-1-1,17-17 17,1 0-17,-1-17-15,1 17 16,0-18-16,-18 1 16,17-1-16,-17 0 15,0 1-15,0-36 16,18 17-1,0-16-15,-1 16 16,19-17-16,-19 18 16,19 0-16,-1 17 0,35-52 15,-17 34-15,35-17 16,-52 36 0,34-19-1,-52 36-15,-18-17 0,18 17 0,-36-18 31,0 18-15,1 0-16,-36-17 16,35-1-16,-52 0 15,34 18-15,-52-35 16,35 17-16,0 1 16,-53-19-16,53 19 15,1-1-15,16 1 16,-17-1-16,-17 0 15,35 1-15,-1-1 0,-34-35 16,52 35-16,0-17 16,1 0-16,17 0 0,-18-1 15,1-17-15,-19-17 16,36 52-16,-17-17 16,17 17-16,-36 1 15,19 17-15,-1-18 0,0 18 16,1 0-16,-1 0 0,0 18 15,-34-18 1,34 17-16,-17-17 0,17 0 16,-17 0-16,-18 0 15,35 0-15,1 0 0,-1 0 16,0 0-16,-17 18 16,17-18-16,1 18 0,-1-1 15,-17 36 1,35-35-16,-18-1 0,1 19 15,17-19-15,-18-17 16,18 18 0,-18-18 15,1 18-15,-19-1-16,19 1 15,-19 17-15,1 0 16,-18 18-1,36-17-15,-19-1 0,19 0 16,-1-17-16,-17 17 16,17-17-16,0-18 0,18 17 15,-17 1-15,-18 0 16,17-18-16,0 17 0,1-17 16,-19 0-1,19 0-15,-1 0 0,0 0 16,1 0-16,-1 0 0,-35 18 15,18-18-15,-36-18 16,36 18-16,0-17 16,-18-19-16,18 19 15,-1-1 1,19 18-16,-19-18 16,36 1-16,0-1 31,0 1-16,0-1-15,18-17 16,0 17-16,-18 0 0,17-17 16,-17 17-16,18-17 15,-18 53 1,-18 17 0,18 0-16,0 1 15,0 52-15,0-35 16,0 53-16,-17-54 15,-19 37-15,1-1 16,35-35-16,-17 0 16,-19 53-1,19-54-15,-1 37 16,18-54-16,0-17 0,0-1 47,18-17 0,17 18-47,-17-1 15,-1 1-15,36 17 16,-18 1-16,-17-19 0,17 1 16,36 17-1,-54-17-15</inkml:trace>
  <inkml:trace contextRef="#ctx0" brushRef="#br1" timeOffset="24213.3423">25135 2910 0,'0'-35'0,"-35"-18"15,18 36-15,-19 17 16,-52 0-16,53 0 15,-53 53-15,52-18 16,1 18-16,35-18 16,0 0-16,18 1 0,17-1 15,0 0-15,53 18 16,-35-35-16,18 17 16,17 18-16,-53-36 15,18 36-15,-53-35 16,-17 0-16,-36-1 15,17 1 1,-16-18-16,-1 18 16,17-18-16,1 0 0,0 0 0,-1 0 15,19-18-15,17 0 16,0 1-16,17-1 0,19-17 16</inkml:trace>
  <inkml:trace contextRef="#ctx0" brushRef="#br1" timeOffset="24396.6001">25453 2699 0,'18'70'15,"-36"-140"-15,36 193 0,-1 18 16,-17-70-16,-17-1 16,17 19-16,0 52 15,0-71-15,35 19 16,-18-72-16,36 18 15,-17-35-15,-19-17 16</inkml:trace>
  <inkml:trace contextRef="#ctx0" brushRef="#br1" timeOffset="24997.3832">25718 3298 0,'0'0'0,"0"18"0,-36 53 16,36-36-16,0-17 0,36 35 15,-19-36 1,18 1-16,1-1 0,-1-17 16,18 0-16,-35 0 15,-18-17-15,17-1 16,-34 1-16,17-1 0,-36-35 16,36 35-16,-17-17 15,-1 0-15,18 17 16,0 0-16,18 18 31,17 0-15,-17 18-16,-1-18 0,18 18 15,-17-18-15,0 0 16,-18 17-16,17-17 0,-17 18 16,0 0-1,18-1-15,-18 1 16,0 17-16,18-35 15,-1 18-15,1 0 16,0-18-16,-1 0 16,1-18-1,-1 18 17,1 18-17,0-1 1,-1-17-16,19 18 15,17-36 1,-36 1-16,1-19 16,0 19-16,-18-36 15,-18 35-15,0-17 16,1 17-16,-1-17 16,0 17-1,1 18-15,17-17 16</inkml:trace>
  <inkml:trace contextRef="#ctx0" brushRef="#br1" timeOffset="25385.9038">26441 2875 0,'0'-17'0,"0"34"0,-18-34 15,18 34-15,18 18 16,-18 54-1,17-36-15,-17-1 0,18 72 16,0-71-16,17 35 16,-17-35-16,17 18 15,-18-19-15,19 19 16,-36-36-16,17 1 16,-17-1-16,0 0 0,-17 53 15,-1-52 1,-17 16-16,0-34 15,-18 0-15,35-36 16,-17 0-16,17 1 16,18-18-16,0-1 15,0-17-15,35 0 0,-17 1 16,35-1-16,0 0 0,53-18 16,-53 36-16,52 17 15,-69 18-15,-1 0 16,-35 18-16,-35 0 15</inkml:trace>
  <inkml:trace contextRef="#ctx0" brushRef="#br1" timeOffset="25959.3054">27852 3369 0,'0'18'16,"17"-18"-16,-17-18 16,-17 0-1,17-17-15,-18-35 16,18 52-16,0-53 15,0 54-15,0-19 16,18 19-16,17-1 16,-17 18-16,35-17 15,-36 17-15,54 35 16,-54-18-16</inkml:trace>
  <inkml:trace contextRef="#ctx0" brushRef="#br1" timeOffset="26882.7643">28187 3334 0,'0'0'0,"18"17"0,-1-17 0,19 0 16,-19-17-16,1-1 16,-1 18-16,1-18 0,-18 1 15,18-1-15,-18 1 16,0-1-16,0 0 15,-18 1-15,0 17 0,1 0 16,-36 0-16,35 0 16,1 17-16,17 19 15,17-1 1,1-18-16,17 1 0,36 0 16,-36-18-16,36 0 15,-36 0-15,0 0 16,-17 0-16,-36 0 31,0 17-15,1-17-16,17 18 15,0 0-15,17-18 16,1 0 0,17 0-16,1-18 0,17-17 15,-18-1-15,18-34 16,-53 17-16,17-53 15,-17 53-15,-35-35 16,17 35-16,-17 0 16,18 36-16,-36 17 15,35 35 1,0 0-16,18 18 0,-17 0 16,17 18-16,35-1 0,18 36 15,35 0 1,-35-71-16,18 18 15,-36-35-15,0-18 16,-17 0-16,-1 0 0,1 0 16,0-18-16,-18-17 15,0 17-15,-18-35 16,0 53-16,1-18 16,-1 18-16,18 18 15,0 0 1,35 17-16,-17-35 15,17 18-15,18-1 16,0-17 0,-35 0-16,-1-17 0,-17-1 15,-17 18 32,34 0-31,19 18-1,17-18-15,-36 0 16,1 0-16,17-18 16,-17 18-16,-1 18 47,19-18-32,-19 17-15,1-17 0,35 18 16,-18-18-16,-17 0 15</inkml:trace>
  <inkml:trace contextRef="#ctx0" brushRef="#br1" timeOffset="27344.0023">30762 3034 0,'0'53'16,"0"-106"-16,-17 159 0,-19-53 0,-17 52 15,18-69-15,-35 34 16,34-52-16,-34 0 16,52-18-16,0 0 15,18-18-15,0 0 0,18-17 16,17 0-16,1 17 15,-1 0-15,0 18 16,0 0-16,1 18 0,-1 0 16,0-1-16,54 36 15,-54-17-15,18 17 16,-18-36-16,-17 36 16,-1-53-16</inkml:trace>
  <inkml:trace contextRef="#ctx0" brushRef="#br1" timeOffset="34202.1009">21802 6597 0,'-18'0'15,"18"18"1,18-1-16,-18 1 15,35 52 1,-17-34-16,35 52 16,-36-53-16,18 18 0,18 35 15,-17-35-15,17 18 16,-36-54-16,1 1 16,-18 17-16,17-35 15,-17 18-15,18 0 16,-36-36 46,1 18-46,-1-18-16,-35 18 16,18 0-16,-18-17 15,18 17-15,-53 0 16,52 0-16,-52 0 15,70 0-15,-52 0 16,52 0 0,-35 0-16,36 0 15,-1 0-15,0-18 16,-17 0 0,18 18-1,-1-17-15,0 17 16,1 0-16,-1 0 15,36 0 48,-18 17-63,0 1 16,0 0-1,0-1-15,0 1 16,0 17-1,0 1-15,0-1 0,0 0 16,-18 0-16,0 71 16,18-71-16,-17 18 0,-1 18 15,18-36-15,-18 18 16,18-35-16,0-1 16,-17 1-16,34-18 78,19 0-63,-1 18 1,-17-18-16,35 0 0,35 17 16,-35-17-16,17 0 15,-17 18-15,71 0 16,-71-1-16,-1 1 0,-16 0 15,34 17 1,-52-35-16,0 17 0,-1-17 16,1 0-16,-18 18 15,17-36 48,1 1-48,0-1-15,17-35 16,0 18-16,1-36 16,-19 54-16,-17-19 15,18 19-15,-18-1 0,17 1 16,-17-1-16,18 18 62,0 0-15,-18 18-47,17-1 16,1 18 0,0-17-16,-1 0 15,19-1-15,-1 36 16,0-35-16,18 17 15,-18-17-15,36 0 16,-36-1-16,0-17 16,18 0-16,-17 0 15,-19 0-15,-17 18 32,-35-18-17,17 17-15,-17 19 16,0-1-16,17-17 0,1 17 15,-19 35 1,19-34-16,-1-1 0,-17 18 16,17-18-16,0 0 0,1 18 15,-18 18 1,17-53-16,0 52 16,18-52-16,0 17 15,0-17-15,0-1 16,18-17-1,-36 0 32,-17 0-47,17-17 16,1 17-16,-36 0 16,17-18-16,-16 0 15,34 18-15,-17-17 0,17-1 16,-17 1-16,-1-1 15,1 0-15,18 1 16,-1-1-16,-17 18 16,17-18-16,0 18 15,1 18 48,-1 0-48,0-18-15,-17 35 0,18 0 16,-19 0 0,19 1-16,-1 17 15,0-18-15,1-17 0,17 17 16,-18 0-16,18 0 0,-18 18 16,18-17-16,0-19 15,0 18 1,0-17-16,0-36 31,-35 1-31,17 17 16,1-18-16,-1 1 0,-17-1 15,-36 0 1,54 1-16,-54-19 16,36 19-16,-36-19 15,1-16-15,35 16 16,-18 1-16,35 17 15,0-35 1,1 36-16,17-1 0,0 1 16,0-19-1,0 19-15,0-19 16,-18 19-16,18-1 16,-18 0-16,1 18 15,-1-17-15,0 17 16,-17 0-16,0 0 15,0 17-15,-1-17 16,-52 36 0,53-36-16,-71 35 0,71-17 15,0-1-15,-18 1 16,0 17-16,17-17 16,19-1-16,-1-17 15,0 0 48,1 36-48,17-19-15,-18-17 16,18 18-16,0 0 0,-17-1 16,17 19-16,0 34 15,0-35-15,0 54 16,17-54-16,-17 0 15,18 0-15,-18 18 16,17-35-16,-17 0 16,18-18-1,-36 0 32,1 17-31,-1-17-16,1 18 15,-36-18 1,35 0-16,-53-18 16,36 1-16,-35-19 15,34 1-15,-17 17 0,-17-17 16,52 17-16,1 1 16,17-1 109,-18 1-110,18-1-15,0 0 0,-18 1 16,18-19-16,-17 19 15,17-36 1,0 18-16,0-1 0,17 19 16,1-19-16,-18 1 0,35-35 15,-17 34-15,17-17 16,-35 36-16,18-19 16,-1 19-16,-17-1 15,0 0 1,0 1-16,-17 17 15,-1 0-15,1 0 16,-1 0-16,-17 0 16,17 0-16,-17 17 0,17-17 15,-53 18-15,54-18 16,-18 0-16,-18 0 16,17 0-16,-17 0 0,-17-18 15,17 18-15,-18-35 16,36 35-16,0-17 15,35-1-15,-18 0 16,36 18 15,0 36-15,-18-19-16,0 1 16,17-18 46,-17 17-46,0 1-16,0 0 15,0 17-15,0 18 16,-17-18-16,17 53 16,0-35-1,-18-17-15,18 17 0,0 35 16,18-53-16,-18 18 15,17-35-15,-17-1 0,18 18 16,-18-17 0,0 0-1,0-1 1,-18-17 0,1 0-1,-1 0 1,0 0-16,1 0 0,-1-17 15,0 17-15,1 0 0,-1 0 16,-17-18-16,17 18 16,-35 0-1,36 0-15,-19 0 16,19 0-16,-1 0 0,0 0 0,1 0 16,17 18-16,0-1 46,0-34 17,0-1-47,0-17-1,0 17-15,-18-35 16,18 18-16,0 0 0,-18-36 15,18 18-15,0 18 16,-17 0-16,17-18 0,-18 18 16,1-54-1,-1 54-15,18 0 16,-18 17-16,18 36 31,-17-1-15,17 1-1,-18 0-15,-35 17 16,18 0-16,-36 18 16,18-35-16,18-1 0,-53 19 15,53-19-15,-18 1 16,35-18-16,0 0 16,1 0-16,-1 0 15,0 0 1,18 18 62,18-18-78,-18 17 16,18-17-16,-1 53 15,1-35-15,17 52 16,-17-52-16,35 35 15,-53-18-15,17-17 16,1-1-16,-18 1 0,18 17 16,-18-17-16,17 0 15,-17-1-15,0 19 16,18-36-16,-18 17 16,0 1-16,18 0 15,-18-1-15,0-34 31,0-1-15,0 0 0,0 1-1,0-1-15</inkml:trace>
  <inkml:trace contextRef="#ctx0" brushRef="#br1" timeOffset="46931.2279">18644 9243 0,'-17'0'94,"17"17"31,-18-17-109,18 18-16,-18 0 15,18-1-15,-17 1 16,-1 0-16,18-1 16,-18 1-16,18 17 15,-17 0-15,17-17 16,0 0-1,0-1 32,-18-17-31,18-17 93,-17 17-93,17-18-16,0 0 16,-18-17-1,0 0-15,1 0 16,17 17-16,-36-17 15,36 17-15,-17 18 16,-1-35 0,0 35-1,1-18-15,17 1 16,-18-1-16,18 0 16,0 1-1,-17 17-15,17 17 94,-18 1-78,0-18-1,1 18 1,-1-1-16,0-17 15,1 0 1,-19 18-16,19-18 16,-18 0-16,17 0 15,0 0 1,1 0-16,17 17 0,-18-17 94,0 0-63,18 18-15,0 0-16,18-1 15,-18 1-15,18 0 16,-18-1-1,17 1-15,-17 0 16,0-1-16,0 1 16,0-1-16,0 1 15,0 0-15,18-1 16,0-17 0,-1 0 30,-34 0 1,-1 0-31,0 0 0,1 0-1,-1 0 1,0 0-1,1 0 1,-1 0-16,0 0 16,1 18-16,-1-18 15,18 18-15,-18-18 16,18 17 15,-17-17-15,17 18 15,-18-18 16,18-18-16,-17 18-31,17-17 16,0-36-1,-18 35 1,18-17-16,0 17 0,-18-52 16,18 52-16,-17-35 15,17 35-15,0 36 125,-18-18-109,0 18-16,-17-18 16,17 17-16,-17-17 15,18 0 1,-1 0-16,-35 0 15,35 0-15,1 18 16,17 0 93,17-1-93,-17 1 0,18 0-16,-18-1 15,0 1 1,0-1-16,0 1 16,0 0-1,0-1 16,18-17 16,-36 0 0,0 0-31,1 0-1,-1 0 1,0 0-16,1 0 16,-1 0-16,-17 0 15,17 0 1,1 0 0,17-17-16,0-1 15,17 0 1,1 18-16,0-35 15,-1 0 1,-17 0 0,0 17-16,0-17 15,-17 17-15,17 0 16,0 1-16,0-1 0,-18-17 16,18 17-1,18 18 32,-36 0 16,0 18-48,1 0-15,-1-18 16,0 0-16,1 0 15,-1 0-15,0 0 16,1 0-16,-1 0 0,0-18 16,1 18-1,-1 0-15,18-18 0,-17 18 0,-1-17 16,0 17 0,1 0-1,17 17 63,-18-17-78,18 18 16,0 0 0,0-1-16,0 1 15,0-1-15,0 1 47,18-18-31,-1 18-1,-17-1-15,18 1 16,0 0-16,-1-18 16,-17 17-16,-17-17 62,-1 0-46,0 0-1,1 0 1,-1 0-16,0 0 16,1 0-1,-1 0-15,0 0 16,1-17-16,-1 17 15,18-18 17,0 0-17,-17 1 1,17-19 0,-18 19-16,18-1 0,-18 1 15,18-1-15,-17 0 16,-1 18-1,18-17 1,-18 17 0,1 0-1,-1 17 1,0-17-16,-17 36 16,18-36-1,-1 17-15,0 1 16,1-18 62,-1-18-62,0 18 15,36 0 0,0 18-15,-1-1-16,1 1 15,-18 0 1,18-1 0,-18 19-16,0-19 15,17 1-15,-17 0 16,18 17-16,-1-18 15,-17 1 1,18-18-16,-18 18 47,-18-18-47,18 17 16,-17-17-16,17 18 15,-18-18 1,1 0-16,17 18 15,-18-18 1,0 0 62,18 17-62,-17-17-16,-1 0 15,0 0 1,18-17-16,0-1 16,-17 0-16,17 1 0,-18-19 15,18 19-15,-18-1 16,18 1 0,-17 17-1,-1 0 48,0 0-48,1 17 1,-1-17-16,1 0 0,-1 18 16,0-18-16,1 0 15,-1 0-15,0 17 16,36-17 15,-18-17-15,18 17-16,-36 0 78,18-18-63,-35 18 1,17 0 0,0 0-16,1 0 15,17 18 17,0-1-17,-18 1 1,36 0-16,-1-1 15,1 1-15,17 17 16,1-17 0,-19 0-16,1-18 0,0 17 15,-1 1-15,1-18 16,-18 17 78,-18-17-79,18 18 1,-17 0 0,-1-1-16,0 1 15,1 0 1,-1-1-16,18 1 15,-18-18 1,18 18 31,-17-1-16,-1-17 16,0 0-16,1 0-31,-1-17 16,1 17-16,17-18 47,17 0-32,-17 1 1,0-1 0,0 0-1,0-17-15,0 17 16,-17 1-16,-1-1 16,18 1-1,-18 17-15,1 0 16,-1 0-1,0 0-15,-17 17 16,17-17 0,1 0-1,17-17 48,-18 17-1,18 17-46,-17 1 0,17-1-1,0 1-15,0 0 16,-18-18-1,18 17 1,0 1-16,0 0 16,0-1-1,0 1-15,0 0 16,0-1-16,18 1 16,-1 0-16,1-1 15,-18 1-15,17-1 16,-17 1-1,-17-18 1,17 18-16,0-1 31,-18-34 1,1 17-1,-1 0-31,0 17 15,1 1 1,-1 0-16,0-1 16,1-17 62,-1 0-63,0 18 1,1-18-16,-1 0 16,0 0-16,1 0 62,17-18-62,-18 18 16,1 0-16,-1 0 15,-17 0-15,17-17 16,0 17-16,18-18 47,18 18-31,0 0-1,-1 0-15,1 18 16,-18-1-1,18-17-15,-18 18 0,17 0 16,-17-1-16,0 18 16,0-17-1,18 0 32,17-18-31,-17 17-16,17-17 0,-17 0 15,17 18-15,-17-18 0,-1 0 16,36 0-16,-35-18 16,-1 18-1,1-17-15,0 17 16,-18-18-16,35 0 16,-17 1-16,35-1 15,-36 18-15,54 0 16,-54-17-16,19 17 15,-19-18-15,19 18 0,-19 0 16,1 0 47,17 0-48,-17 0-15,17-18 16,18-17-1,-35 17-15,-18 1 16,0-19 0,17 36-16,-17-17 0,-17-18 15,17 17-15,0 0 16,-18-17-16,18 17 16,-18 1-16,1-1 15,-1 0 1,0 18-1,18 18 17,0 0-32,0-1 15,18-17-15,-18 18 32,-18-18-17,1 18 1,-1-18-16,0 0 0,-17 17 15,18-17-15,-1 0 16,0 18-16,1-18 16,-1 18-16,0-18 15,18 17 1,0 1 0,18-1-16,0-17 15,-1 18 1,1 0-16,-18-1 15,-18-17 32,1 0-31,17-17 0,-18 17-16,0 0 46,1 0-30,-1 0-16,-17 0 16,17 0-16,-17 0 15,17 0-15,1 0 16,-1 0-16,-17 0 0,-1 0 16,19 0-1,-1 0-15,1-18 16,-1 18-1,0 0-15,1 0 16,-19-18-16,19 18 16,-1 0-16,0 0 15,1 18 1,17 0-16,-18-18 0,18 17 16,-18-17 30,1 0-46,-1 0 16,1 0 0,-1 0-16,0 0 62,-17-17-46,17 17-16,-35-18 15,36 0-15,-54 1 16,54 17-16,-19 0 0,19 0 16,-1 17-1,0 1-15,18 0 0,0-1 32,0 1-17,0 0-15,-17-1 0,-1 1 16,18 0-16,0-1 15,0 1-15,18-18 16,-1 0 0,1-18-1,0 1-15,-18-19 16,17 19-16,-17-1 16,0-17-1,0 17-15,0 0 16,0 1-16,-17-36 15,17 18-15,0 17 0,0 0 16,0 1-16,17 17 31,1-18-15,0 18 0,-1 0-16,-17-18 15,18 18 1,-18-17-1,18 17 1,-18-18-16,17 0 16,1 18-16,-18-17 0,0-1 15,17 18-15,1-35 16,-18 17-16,18 1 16,-18-1-16,17 0 15,1 1 1,-18-1-1,0 0 1,0 1 0,0-1-1,0 1 1,0 34 15,18 18-31,-18-17 16,17 17-16,-17-17 15,18 17 1,-18-17-16,18 0 16,-1-1-1,1-17 1,-1 0 0,1-17-1,0-1 1,-1 0-1,1 1 1,0 17 0,-1 0-1,1 0 1,-18-18 0,-18 18 77,1 0-77,-1 0 0,0 0-16,18-18 31,18 18-16,17 0-15,-17 0 16,0 0-16,-1 0 0,19 0 16,-19 0-16,1 0 31,-18 18-31,-18 0 16,18-1-1,-17 1-15,17 0 16,-18-1-1,18 1-15,0 17 16,0-17 0,-18-18 15,1-18 16,-1 18-32,0-18 1,1 18-16,-1-17 16,0 17-16,1-18 15,-1 18-15,-17-17 0,17 17 0,-17-18 16,0 0 0,17 18-16,0 0 15,18 18 1,0 0-1,0-1 1,0 1 15,18-18-15,-18 17 0,18 1-16,-18 0 15,0-1-15,0 19 16,0-19-16,0 1 15,-18 0-15,18 17 16,-18-35-16,18 18 16,-17-1-1,-1 1 1,0-1-16,1-17 16,-1 18-1,36-18 16,-1 18-15,1-18 15,0 0-15,-1 0-16,19-18 16,-19 0-16,19 1 15,-19 17-15,-17-18 16,18 18-16,-1 18 15,-17-1-15,18 19 0,0-19 16,-18 19-16,35 17 16,-35-36-16,18 1 15,-1-1-15,-17-34 47,-17-1-47,-1 1 16,18-1-16,0 0 15,0-17-15,0 17 16,18 1 0,-1-1-1,1 18-15,0 0 16,-1 0 0,-17-18 93,-17 1-93,-1-18-16,0 17 15,1 0 1,-1-17-16,0 17 15,1 1-15,17-1 16,-18 18 0,18 18-1,-18-18-15,1 17 16,-1 1-16,18 0 0,-17-18 16,17 17-1,0 1 1,17 0-1,1-18-15,-18 17 0,17-17 16,1 18-16,0-18 16,-1 0-16,1 17 15,0-17 1,-36 0 15,18 18-15,0 0-1,0-1-15,18 1 16,-18 0-16,17-1 0,1-17 16,-18 18-16,-18-36 62,1 1-46,17-1-16,0-17 15,-18 17-15,18 0 16,18-17 0,-1 18-1,1 17 1,0 0 0,-1 0-16,1 0 15,0 0 1,-18 17 15,0-34 0,0-1-15,-18 18 0,18-18-16,-35 1 15,17-1-15,18 0 0,-18 1 16,1 17-16,-1 0 15,0 0-15,1 17 16,17 1-16,-18 17 16,18-17-16,0 52 15,0-34 1,18-36-16,-1 17 16,1-17-16,0 0 15,-1 0-15,1-17 16,0-1-16,-18 0 15,0 1-15,0-1 0,0 1 16,0-1-16,0 0 16,-18 1-16,0-1 0,1 0 15,17 1-15,-18 17 0,-17-18 16,17 36 0,0-1-16,1-17 15,17 18-15,-18 17 16,18-17-16,0 0 0,0-1 15,18 1 1,-1-1-16,1-17 16,0 0-16,-1 0 0,19 18 15,-19-18 1,-17-18 0,0 1-16,0-18 15,-17 17 1,17 0-16,-36-17 15,36 17-15,-35-17 16,17 35-16,1 0 16,17 18-1,-18-1 1,18 1-16,-17 17 16,17-17-16,0 0 15,17-18-15,-17 17 0,18-17 16,-1 18-16,1-18 15,0 0-15,-1 0 16,-17-18 0,-17 18-1,17-17-15,-18-1 16,0 18-16,1-18 16,17 1-16,-18 17 15,1 0 1,17 17-1,0 1-15,35 17 16,0-17 0,-17-18-16,-1 0 0,1 0 15,0-18-15,-18 1 16,0-1-16,0-17 16,-18 17-16,0 18 15,1-35-15,-19 17 16,19 18-1,-1-18-15,1 18 0,-1 0 16,0 18-16,18 0 16,0-1-16,-17 1 0,34 35 15,1-35-15,0-1 16,-1 1-16,1-1 16,17-17-16,-17 0 0,17 0 15,-17 0-15,17 0 16,-35-17-16,18-1 15,-18-17-15,-18 0 0,0-1 16,1 19-16,-1-19 0,0 19 16,-35-19-1,36 36-15,-18-17 16,17 17-16,0 0 0,1 17 16,-1 1-16,0 53 15,18-36-15,0 0 0,18 1 16,0-19-16,52 18 15,-35-35-15,1 18 16,17-18-16,0 0 16,-36-18-16,1-17 15,-18 18-15,0-19 0,-18-17 16,1 36-16,-36-36 16,17 35-1,-17 0-15,36 18 16,-1 0-16,-17 18 15,35 0-15,-18-1 0,1 54 16,17-53-16,17 17 16,1-17-1,17-1-15,0-17 16,-17 0-16,17-17 16,-35-1-16,18 0 0,-18-17 15,-18 17-15,1 1 16,-1-1-16,-52 18 31,52 18-31,18 17 16,18-17-16,-1-1 15</inkml:trace>
  <inkml:trace contextRef="#ctx0" brushRef="#br1" timeOffset="60566.926">26476 3140 0,'0'-18'15,"18"0"1,-18 1 0,-18 17 46,18 17-31,18 1-15,-18 0-16,0-1 0,0 1 16,0 17-16,0-17 0,0 17 15,0 18-15,0-18 16,-18 1-1,18-1-15,-18-17 0,18-1 16,0 1-16,18 0 31</inkml:trace>
  <inkml:trace contextRef="#ctx0" brushRef="#br1" timeOffset="61068.0328">26582 3298 0,'-18'0'31,"18"18"-15,-17 0 0,17 35-1,0-36-15,0 19 16,0-19-16,17 1 15,1-18-15,-1 0 16,1-18-16,0 1 16,-1-1-1,-17-17 1,0 17-16,0 0 16,0 1-16,-17 17 15,17-18-15,0 36 31,0-1-15,0 1-16,0 0 16,0-1-16,0 36 15,0-35-15,0 0 0</inkml:trace>
  <inkml:trace contextRef="#ctx0" brushRef="#br1" timeOffset="62134.7058">28981 3193 0,'0'-18'16,"0"0"-16,0 1 16,-18 17 15,18 53-16,0-18-15,0 0 0,0 18 16,18-18 0,-18-17-16,35 17 15,0-35-15,-17 0 16,17-35-16,-35 17 16,0-35-16,0 18 15,0 18-15,0-19 0,-17-17 16,17 36-1,-18-1-15,18 36 32,18 17-17,-18-17-15,17 35 16,-17-36-16,0 36 16,0-35-16,18 17 15,-18-17-15,17-1 0,1 1 16,0-18-16</inkml:trace>
  <inkml:trace contextRef="#ctx0" brushRef="#br1" timeOffset="62707.1441">29439 3157 0,'0'-17'16,"-17"17"-1,-1 17 1,0 1 0,18 0-16,-17 17 15,17 0-15,0 0 16,0 1-16,35-1 15,-35 0 1,53-17-16,-35 0 16,35-1-16,-36-17 15,18 0-15,-17 0 16,-18-17-16,18 17 0</inkml:trace>
  <inkml:trace contextRef="#ctx0" brushRef="#br1" timeOffset="63080.9125">29616 3351 0,'17'0'16,"1"0"-1,17 0-15,-17 0 16,17-17-16,0-1 15,-17-17 1,-18 0 0,-18 17-16,-17 0 15,0 18-15,-18 0 16,18 0-16,17 18 16,0 0-16,1-1 15,-1 18-15,18-17 0,18 17 16,35 18-16,-18-35 15,18 0-15,0-1 0,0 1 16,35 0-16,-70-18 16,17 0-1,-18 0-15,-34 0 16,-1 17-16,-17-17 16</inkml:trace>
  <inkml:trace contextRef="#ctx0" brushRef="#br1" timeOffset="64050.3083">28540 3228 0,'-18'0'16,"18"-18"0,-18 18-16,1 0 31,-1 0-16,18 18-15,-35 17 16,35-17-16,-18 35 16,18-36-16</inkml:trace>
  <inkml:trace contextRef="#ctx0" brushRef="#br1" timeOffset="64843.5826">24818 4163 0,'-18'0'0,"36"0"31,17-18-31,-17 18 16,17 0-1,-17 0-15,17-17 0,71 17 16,35 0 0,-35 0-16,0 17 15,388-17 1,-71-17-16,88-1 16,54 0-1,-248 1-15,301 17 16,-318 0-16,-18 17 15,18-17-15,-18 18 0,247 17 16,-264-17-16,176-1 16,-265-17-16,141 18 15,-211-18-15,53 0 16,-124 18-16,-52-36 16</inkml:trace>
  <inkml:trace contextRef="#ctx0" brushRef="#br1" timeOffset="70943.318">22878 12735 0,'0'-17'172,"0"-1"-156,-18 18-1,18-18 1,-18 18 15,18-17-31,-17-1 16,-1 0 0,0 1-16,1 17 0,-18-53 15,17 35-15,-53-52 16,36 17-1,0 0-15,-53-53 16,52 35-16,-17-17 0,-17-70 16,17 87-16,18-17 15,-1 17-15,-17 18 0,-17-53 16,52 71-16,-17 0 16,17 17-16,1 1 15,-19-19-15,36 19 16,0-1-16,0 0 15,0 1-15,0-1 0,0 36 94,0-1-94,0 1 16,-17 0-1,-1-1 1,1 1-16,-19 17 0,1 1 16,0-19-16,-54 71 15,37-52-15,-54 52 16,53-53-16,-35 36 16,35-36-16,-35 36 15,52-36-15,1 18 16,17-36-16,1 19 15,17-19-15,0 1 16,0 0 0,0-36 46,0 0-46,0 1-16,0-1 0,-18-53 15,0 36 1,1 0-16,-1 0 0,0-18 16,-34-35-1,16 35-15,1 0 0,0 0 16,-53-53-16,52 71 0,-17-1 16,18-17-16,0 18 15,-36-35-15,18 17 16,18 17-16,-18-34 15,18 35-15,17 17 0,-17-17 16,17 17-16,1 0 16,17 1-16,17-1 31,1 18-31,0-18 16,34 18-16,-34 0 15,53-35-15,-36 35 16,71-53-1,-53 18-15,70-36 16,-52 36-16,52-35 16,-70 52-16,35-35 15,-70 35-15,0 1 16,-1-1 0,-34 18-16,-36-17 15,17 17 1,19 0-16,-1-18 15,0 18-15,1-18 16,-1 18-16,1-17 0,-1-1 16,0 0-16,1 1 0,-19-19 15,19 1 1,-1-18-16,0 36 16,1-19-16,-36-17 15,18 0-15,-1 18 0,-17-35 16,36 52-1,-1 0-15,1 1 0,-1 17 16,0 0-16,18 17 16,-17 1-1,17 0 1,0-1-16,-36 1 16,19 0-16,-1-1 0,0 1 15,-52 17-15,35-17 16,-1-1-16,-17 1 0,18 0 15,-53-1 1,53 1-16,-1 0 0,-34-1 16,35 1-16,-54-1 15,54 1-15,-18 0 16,-17 17-16,34-17 16,-52-1-16,53-17 15,-36 18 1,36-18-16,17 0 0,1 0 15,-1 0-15,-17 0 16,17 0-16,36 18 31,-1-18-31,1 17 16,88 71 0,-36 1-16,-34-54 15,34 53 1,-34-35-16,-1-18 0,35 71 15,-34-71-15,17 36 16,-36-53-16,1-1 0,-18 1 16,18-18-1,-36 0 1,-17-18 0,17 18-16,-17 0 15,-1 0-15,19 0 0,-19 0 16,1 0-16,-35 18 15,34 0-15,-52 17 16,53-35-16,-53 35 16,35-17-16,-18 17 15,18-17-15,0 17 16,18-17-16,17-1 16,1 1-16,-1-1 0,-17 19 15,17-19-15,-35 36 16,36-17-16,-19 16 15,19-16-15,-1-1 16,1-35-16,17 18 16,-18-18-1,0-18 1,1 0-16,-19-35 16,1 18-16,-18-35 15,18 34 1,-18 1-16,18 0 0,-18 0 15,0-1-15,-18 1 16,18 35-16,-17-18 16,35 1-16,-36 17 15,53-18-15,-35 0 16,36 18 0,17-17-1,17 17 1,19-18-16,-19 18 15,54 18 1,-36-18-16,0 0 0,1 17 16,-1-17-16,18 0 0,-18 0 15,36 0-15,-54 0 16,36 0 0,-35-17-16,0-1 0,-1 1 15,1-1-15,0 0 0,17 1 16,-18-1-16,1 0 15,0 18-15,-18-17 0,17 17 16,1 0-16,0 0 0,-18 17 16,17 1-1,1 0-15</inkml:trace>
  <inkml:trace contextRef="#ctx0" brushRef="#br1" timeOffset="73162.0097">18450 10866 0,'-17'17'16,"17"-34"-16,0-1 15,0 0-15,0 1 16,0-19-16,0-17 16,0 18-16,0 0 0,-18-36 15,18 36-15,0-18 16,0 0 0,-18 18-16,18 0 15,-17 35 16,-1 0-15,0 17-16,1 1 16,-18 0-1,-1-1-15,1 1 0,17 17 16,-17-17-16,-35 17 16,34-17-16,-34 17 15,17 0-15,-35 1 16,35-1-16,17-18 0,-52 36 15,53-17 1,0-1-16,35 0 16,-18-17-16,18-1 15,0 1 1,18-18-16,-1 18 0,1-1 16,0-17-1,-18 18-15,0 0 16,0-1-16,0 1 15,0 0-15,-18-1 16,0-17 15,1-17-15,-1 17-16,-17-36 16,17 36-16,-35-35 15,18 17 1,-18 1-16,18 17 15,-36-18-15,53 18 16,-34 0-16,16 0 16,19 18-16,-19-1 0,1 1 15,17 0-15,-17 17 16,35-17 0,-17-1-16,-1 1 0,0 17 15,18-17 1,-17-1-16,17 1 0,-18 0 15,0-1 1,18 1 0,-35-18-16,35 18 15,-18-18-15,1 17 16,-1-17 0,1 0-1,-1 0 1,0 0-16,1 0 15,-1 0 17,18-17-17,-18 17-15,1 0 0,-1 0 16,-35 0 0,35 0-16,-17 0 15,0 17-15,17 1 0,-35 0 16,53-1-16,-17-17 15,17 18-15,17-18 16,1 0-16,17 0 0,18 0 16</inkml:trace>
  <inkml:trace contextRef="#ctx0" brushRef="#br1" timeOffset="73741.9426">18486 10971 0,'0'0'0,"0"-17"0,17-1 16,-17 0-1,0 1-15,-17 17 32,17 17-32,0 1 15,0 0 1,0-1-16,17 1 0,1 0 16,-1-18-1,-17 17-15</inkml:trace>
  <inkml:trace contextRef="#ctx0" brushRef="#br1" timeOffset="75199.5385">16563 11289 0,'-18'0'16,"18"-18"93,0 1-93,0-1-16,0-17 15,0 17-15,18-17 16,-18 17-16,0-17 15,18 0-15,-1-1 16,-17 19-16,18-36 16,-1 35-16,19 0 15,-36 1-15,17-1 16,1 18-16,-36 0 47,1 18-32,-1-18-15,-17 35 16,17-35-16,-17 18 16,-36-1-1,36 1-15,-53 0 16,53-1-16,-71 1 16,71 0-16,-36-18 15,53 17-15,-17-17 16,17 18-16,1-18 15,17 18 1,0-1-16,17 1 16,-17-1-1,18 1-15,-18 0 16,0-1-16,0 1 16,-18 0-1,1-18 1,-1-18-1,0-17 1,1 17 0,-18-17-16,17 17 0,0 1 15,-17-1 1,17 0-16,1 1 16,17-1-16,-18 0 15,18 1-15,-18-1 16,1 18 15,17-18-31,0 1 63,-18-1-48,18 0-15,-17 1 16,-1-1-16,18 1 62,18-1-46,-1 18-16,-17-18 16,18 18-16,-18-17 15,17 17-15,-17-18 0,18 18 16,0 0-1,-1 0 1,1 0-16,17 0 16,-17 0-16,17-18 15,-17 18-15</inkml:trace>
  <inkml:trace contextRef="#ctx0" brushRef="#br1" timeOffset="80041.8815">15928 10672 0,'-18'0'16,"36"0"-16,-36-18 46,36 18-30,0 0-16,-18-18 16,17 18-16,1 0 15,-1-17-15,1 17 0,0-18 16,-1 18-16,1-18 16,0 1-16,-1 17 15,1-18-15,35 18 16,-35 0-1,-1 0-15,18 18 16,-17-18-16,0 0 0,-1 0 16,1 0-1,-18-18 32,0 0-31,0 1-1,0-18 1,0 17-16,0-17 16,0 17-16,0 0 47,0 36-32,18-18 1,-18 18-16,17-18 15,1 17 1,0-17 0,-1 0-1,1-17-15,-1-1 16,1 18 0,-18-18-16,0 1 15,0-1 16,-18 18-15,1 0 0,-1 0-1,1 0 1,-1 0-16,0 0 0,-17 0 16,17 18-16,-17-1 15,17-17-15,1 0 0,-1 18 16,1-18-1,17 18-15,-18-18 16,18-18 0,18 18-16,-18-18 15,17 1-15,1-1 16,-1-17-16,-17 17 16,0 0-1,18 18-15,-18-17 16,-18 17-1,1 17 1,-1 1-16,-35 0 16,18-18-16,-36 17 15,36 1-15,-35 0 16,34-1-16,-17-17 16,36 18-16,-1-18 15,0 0 63,1 0-78,-1-18 16,-35 1-16,36 17 16,-36 0-16,17 0 15,1 0 1,18 0-16,-19 17 15,19-17 17,17-17-17,-18-1-15,-17 0 16,17 1-16,-17-1 16,17 18-16,0 0 15,18-18-15,-17 1 0,17-1 16,17 1-1,1-1 1,-18 0 0,18 18-16,-36 0 15,18 18 17,18 17-17,17 0-15,-17 1 16,35-1-16,-18-17 15,18 17-15,-36-35 16,1 0-16,0 18 16,-18-36 15,-18 18-31,0-18 16,18 1-16,0-19 15,-17 36-15,17-35 16,17 35-16,1-18 15,0 18 1,-1 0-16,1 0 16,0-17-16,-18-1 31,0 1-15,0-1 15,17 18 0,1 18-15,0-18-16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2:01.3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2275 2752 0,'0'-18'16,"0"0"15,0 36-15,18 17 0,-18 1-16,18 87 15,-18-70-15,17 88 16,-17-88-16,18 18 15,0 17-15,-18-35 16,0-18-16,17 0 16,-17 1-16,18-19 15</inkml:trace>
  <inkml:trace contextRef="#ctx0" brushRef="#br0" timeOffset="644.931">3069 3369 0,'0'0'0,"0"18"0,35-18 16,-17 0-16,35 0 15,-35-18-15,52-35 16,-52 18-16,-1 0 16,1-1-16,-18-34 15,0 52-15,-18-17 16,1 17-16,-18 1 0,-18 17 16,17 0-16,19 17 15,-36 18-15,35 1 16,1 17-1,17-18-15,35 35 16,0-52-16,0 0 0,54-1 16,-37-17-16,1 0 15,0 0-15,36 0 16,-54-17-16,18-1 16</inkml:trace>
  <inkml:trace contextRef="#ctx0" brushRef="#br0" timeOffset="990.1182">3598 3193 0,'0'0'16,"0"17"-16,18 71 15,0 36-15,17-1 16,-17-70-16,-1 53 16,1-71-16,-18 1 15,17-1-15,-17-17 16,-17-36-1,17-17-15,-18-1 16,1-69-16,17 52 16,-18-88-16,0 70 15,18 0-15,0 19 0,0-19 16,36 53 0,-19 18-16,18 0 15,1 18-15,-36 0 16,17 17-16,-17-17 0,0 17 15,0-18-15,-17 19 16,-1-19-16,0 1 16,1-36-1</inkml:trace>
  <inkml:trace contextRef="#ctx0" brushRef="#br0" timeOffset="1240.109">3898 3210 0,'0'53'16,"0"-106"-16,0 124 0,0-36 16,0-17-16,18 17 15,-1-17-15,19-18 16,-1 0-16,0-36 16,-17 19-16,0-19 15,-18 19-15,0-18 16,-18-1-16,0 19 15,1 17-15,-1 0 0,-17 0 16,17 0 0,18 17-16,-18-17 0,18 18 15,18 0-15</inkml:trace>
  <inkml:trace contextRef="#ctx0" brushRef="#br0" timeOffset="1485.3497">4233 3193 0,'-17'0'16,"-1"17"-16,0-17 0,1 36 15,17-19-15,0 1 0,35 17 16,0 0 0,1-17-16,-1-18 15,35-18-15,-52 18 16,17-35-16,1 17 0,-19-17 15,1 0-15,-18 0 16,18-18-16,-18 17 0,0-16 16,0-1-16,-18 0 0,18 0 15</inkml:trace>
  <inkml:trace contextRef="#ctx0" brushRef="#br0" timeOffset="1735.1097">4463 2822 0,'0'0'0,"0"-35"16,-18 35 0,18 53-16,18 0 15,-18 0-15,0 0 16,17 17-16,1 36 15,-18-53-15,18 17 16,-18-52-16,17 0 16,1-18-1,-1-36 1,1 19-16,0-1 16,-1 1-16,19 17 15,-19 0-15,-17 17 0,18 1 16,0 17-1,-18-17-15,0-1 0,0 1 16,0 0-16,17-1 0,1-17 16</inkml:trace>
  <inkml:trace contextRef="#ctx0" brushRef="#br0" timeOffset="2013.3707">5133 3016 0,'35'0'16,"-17"0"-16,35-17 16,-36 17-1,1 0-15,-18 17 16,-18 1-16</inkml:trace>
  <inkml:trace contextRef="#ctx0" brushRef="#br0" timeOffset="2130.9206">5239 3175 0,'53'0'16,"-106"0"-16,123 0 0,-52 0 15,17-18 1,-17 18-16</inkml:trace>
  <inkml:trace contextRef="#ctx0" brushRef="#br0" timeOffset="2725.4765">6138 2628 0,'0'-53'15,"0"106"-15,18-70 32,17 87-32,-17-17 15,0 0-15,-18 18 0,17 34 16,1-34-16,-18 35 15,17-71-15,19 36 16,-19-54 0,1 1-16</inkml:trace>
  <inkml:trace contextRef="#ctx0" brushRef="#br0" timeOffset="3208.8347">6650 3351 0,'0'0'16,"18"89"-16,-1-72 0,-17 19 15,18-36-15,-18-18 16,-18-53-1,1 36-15,-1-53 16,0 35-16,1 18 16,-1-18-16,18 17 0,0-16 15,0 16-15,0 19 16,18-1-16,-18 0 16,35 1-1,-17 17-15,17-18 16,-18 18-16,1 18 0,17 17 15,-17 0-15,0 1 16,17 16-16,-17 1 16,-1 0-16,1 0 0,17 35 15,-35-70-15,0 17 16,0-17-16,-18 0 16,1-18-16,-36 0 15,35 0-15,-17-18 0,-36 0 16,54 1-16,-18-19 15,17 19 1,18-1-16</inkml:trace>
  <inkml:trace contextRef="#ctx0" brushRef="#br0" timeOffset="3726.3288">6597 3210 0,'0'0'32,"0"-17"-32,0-1 0,-18 18 0,18 18 15,18 17 1,0 0-16,-18 0 16,17 54-16,1-1 15,0-35-15,-1-18 16,1 53-1,-18-52-15,17-1 0,19 0 16,-19-35 0,1 0-16</inkml:trace>
  <inkml:trace contextRef="#ctx0" brushRef="#br0" timeOffset="4116.3989">7267 2963 0,'-53'-17'16,"106"34"-16,-141-17 0,53 18 0,17 0 16,-17 35-16,17-1 15,18-16-15,18 34 16,-1-52-16,19 17 15,-19-17-15,19-18 0,34 17 16,-34-17-16,-19-17 16,1 17-16,-1-35 15,-17 17-15,0 0 16,0 1-16,-17-1 0,-1 0 16,18-17-16,-35 17 15,35 36 1,18 0-1,-1-1 1,18 19-16,18-19 16,-35 1-16,53 0 15,-36-18-15</inkml:trace>
  <inkml:trace contextRef="#ctx0" brushRef="#br0" timeOffset="4382.6826">7620 2963 0,'0'0'0,"-35"0"0,17 18 0,-17 0 16,35-1-1,-18 1-15,18 17 0,0-17 16,0-1-16,35 19 16,1-19-16,34-17 15,-34 0-15,16 0 16,-34 0-16,0 0 15,-36 0-15,-17 0 16,0 18-16,-18 0 16,17-1-16,1 1 15,35 0 1</inkml:trace>
  <inkml:trace contextRef="#ctx0" brushRef="#br0" timeOffset="4660.6603">7938 2963 0,'-18'-17'15,"0"17"-15,1 17 16,17 1-16,-18 17 16,36 18-16,-1-35 15,1 17-15,17-17 0,-17-1 16,17 1-16,0 0 15,-35-1 1,-53-17 0,36 0-16,-54 0 15,54 18-15,-36-18 16,17 0-16,19 18 16,-19-18-16</inkml:trace>
  <inkml:trace contextRef="#ctx0" brushRef="#br0" timeOffset="5065.306">8767 2858 0,'52'35'15,"-34"-35"-15,17 17 16,18-17-16,35 0 16,-35 0-16,36-17 15,-72 17-15,19-35 16,-19 17-16,-34-17 15</inkml:trace>
  <inkml:trace contextRef="#ctx0" brushRef="#br0" timeOffset="5223.4052">8961 2593 0,'0'176'16,"0"-352"-16,0 423 15,17-106 1,-17-70-16,18-19 0,-1 37 15,1-72-15,-18 1 16,18 0-16,-1-36 16</inkml:trace>
  <inkml:trace contextRef="#ctx0" brushRef="#br0" timeOffset="5533.596">9155 2540 0,'17'53'16,"-34"-106"-16,52 229 0,-35-105 16,18 0-16,-18 52 15,17-70-15,-17 0 0,0-36 16,0 19-16,18-19 16,-18 1-16,17-18 0,-17-18 15,18 1-15,17-36 16,-35 0-16,18 35 15,-18-17-15,0 17 0,18 1 16,-18 34 0,0 1-1,0 17-15,0 1 16,0-19-16,0 1 16,17-1-16,19-17 15</inkml:trace>
  <inkml:trace contextRef="#ctx0" brushRef="#br0" timeOffset="5975.3864">9525 3087 0,'0'17'16,"0"-34"-16,0 52 0,0-53 31,-18 1-15,18-1-16,0-17 15,0 17-15,0 1 16,18 17-16,0-18 16,-1 18-16,19 0 15,-19 0-15,18 0 16,-17 0-16,0 18 16,-18-1-1,-18 1 1,18 0-1,0-1 1,18-17-16,-1 18 16,19-18-16,-19 0 0,19-18 15,-19 1-15,1 17 16,-18-18-16,0 0 16,-18 1-16,1 17 15,-1-18-15,0 0 16,-17 18-16,53 0 31,17-17-15</inkml:trace>
  <inkml:trace contextRef="#ctx0" brushRef="#br0" timeOffset="6506.6161">9860 2963 0,'-35'0'0,"70"0"0,-17 0 0,-1 18 16,19 0-16,-19-18 16,1 17-16,-18 1 15,0 0 1,0-1-1,18-17 17,-1-17-17,-17 34-15,36 18 16,-19-17-16,-17 17 0,18 1 16,-1 17-16,1 17 15,-18-52-15,0 17 16,-18-17-16,18-1 0,-35 19 15,18-36-15,-1 0 16,-17 0-16,17-18 0,0 0 16,18-52-1,-17 17-15,34-53 16,-17 35-16,18-87 16,0-19-16,-1 89 15,1 35-15,0-17 16,-1 87-16,-17 54 15,18-18 1,-18 53-16,17-53 16,-17-1-16,36 19 15,-1-53-15,-17-1 0,-1 1 16,-17 0-16,36-18 16,-19 0-1,1-18-15,-1 0 16,1 18-16,0 0 15,-1 36 1,-17-19-16,18 1 16,-18 17-16,18-17 0,-18-1 15,17 1 1</inkml:trace>
  <inkml:trace contextRef="#ctx0" brushRef="#br0" timeOffset="7813.743">11483 2840 0,'-53'18'15,"35"-1"-15,-17 1 16,17-1-16,-34 36 16,52-17-16,0-1 15,17-17-15,1-1 0,-1-17 16,54-17 0,-36 17-16,1-36 0,-1 19 15,-18-19-15,1 1 0,0 0 16,-1-53-16,-17 52 15,-35-34 1,17 34-16,-34-16 0,16 34 16,1 18-1,17 35-15,18 18 16,0 0-16,18-18 16,0 1-16,-1-1 15,54 35-15,-36-52 16,18 0-16,35 17 15,-52-35-15,-1 0 0,0 0 16,-17-18-16,-1 1 0,-17-1 16,-17 36-1,-19-1 1,19 19 0,-1 17-16,18-36 15,18 36-15,-1-35 16,1-1-16,17-17 0,1 0 15,-19-17 1,1-1-16,17-17 0,-35 17 16,0-17-1,0 17-15,-35-17 16,17 35 0,36 18-1,0-1 1,-1 1-16,36 0 15,-35-18-15,-1 0 0,1 0 16,-18-36-16,0 19 16,-18-19-1,1 19-15,-1 17 0,18-18 16,0 0 0,18 1-16,-1 17 15,1-18-15,17 18 0,36 0 16,-36 0-16,36 0 15,-36 0 1,-17 0-16,-1 0 0,1-17 16,-36 17-1,-17-36 1,35 19-16,-18 17 16,1-18-16,-1 0 0,18 1 15,-18 17-15,18 17 31,18 19-31,-18 17 16,0-18-16,0 35 16,18-34-16,-18-1 0,17 0 15,1-17-15,0-1 0,-1 1 16,1 0 0,0-18-16,-18-18 15,17 0-15,-17 1 16,0-1-16,0 1 15,18 17-15,-1 0 47,1 17-31,0-17-16,-1 0 16,19 0-16,-19 0 15,1 0-15,0 0 16,-1-17-1</inkml:trace>
  <inkml:trace contextRef="#ctx0" brushRef="#br0" timeOffset="7941.0227">12947 3034 0,'0'0'0,"18"0"0,-1-18 15,-17 1-15,0-1 16,0 0-16</inkml:trace>
  <inkml:trace contextRef="#ctx0" brushRef="#br0" timeOffset="9892.4295">18644 1764 0,'0'18'16,"18"34"-16,-18-16 15,18-1-15,17 71 16,-17-36 0,-1-34-16,-17 34 15,0-52-15,18 0 16</inkml:trace>
  <inkml:trace contextRef="#ctx0" brushRef="#br0" timeOffset="10967.6952">18609 1729 0,'0'0'0,"18"0"16,-1 0-1,19 0 1,-19 0-16,19-18 16,16 18-16,-16 0 15,52 18-15,-53-18 16,89 0-16,-71 0 16,105 0-1,-69-18-15,105 18 16,-89-18-16,107 18 15,-106 0-15,141 0 16,-124 0-16,142 0 16,-142 0-16,124 0 15,-106 0-15,106-17 16,-123 17-16,140 0 16,-140 0-16,123 0 15,-124 0-15,124 0 16,-123 0-16,123 0 15,-124-18-15,124 0 16,-141 18 0,141 0-16,-124-17 15,-17 17-15,18 0 0,-19 0 16,1 0-16,18 0 0,-18 0 16,105 0-16,-105 0 15,106 0 1,-106 0-16,105 0 15,-105 0-15,0 0 0,106 0 16,-107 0-16,107 0 16,-18 0-1,-88 0-15,106 0 16,-124 0-16,123 0 16,-105 0-16,106 0 15,-106 0-15,88 0 16,-106 0-16,88 0 15,-87 0-15,-1 0 16,0-18-16,53 18 16,-70 0-16,-1 0 15,71-17-15,-70 17 16,52-18-16,-70 0 16,71 1-16,-71 17 15,53-18 1,-54 18-16,-16-18 15,-1 18-15,-17 0 0,-1 0 16,1 0-16,0-17 0,-1 17 16,1 0-1,-18-18-15,0 36 32,0-1-17,17 36 1,-17-17-16,18 52 15,-18-53-15,18 71 16,-1-53 0,-17 35-16,18-35 15,0 35-15,-1-53 16,1 36-16,0-36 16,-18 0-16,0 1 0,0-19 15,17 19 1,-17-19-16,0 1 15,-17-36 1</inkml:trace>
  <inkml:trace contextRef="#ctx0" brushRef="#br0" timeOffset="12106.8035">18591 2311 0,'0'0'0,"18"17"16,-18 1 0,18 0-16,-1 17 15,-17-17-15,18 17 16,-18-18-16,18 1 0,-1 0 15,1-18 1,0 17 0,-1-17-16,18 18 15,1-18-15,-19 0 16,1 18-16,17-18 0,1 0 16,34 0-1,-35 0-15,54 0 16,-37 0-16,72-18 15,-36 0-15,106 18 16,-106-17-16,142 17 16,-124-18-16,158 0 15,-140 18-15,17 0 16,0 0-16,0-17 0,141 17 16,-123 0-16,141 0 15,-142 0-15,142 0 16,-141 0-1,176 0-15,-176 0 16,176 0-16,-17 0 16,-142 0-16,0 0 15,160 0-15,-160 0 16,159 0 0,-159 0-16,177-18 15,-194 18-15,194 0 16,-177 0-16,177 0 15,-177 0-15,142-17 16,-159 17-16,140 0 16,-157 0-16,122 0 15,-123 0-15,124 17 16,-124-17-16,124 0 16,-142 0-16,124 0 15,-141 0-15,88 0 16,-106 0-16,-17 0 15,-19 0-15,1-17 16,0 17-16,-35-18 16</inkml:trace>
  <inkml:trace contextRef="#ctx0" brushRef="#br0" timeOffset="12913.5265">19526 2011 0,'18'17'47,"52"19"-47,-34-1 16,-1-17-16,0 17 0,1 0 15,52 18-15,-53-35 16,18 35 0,-35-36-16,-1 1 15,1-18-15,-18 18 0</inkml:trace>
  <inkml:trace contextRef="#ctx0" brushRef="#br0" timeOffset="13119.1122">19844 1958 0,'-18'18'16,"0"-1"-16,-34 71 15,16-52-15,19 17 0,-36 35 16,35-53 0,18 18-16,0-35 0,0 17 0,18-17 15</inkml:trace>
  <inkml:trace contextRef="#ctx0" brushRef="#br0" timeOffset="13664.5636">20197 1782 0,'-18'-18'15,"36"36"-15,-54-36 16,19 18-16,-1 0 15,0 18-15,1-1 16,34 1 0,1-1-1,0-17 1,-1 18-16,1 0 16,-18 17-16,-18-35 15,1 35 1,-1-17-16,18 0 15,-18-18 1,36 17 0,0 1-1,-1-1 1,1-17-16,-18 18 16,18-18-16,-1 18 15,1-18-15</inkml:trace>
  <inkml:trace contextRef="#ctx0" brushRef="#br0" timeOffset="13880.9131">20373 1834 0,'-18'36'15,"18"-19"-15,0 1 16,0 17 0,0-17-16,0 0 0,18-1 0,-18 1 15,0-1 1</inkml:trace>
  <inkml:trace contextRef="#ctx0" brushRef="#br0" timeOffset="14259.0347">20496 1782 0,'0'-18'16,"18"18"-16,0 0 15,-1 0 1,1 35-16,-18-17 15,0-1 1,0 1-16,0 0 16,0-1-1,0 1-15,0 0 16,18-1-16,-1 1 16,1 0-1,0-1 1,-1-17-16,-34 0 31,-1 18-31,0-18 16,-17 0-16,17 0 15,18 17-15,-17-17 16</inkml:trace>
  <inkml:trace contextRef="#ctx0" brushRef="#br0" timeOffset="14775.1995">21396 1764 0,'0'0'16,"0"-53"-16,0 18 0,0 17 16,0 0-1,0 36-15,0 35 16,18 0-1,-18 17-15,0 1 0,17 70 16,1-88-16,17 71 16,-35-72-16,35 19 15,-17-36-15,0-17 16,-1 0-16,1-1 16,17 1-16</inkml:trace>
  <inkml:trace contextRef="#ctx0" brushRef="#br0" timeOffset="15270.9572">21855 1958 0,'0'0'0,"17"18"16,1 34-1,17-34-15,18 35 16,-18-18-16,18 18 16,-35-35-16,35 35 15,-53-36-15,35 1 16,-35 0 0</inkml:trace>
  <inkml:trace contextRef="#ctx0" brushRef="#br0" timeOffset="15460.7173">22084 1976 0,'0'0'0,"-18"35"16,-35 18-16,36-18 15,-1 18 1,18-35-16,0 17 0,18 0 15,-1-17-15,36 17 16</inkml:trace>
  <inkml:trace contextRef="#ctx0" brushRef="#br0" timeOffset="16037.8877">22419 1729 0,'0'0'0,"-18"0"15,1 17-15,-1 1 16,18 17 0,0-17-1,18-1-15,-1 1 16,1-18-16,17 18 16,-17-1-1,-18 1 1,-18-18-16,18 18 0,-17-18 15,-1 17-15,0 1 32,18 0-32,0-1 15,18 1 1,0-1 0,-1-17-16,1 18 15</inkml:trace>
  <inkml:trace contextRef="#ctx0" brushRef="#br0" timeOffset="16372.3736">22595 1834 0,'18'0'15,"0"-17"1,-1 17-16,1 0 16,-18 17-1,0 1-15,0 0 0,-18 17 16,1-17-16,17 17 15,-18-35 1,18 18-16,18-18 16,-1 0-1,1 0-15,0-18 16</inkml:trace>
  <inkml:trace contextRef="#ctx0" brushRef="#br0" timeOffset="16767.5297">22754 1782 0,'18'0'15,"-1"0"1,1 0 0,-18 17 15,0 1 0,0-1-15,0 1-1,0 0 17,18-18-17,-18 17 1,17-17-1,-17 18 1,0 0 0,-17-18-1,17 17 1</inkml:trace>
  <inkml:trace contextRef="#ctx0" brushRef="#br0" timeOffset="17144.8794">23001 1693 0,'0'0'16,"18"0"-16,-18 18 47,0 35-47,0-35 16,17 17-16,1 18 0,-18-18 15,18 0-15,-1 1 0,19 52 16,-19-53-1,19 36-15,-19-36 16,1 0-16,-18-17 16,17-18-1,-17 17-15</inkml:trace>
  <inkml:trace contextRef="#ctx0" brushRef="#br0" timeOffset="17872.7436">24130 2064 0,'18'0'16,"-1"-18"0,1 18-16,0 0 15,-1 0-15,18 0 0</inkml:trace>
  <inkml:trace contextRef="#ctx0" brushRef="#br0" timeOffset="18017.6368">24730 2081 0,'17'0'15,"1"0"-15,0 0 16,-1 0-16,19 0 0,-19 0 16</inkml:trace>
  <inkml:trace contextRef="#ctx0" brushRef="#br0" timeOffset="18156.8593">25188 2081 0,'18'-17'16,"0"17"-16,-1-18 16,1 18-16</inkml:trace>
  <inkml:trace contextRef="#ctx0" brushRef="#br0" timeOffset="18257.968">25435 2081 0,'18'-17'0,"0"-1"16</inkml:trace>
  <inkml:trace contextRef="#ctx0" brushRef="#br0" timeOffset="20993.0141">18962 3210 0,'17'0'15,"1"0"1,0 0-1,-1 0 1,1 0-16,35 0 16,-18-17-16,36 17 15,-36-18-15,18 18 0,18 0 16,-19 0-16,1 0 16,-17 0-16,17 18 0,70-18 15,-70 17-15,88 1 16,-70-18-16,70 0 15,-53 0 1,106-18-16,-106 18 16,124-17-16,-106-1 15,17 18-15,1-18 0,-1 1 16,1 17-16,158-36 16,-141 19-16,106-18 15,-124 17-15,1 0 16,105-17-16,-105 17 15,-19 1-15,19-1 16,-1 0-16,-17 18 0,106-35 16,-124 35-16,106-17 15,-106 17-15,89 0 16,-72-18-16,107 18 16,-106 0-16,141 0 15,-106 0-15,141 18 16,-141-18-1,124 0-15,-124 0 16,124 0-16,-142 0 16,106 0-16,-105 0 15,-18 0-15,0 0 0,70 0 16,-70 0 0,88 17-16,-106-17 15,124 18-15,-124-18 16,18 17-16,-18-17 15,18 0-15,-18 18 0,88-18 16,-105 18-16,88-1 16,-89-17-16,89 36 15,-106-36-15,88 17 16,-88-17-16,53 0 16,-53 0-16,35 0 15,-53 0 1,0-17-16,-17 17 15,0-18-15,-1 0 16,-17 1-16,0-1 16</inkml:trace>
  <inkml:trace contextRef="#ctx0" brushRef="#br0" timeOffset="21277.7401">28646 2769 0,'0'0'0,"35"0"0,35 18 16,1 0-16,0-1 16,-1 1-1,-52 0-15,35-1 16,-36 1-16,1 17 15,0-17-15,-36-1 16,0 19 0,1-19-16,17 1 0,-18 35 15,0-18 1,1 0-16,17 1 16,-18-19-1</inkml:trace>
  <inkml:trace contextRef="#ctx0" brushRef="#br0" timeOffset="22979.0949">29492 2928 0,'18'0'31,"17"0"-31,-17 0 16,-1-18-16,19 18 15,-19-17-15,19 17 16,-19-18-16,1 1 15,-18-1-15,0-17 16,0 17-16,-35-17 16,17 17-16,-17 0 15,17 18-15,-17 18 16,17 0 0,-17 35-16,35-18 15,18 35-15,-1-34 16,36 17-16,-18-36 15,36 1-15,-36 0 16,36-18 0,-54 0-16,1 0 15</inkml:trace>
  <inkml:trace contextRef="#ctx0" brushRef="#br0" timeOffset="23350.6622">29986 3016 0,'18'106'15,"-36"-212"-15,36 283 0,-18-124 0,0 52 16,0-69-16,17 17 16,-17-36-1,0-34 1,-17-72-1,17 54-15,0-18 0,-18-70 16,18-18 0,0 70-16,18-35 15,-18 71-15,53 17 16,0 36 0,-18-18-16,-17 18 15,-1 35-15,-17-36 16,-17 18-16,-1-17 15,0 0-15,1-1 0,-36 1 16,35 0-16,0-18 16</inkml:trace>
  <inkml:trace contextRef="#ctx0" brushRef="#br0" timeOffset="23623.9355">30304 2858 0,'-18'52'0,"36"-104"0,-36 122 15,18-52-15,0-1 0,18 19 16,17-36-16,-17 0 16,17 0-16,18 0 15,-53-18-15,17-17 16,-17 17-16,-17-35 15,-1 36-15,-35-1 16,36 0-16,-36 18 16,35 0-16,18 18 15</inkml:trace>
  <inkml:trace contextRef="#ctx0" brushRef="#br0" timeOffset="24108.9455">30551 2875 0,'0'0'15,"-18"18"-15,18-1 0,0 1 16,18 17 0,17-17-16,-18-18 15,19 18-15,-19-18 0,36 0 16,-17-18-16,-19-17 15,1 17-15,-18-17 16,0-18-16,0 18 16,0-36-16,0 36 15,0-1-15,-18-34 16,18 35 0,0 70-1,0 35-15,18 19 16,-18-54-16,18 53 15,-1-35-15,-17-18 16,0 1 0,18-36-16,-18 17 15,17-34-15,1-1 16,0 0-16,17 1 16,-17 17-16,-1-18 15,1 18-15,0 18 16,-1-1-16,1 19 15,-18-19-15,17 1 16,1-18-16,-18 18 0,18-18 16,-1 0-16</inkml:trace>
  <inkml:trace contextRef="#ctx0" brushRef="#br0" timeOffset="24291.7712">31415 2681 0,'0'124'0,"0"-248"0,18 301 16,-1-72-16,1-69 16,-1-1-16,1 0 15,-18 0-15,18-17 16</inkml:trace>
  <inkml:trace contextRef="#ctx0" brushRef="#br0" timeOffset="25797.6927">19191 3757 0,'0'0'0,"-18"-18"0,1 18 16,-1 0-1,36 0 16,-18 18-31,17-18 16,19 0-16,-1 0 16,0 18-16,71-18 15,-53-18-15,88 0 16,-53 18-16,124-17 16,-106-1-16,158-17 15,-140 35-15,158-18 16,-123 1-16,141-1 15,-141 0-15,193 1 16,-158 17-16,177-18 16,-177 18-1,194-35-15,-194 35 16,-18-18-16,230-17 16,-212 17-16,0 18 0,-18-17 15,-17 17-15,0 0 0,-18 0 16,124 0-16,-142 0 15,89 17 1,-106 1-16,70 0 16,-70-18-16,70 0 15,-70 0-15,70-18 16,-87 18-16,105 0 16,-106 0-16,88 0 15,-88 18-15,142-18 16,-107 17-16,142 1 15,-142-1-15,107-17 16,-142 18-16,18-18 16,52 18-1,-70-1-15,-17-17 0,0 18 16,34-18-16,-52 0 16,18 18-16,-36-18 15,53 17-15,-52 1 16,34 0-1,-17-1-15,18 18 16,-36-35-16,36 18 16,-36-18-16,18 0 15,-36-18-15,19 1 16,-19 17-16,1-18 16,0 18-1,-18-17-15</inkml:trace>
  <inkml:trace contextRef="#ctx0" brushRef="#br0" timeOffset="26048.9198">28716 3404 0,'53'18'16,"-18"0"-16,36-1 15,-36 1 1,53 17-16,-35-17 15,0 35-15,-35-36 16,-18 1-16,0 17 16,-18 1-16,-52 16 15,34-16-15,-34 34 16,35-34-16,17-19 16,-17 54-16,17-54 15,0 19-15</inkml:trace>
  <inkml:trace contextRef="#ctx0" brushRef="#br0" timeOffset="26678.1591">29510 3845 0,'18'0'15,"17"18"1,0-18-16,0-18 16,18 1-16,-17-1 0,16-17 15,-34 17-15,-18-35 16,-18 36-16,-34-1 15,16 18-15,-52 35 16,70-17-16,-17 35 16,35-36-1,18 36-15,17-35 16,53 17-16,-35-17 16,35-18-16,-35 0 15,-17 0-15,-1-18 16</inkml:trace>
  <inkml:trace contextRef="#ctx0" brushRef="#br0" timeOffset="26983.7665">30004 4145 0,'0'0'16,"17"106"-16,1-53 0,0-35 15,-18 17-15,17-18 0,1-17 16,-18-17-16,0-36 15,-18 18-15,18-1 16,-17-17-16,17 1 0,0-72 16,0 53-1,35-52-15,-17 88 16,17-1-16,-17 19 0,17 17 16,18 0-16,-36 17 15,1 19 1,-18-19-16,-18 36 15,1-17-15,-36-1 16,35-35-16,1 17 16,-1-17-16</inkml:trace>
  <inkml:trace contextRef="#ctx0" brushRef="#br0" timeOffset="27251.0604">30374 3810 0,'0'0'0,"-17"18"0,17-1 16,0 1-16,0 0 15,17-18-15,1 17 16,35-17-16,-18 0 16,-17 0-16,-1 0 15,1-17-15,0 17 0,-18-36 16,-36 19-1,19-1-15,-1 18 0,-35-18 16,35 18-16,1 0 16,-1 0-16,1 18 15,-1-18-15,36 18 16</inkml:trace>
  <inkml:trace contextRef="#ctx0" brushRef="#br0" timeOffset="27738.1682">30727 3828 0,'-18'17'16,"36"-34"-16,-53 52 0,35-17 0,17-1 15,19 1 1,-19-1-16,36-17 15,-18 0-15,-17 0 16,17-35-16,-17 18 16,-18-36-1,-18 17-15,18 1 0,0-18 16,-17 18-16,17 0 16,0 17-16,0 0 0,-18 1 15,18 34 1,18 36-1,-1-17-15,-17-1 0,18 18 16,0-18-16,-18 0 0,17 1 16,1 16-16,0-34 15,-18 0-15,17-18 16,1 0 0,-18-18-16,17 18 0,1-18 15,0 1-15,17 17 16,-17 0-16,17 0 15,-17 0-15,-1 17 16,-17 1 0,18-18-16,-18 18 15</inkml:trace>
  <inkml:trace contextRef="#ctx0" brushRef="#br0" timeOffset="28005.3389">31397 3581 0,'0'0'15,"36"17"-15,-19 1 0,18 17 16,-17-17 0,0 0-16,-18-1 0,17 18 15,-17 1-15,0-19 16,0 19-1,0-19-15,0 19 0,18-19 16,0 1-16,17-1 16,-17 1-16,17-18 15,-18 0-15,1-18 16</inkml:trace>
  <inkml:trace contextRef="#ctx0" brushRef="#br0" timeOffset="28662.2484">19526 3916 0,'18'17'16,"-18"1"-16,18 0 16,-1-18-1</inkml:trace>
  <inkml:trace contextRef="#ctx0" brushRef="#br0" timeOffset="28801.7683">19597 4233 0,'17'0'16,"1"0"-1,-18-17 1</inkml:trace>
  <inkml:trace contextRef="#ctx0" brushRef="#br0" timeOffset="28967.1209">19685 4322 0,'0'35'16,"0"-70"-16,-18 70 0,18-18 15,0 1-15,18-18 16,-18 18-16,18-18 15</inkml:trace>
  <inkml:trace contextRef="#ctx0" brushRef="#br0" timeOffset="34448.1547">3739 5362 0,'-17'0'0</inkml:trace>
  <inkml:trace contextRef="#ctx0" brushRef="#br0" timeOffset="35263.1123">3916 5045 0,'17'-18'15,"-34"36"-15,34-54 0,-17 19 0,18-1 16,-18 1-16,18-1 16,-18 53-1,0 36 1,0-18-16,-18 88 16,0-71-1,-34 54-15,16-54 16,19-17-16,-19 0 15,-17 0-15,18-18 0,-35 18 16,34-35-16,1-18 16,0 0-16,17 0 0,-17-18 15,17-52-15,18 34 16,0-52-16,18 53 16,17-53-16,-17 70 15,17 1-15,-17 17 0,17 0 16,0 17-16,-17 1 15,17 17-15,-17 0 0,17 18 0,0-17 16,1 52 0,-1-35-16,-17 17 15,-1-35-15,-17 36 16,0-36 0</inkml:trace>
  <inkml:trace contextRef="#ctx0" brushRef="#br0" timeOffset="36447.7553">4815 5309 0,'0'18'0,"18"-18"16,0 0-16,35 0 16,-18 0-16,18 0 15,-36 0-15,36 18 16,-35-1-1,0-17-15</inkml:trace>
  <inkml:trace contextRef="#ctx0" brushRef="#br0" timeOffset="36587.6758">4886 5556 0,'0'0'0,"35"18"0,1-18 16,16 0-16,-16 0 15,-19 0-15,19 0 16,-19 0 0</inkml:trace>
  <inkml:trace contextRef="#ctx0" brushRef="#br0" timeOffset="37537.8151">9031 4410 0,'0'-18'15,"0"0"-15,-18 18 31,18 53-15,0-17-16,0-1 0,0 53 16,0-35-16,18 18 15,0-36 1,-1 0-16,-17-17 0,18 17 16,-18-17-16,18-1 15,-18 1-15</inkml:trace>
  <inkml:trace contextRef="#ctx0" brushRef="#br0" timeOffset="38322.096">5980 5345 0,'0'0'0,"17"0"47,1 0-31,0 0-16,34 0 15,-16 0-15,17 0 16,0 0-16,-1 0 0,107-18 15,-71 18-15,124-35 16,-106 35 0,158-18-16,-122 0 15,16 18-15,160-17 16,-142 17-16,-17 0 16,17 0-16,18 0 0,177 17 15,-160 1-15,-16-18 16,210 18-16,-193-18 15,194 17-15,-195-17 16,195 18-16,-194-18 16,193 18-16,-211-18 15,159 17 1,-177-17-16,-17 0 16,0 0-16,-36 18 0,1-18 0,-36 0 15,71 18 1,-106-18-16,-18 17 0,-17-17 15,-18 18-15,-18-18 0</inkml:trace>
  <inkml:trace contextRef="#ctx0" brushRef="#br0" timeOffset="39122.1726">6720 5803 0,'0'18'15,"18"-1"-15,-18 1 0,18 17 16,-1 18-16,1 36 16,0-37-16,-18 37 15,0-36-15,0 17 16,0-35-16,0 36 15,17-53-15,-17 17 16,0-18-16,18 1 16,0 0-1,-1-18-15</inkml:trace>
  <inkml:trace contextRef="#ctx0" brushRef="#br0" timeOffset="39399.5133">7267 6262 0,'0'0'15,"36"0"-15,-1 0 0,0 0 0,36-18 16,-36 18-1,0 0-15,53-17 16,-52-1-16,-1 18 0,-17-18 16,17 18-16,-18-17 15,1 17-15,-36 0 16,1 0-16,-18 0 16</inkml:trace>
  <inkml:trace contextRef="#ctx0" brushRef="#br0" timeOffset="39584.631">7497 6015 0,'17'70'15,"-34"-140"-15,34 176 0,-17-36 16,18-34-16,-18 16 0,0-16 15,0-1-15,17 53 16,-17-53-16</inkml:trace>
  <inkml:trace contextRef="#ctx0" brushRef="#br0" timeOffset="41336.9521">8661 6191 0,'-36'-17'16,"72"34"-16,-107-34 16,54 17-16,-1 0 0,-17 17 0,17 1 15,-17 52 1,17-34-16,18 34 15,0-52-15,35 35 16,-17-36-16,0 1 0,35 0 16,-18-18-16,18-18 15,-18 0-15,0-17 16,-35 18 0,0-36-16,0 17 15,0-34-15,-17 17 16,-19-35-16,19 35 15,-19-71 1,19 89-16,-18-36 16,17 71-16,18 18 15,0 0-15,0 70 16,18-35-16,34 70 16,-34-70-16,35 53 15,-18-53-15,18 18 16,-18-54-16,18 36 15,-17-53-15,-19 18 16,1-18-16</inkml:trace>
  <inkml:trace contextRef="#ctx0" brushRef="#br0" timeOffset="41676.2946">8961 6403 0,'0'0'0,"17"0"16,1 0 0,17-18-16,-17 1 15,-1-1-15,1 0 0,-18-17 16,0 17 0,-18-17-1,1 35-15,-19 0 16,19 0-16,-18 0 0,-1 0 15,19 18-15,17-1 16,0 1 0,0 0-16,35 17 15,0-17-15,-17-18 0,-1 17 16,19-17-16,-19 18 16,36-18-16,-35 0 15,0 18 1,-1-18-16</inkml:trace>
  <inkml:trace contextRef="#ctx0" brushRef="#br0" timeOffset="42102.0206">9331 6209 0,'-18'0'0,"1"0"15,17 18 1,-18-1 0,18 18-16,0-17 0,0 0 15,18-1-15,-18 1 16,0 0-16,17-1 0,19 19 15,-19-36-15,1 17 0,35-17 16,-36 0-16,1 0 16,0-17-16</inkml:trace>
  <inkml:trace contextRef="#ctx0" brushRef="#br0" timeOffset="42959.9456">9666 6227 0,'-35'0'0,"70"0"0,-70 17 15,17-17-15,1 18 0,-1-1 16,0 19-16,18-1 16,0 0-1,18-17-15,-18 0 0,35-1 16,-17-17-16,17 0 15,-17 0-15,-1-17 16,1 17-16,-18-36 16,18 19-1,-18-19 1,0 19-16,0-19 0,0 1 16,0 18-16,0-1 15,-18 18-15,0 0 16,18 35-1,0 0 1,18 18 0,-18-35-16,18 17 15,-1-17-15,1 0 0,17-1 16,-17-17-16,17 18 16,-17-36-1,-1 18-15,-17-17 16,0-1-16,0 0 15,0-17-15,0 17 16,0 1 0,18 17 15,-18 17-15,0 1-16,18-18 15,-1 0-15,1 0 16,0 0 15,-1-18-31,1 1 16,-18-1-1,0 36 17,18 17-17,-1-17-15,-17 17 0,18-17 16,-18 17-16,35 18 15,-35-18-15,0 0 16,18 1-16,-18-1 0,0-17 16,-18 17-16,18-18 0,-18 1 15,-17 17-15,18-35 16,-36 18-16,35-18 16,-17-18-1,17 1-15,0-19 16,1 19-16,17-18 15,0 17-15,17-17 16,1 35-16</inkml:trace>
  <inkml:trace contextRef="#ctx0" brushRef="#br0" timeOffset="43131.9175">10319 6421 0,'35'17'16,"-70"-34"-16,88 34 0,-36-17 0,1 0 15,0 0-15,-18-17 16,17 17-16</inkml:trace>
  <inkml:trace contextRef="#ctx0" brushRef="#br0" timeOffset="43733.0608">10601 6438 0,'0'0'0,"0"18"0,0-1 15,0-34 16,0-18-15,0 17-16,-18 0 16,18-17-16,0 17 15,0 1-15,0-1 16,18 18 0,17 0-16,-17 0 15,35 0 1,-36 0-16,36-18 15,-35 18-15,0 0 16,-18 18 0,-36 0-1,19-1 1,-1 36-16,18-35 16,0 17-16,0-17 0,0-1 15,18 1-15,-1-18 0,19 0 16,-19 0-16,19-18 15,-19 1-15,1-1 16,-1-17 0,-17 0-1,-17 17 1,17 0-16,-18 18 0,18-17 16,18 34 15,-1 1-31,-17 0 15,18-18-15,-18 17 0,18 1 16,-1-18-16,-17 18 16,18-18-16</inkml:trace>
  <inkml:trace contextRef="#ctx0" brushRef="#br0" timeOffset="43916.0849">10989 6279 0,'0'0'16,"35"0"-16,-17 0 16,0 0-16,-1 0 0,1 0 15,17 0-15,-17 0 16,-1-17-16,-17-1 16,-17 1-1,17-1-15</inkml:trace>
  <inkml:trace contextRef="#ctx0" brushRef="#br0" timeOffset="44113.4272">11077 6085 0,'0'0'15,"0"89"-15,0-54 0,0 18 16,0-18-16,0 0 0,18 18 0,-18-35 15,35 52 1,-35-52-16,18 0 0,-18-1 16,17-17-1</inkml:trace>
  <inkml:trace contextRef="#ctx0" brushRef="#br0" timeOffset="44417.7966">11218 6456 0,'0'0'16,"18"0"-16,0-18 0,-1 18 16,19-35-1,-19 35-15,1-35 16,-18 17-16,-18 0 16,1 18-16,-36 0 15,35 0-15,-17 0 0,-1 36 16,19-1-16,17 18 15,17-18 1,36 18-16,0-35 16,35-1-16,-35 1 15,36-18-15,-54-18 16,35 1-16,-52-1 16,0 0-1,-36 1-15</inkml:trace>
  <inkml:trace contextRef="#ctx0" brushRef="#br0" timeOffset="45095.8425">11959 6227 0,'18'0'31,"17"0"-31,0 0 16,36 0-16,-36 0 15,53-18 1,-17 0-16,-53 18 15,17 0-15,-35-17 16</inkml:trace>
  <inkml:trace contextRef="#ctx0" brushRef="#br0" timeOffset="45251.5065">12259 6085 0,'-18'18'0,"1"17"16,-1-17-16,-17 53 15,17-36-15,-17 35 16,17-52 0,18 17-16,-17-35 0,17 18 15</inkml:trace>
  <inkml:trace contextRef="#ctx0" brushRef="#br0" timeOffset="45428.5988">12047 6085 0,'18'36'0,"0"-1"15,-18-17-15,17 17 0,1 0 16,17 36-16,0-36 16,1 0-1,-19 1-15,19-19 16,-19 1-16</inkml:trace>
  <inkml:trace contextRef="#ctx0" brushRef="#br0" timeOffset="46019.096">12594 6315 0,'0'0'0,"-17"0"0,34 0 31,1 17-16,17-17-15,-17 0 16,35-17-16,-36 17 16,19-36-16,-36 19 15,0-18 1,-18 17-16,-17 0 16,17 18-1,-35 0-15,53 18 16,-35 0-16,35 17 15,0-18-15,0 1 16,17 17-16,19 18 16,-19-35-16,54 0 15,-53-1-15,17-17 0,0 0 16,0 0-16,-17-17 16</inkml:trace>
  <inkml:trace contextRef="#ctx0" brushRef="#br0" timeOffset="46351.496">12929 6473 0,'0'0'16,"18"106"-16,0-53 0,-1 53 15,1-53-15,0-18 16,-18-17-16,17 0 0,-34-36 31,17 0-31,-36-52 16,19 34-16,-19-52 15,19 35-15,17 0 0,0-52 16,17-1 0,1 70-16,35-16 15,-35 52-15,34 0 16,-16 0-16,-19 17 16,-17 1-16,-17 35 15,-1-36 1,-17 19-16,0-36 15,-1 17-15,36 1 16,-17-18-16</inkml:trace>
  <inkml:trace contextRef="#ctx0" brushRef="#br0" timeOffset="46659.6249">13229 6279 0,'0'0'0,"-17"0"15,-1 18-15,18 0 16,18 17 0,-18-17-16,17-1 0,1-17 15,17 18-15,-17-18 0,17 0 16,-17 0-16,17-18 15,-17 1-15,-18-1 16,-18 0-16,0-17 16,1 17-16,-1 18 15,0-17-15,1 17 16,-1 0-16,0 0 0,1 17 16,34 1-1</inkml:trace>
  <inkml:trace contextRef="#ctx0" brushRef="#br0" timeOffset="47174.6908">13476 6297 0,'0'0'0,"-18"0"16,18 18-16,0 17 15,0-17 1,18-1-16,17 1 15,-17 0-15,17-18 16,-17 0-16,0-18 16,-1 18-16,1-18 0,0 1 15,-18-1-15,17-35 16,-17 18-16,0-18 16,0 18-16,-17-1 15,17 1-15,-18 0 0,0-53 16,18 52-16,-17 1 15,17 53 1,17 52 0,-17-17-16,18 0 15,-18 18-15,18-18 0,-18-1 0,17-16 16,1 52 0,-18-70-16,17-1 0,-17 1 15,18-36 1,0 1-1,-18-1-15,17 0 16,1 1-16,0 17 16,-1 17-1,-17 1-15,0 0 16,18-1-16,-18 1 0,18-1 16,-1 1-1,1-18-15,-1 0 16</inkml:trace>
  <inkml:trace contextRef="#ctx0" brushRef="#br0" timeOffset="47333.2322">14041 6385 0,'52'0'16,"-34"0"-16,0 0 0,-1 0 15,1-17-15,0 17 0</inkml:trace>
  <inkml:trace contextRef="#ctx0" brushRef="#br0" timeOffset="47919.7685">14323 6279 0,'17'0'16,"1"36"-16,-18-19 15,0 36-15,18-35 16,-18 0-16,0-1 16,0 1-1,0-36 1,0 1-16,0-36 16,17 35-1,1-35-15,0 35 16,-1 1-16,1-1 15,0 18-15,-18 18 16,17-1-16,-17 36 16,18-35-1,-18 17-15,0-17 16,0 17-16,0-17 16,17 17-16,1-35 15</inkml:trace>
  <inkml:trace contextRef="#ctx0" brushRef="#br0" timeOffset="48615.2133">14640 6244 0,'0'0'0,"0"53"16,-17-35-16,17 52 15,17-34-15,19 16 16,-19-34-16,1 0 16,-1-1-16,1-17 15,0 18-15,-1-18 16,1-18-16,0 18 0,-1-35 16,1 0-16,0-18 15,-18 35-15,0-35 16,0 36-16,-18-19 15,18 19-15,0 34 32,0 19-32,0-1 15,18 18-15,-18-35 16,17-1-16,1 18 16,0-17-1,-1 0-15,1-18 0,-1-18 31,-17 0-31,0-17 16,0 18-16,18-1 16,-18 0-1,18 18 17,-1 0-17,-17-17 1,18 17-16,-18-18 15,18 18 1,-1 0 0,1 0-16,0 0 15,-1 0-15,1 0 0,-1 0 0,-17 18 16,18-18 0,0 0-16,-18 17 15,17-17-15,1 0 31,0 18-15,-1-18-16,19 18 16,-19-18-16,18 0 15</inkml:trace>
  <inkml:trace contextRef="#ctx0" brushRef="#br0" timeOffset="49160.0106">13194 5415 0,'18'18'32,"-1"-18"-32,1 0 0,17 0 15,53 17-15,-17-17 16,105 0-16,-70 0 15,159 0 1,-107 0-16,178 0 16,-160 18-16,177-18 15,-177 0-15,-17 0 16,0-18-16,-36 18 0,36-35 16,-124 35-16,-17-17 15</inkml:trace>
  <inkml:trace contextRef="#ctx0" brushRef="#br0" timeOffset="50110.5196">15046 6350 0,'-18'18'47,"18"-1"-47,0 19 0,-17-1 16,17 35-16,-18-52 15,18 35-15,0-35 16,-18-18-16,18 17 15,0-34-15,18-1 16,0 0-16,-1-17 16,19-18-16,-19 18 15,1 0-15,17-1 16,-35 19-16,18 17 16,-18 17-16,0 19 15,0-1-15,0 0 16,0 0-16,0-17 0,17 35 15,1-35 1,0-18-16,-18-18 16,35-17-1,-17 17-15,-1 0 0,-17-17 16,18 17-16,0 1 0,-1-1 16,1 1-16,-1 17 15,-17 17-15,18-17 16,-18 35-1,18-17-15,-18 0 0,0-1 16,17 19-16,-17-19 16,18 1-1</inkml:trace>
  <inkml:trace contextRef="#ctx0" brushRef="#br0" timeOffset="51401.7925">16792 5062 0,'-35'89'16,"17"-37"-16,-17 72 15,0-71-15,17 0 0,-35 35 16,36-53 0,-19 1-16,1-19 15,17-17-15,-35 0 16,36-17-16,-1-1 0,18 0 16,-17-17-16,17 17 0,0-17 15,35-18 1,-18 18-16,19 17 15,-1 18-15,18 18 16,0 35 0,-18-18-16,18 36 0,-35-36 15,-1 0-15,1 0 16,17-17-16,-17 35 16,0-35-16,-18-1 0</inkml:trace>
  <inkml:trace contextRef="#ctx0" brushRef="#br0" timeOffset="51730.1493">17163 5609 0,'-18'0'16,"18"18"-16,-18-1 0,18 1 16,-17 0-16,17 17 15,17-17-15,-17-1 0,53 19 16,-35-36-16,35 0 16,-18 0-16,0-36 15,-35 19-15,18-36 16,-36 35-16,-35-35 15,18 36-15,0-1 16,-53 0 0,35 18-16,18 18 15</inkml:trace>
  <inkml:trace contextRef="#ctx0" brushRef="#br0" timeOffset="55572.7767">8590 6773 0,'18'0'62,"-1"0"-62,36-17 16,-35 17-16,53 0 15,-36 0-15,53-18 16,-53 18-16,89 0 16,-71 18-16,17-18 15,71 17 1,18 1-16,-53 0 15,0-1-15,0-17 0,-1 18 16,107 0-16,-88-18 16,105 0-1,-106 0-15,142-18 16,-142 0-16,19 18 0,-19-17 16,-17-1-16,70 0 15,-105 1-15,-18 17 16,-18 0-16,0 0 0,-17 0 15,-18 17-15</inkml:trace>
  <inkml:trace contextRef="#ctx0" brushRef="#br0" timeOffset="71555.7494">4604 9013 0,'17'-17'0</inkml:trace>
  <inkml:trace contextRef="#ctx0" brushRef="#br0" timeOffset="71866.1599">4480 8590 0,'0'0'15,"-35"71"-15,17-18 16,18 0-16,-17 17 0,-1 71 16,18-70-16,18-18 15,52 35 1,1-18-16,-18-52 0,35 17 15,-35-35 1,-18 18-16,0-18 0,-17-18 16,17 18-16,-35-17 0,18-19 15</inkml:trace>
  <inkml:trace contextRef="#ctx0" brushRef="#br0" timeOffset="72011.8474">4604 9102 0,'17'0'16,"19"0"-16,-19 0 0,19 0 0,-1 0 16,0 0-16,18-18 15,18 18-15,-54 0 16,1-18-16</inkml:trace>
  <inkml:trace contextRef="#ctx0" brushRef="#br0" timeOffset="72139.4988">4498 8802 0,'35'-35'0,"0"17"15,1 0-15,70 1 16,-53-1-16,-1 18 16</inkml:trace>
  <inkml:trace contextRef="#ctx0" brushRef="#br0" timeOffset="72491.3586">5221 9437 0,'0'0'16,"18"141"-16,-1-106 0,-17 0 15,0 1-15,18-19 16,-36-34-1,18-19 1,0 1-16,0 0 0,0-71 16,0 53-16,0-70 15,18 70-15,0 0 16,17-18 0,-17 71-16,35-17 15,-36 34-15,-17 19 16,0-19-16,-35 54 15,17-54-15,1 19 0,-19-1 16,19-17 0,-1-18-16</inkml:trace>
  <inkml:trace contextRef="#ctx0" brushRef="#br0" timeOffset="72740.4211">5521 9208 0,'0'0'16,"0"35"-16,0-18 0,-18 1 16,36 17-16,-18-17 15,35 17-15,-17-35 16,17 0-16,-17 0 16,-1 0-16,19-35 15,-36 17-15,0-35 16,0 36-16,-53-18 15,35 17-15,1 18 16,-19 0-16,19 0 0,-1 0 16,0 0-16,36 18 15</inkml:trace>
  <inkml:trace contextRef="#ctx0" brushRef="#br0" timeOffset="72957.3556">5874 9190 0,'0'0'16,"-18"18"-16,0-1 0,1 1 0,17 17 15,0-17-15,35-1 16,0 1-16,-17-18 16,17 18-16,1-18 15,-19-18-15,36 0 16,-18 1-16,-17-1 0,0-35 15,-1 36 1,-17-19-16</inkml:trace>
  <inkml:trace contextRef="#ctx0" brushRef="#br0" timeOffset="73240.8579">6103 8749 0,'0'123'16,"0"-246"-16,0 317 0,0-53 15,18-70-15,-18-18 0,17 35 16,1-53-16,0-17 16,-1-1-16,1 1 15,35-36-15,-36 1 16,36-36 0,-35 35-16,17-17 15,-17 35-15,0 17 16,-18 36-1,0-35-15,17 17 16,-17-17-16,0 0 0,18-1 16</inkml:trace>
  <inkml:trace contextRef="#ctx0" brushRef="#br0" timeOffset="75793.1137">4480 10037 0,'-17'0'16,"34"0"15,1 0-16,17 0-15,-17 0 16,52 0 0,-34 0-16,34 0 15,18 0-15,-52 0 16,70 17-16,-36-17 16,71 18-16,-70-18 15,123 0 1,-88 0-16,123 17 15,-123-17-15,141 0 16,-106 0-16,123 0 16,-105 0-16,-18 0 15,18 0-15,-18 0 0,177 18 16,-160-18-16,178 0 16,-178 0-16,177 0 15,-176 18-15,18-18 16,-1 0-16,0 0 0,177 0 15,-159 0-15,177-18 16,-177 18-16,0 0 16,0 0-16,0 0 15,0 0-15,0 0 0,0 0 16,211 0-16,-211 0 16,195 0-16,-195 0 15,176 18 1,-176-18-16,-18 0 0,18 17 15,-17-17-15,-18 0 16,-1 18-16,1-18 0,141 18 16,-159-1-16,106 1 15,-141-18-15,-18 0 16,0 18-16,-17-18 0,52 0 16,-70 0-16,18-18 15,-54 0-15</inkml:trace>
  <inkml:trace contextRef="#ctx0" brushRef="#br0" timeOffset="76750.0098">8008 8467 0,'0'17'15,"0"36"1,0 18 0,0-18-16,0 88 0,0-88 15,0 105 1,0-69-16,0 122 15,-18-105-15,18 141 16,-17-106-16,17 141 16,0-140-16,0 16 15,0-17-15,0 18 0,0 176 16,0-176-16,0 194 16,0-159-16,0 159 15,17-159-15,1 158 16,0-175-16,-1 176 15,1-177 1,0 159-16,-18-158 16,17 158-16,1-177 15,-18 178-15,0-178 16,0 142 0,18-141-16,-18-18 0,0 0 15,0 0-15,0 106 16,17-141-16,-17 88 15,18-123-15,-18-1 16,0 1-16,0-18 0,0-18 16,17 18-16,-17-36 0,18 36 15,-18-35-15</inkml:trace>
  <inkml:trace contextRef="#ctx0" brushRef="#br0" timeOffset="80503.7108">21308 7497 0,'17'70'16,"-17"-35"-16,-35 89 15,0-71-15,17 17 16,-52 54-16,34-89 15,-34 36 1,35-36-16,-18-17 0,17-18 16,1-18-1,17 0-15,1-35 16,17 18-16,17 0 16,1 0-16,0 17 0,52-17 15,-52 35-15,52 0 16,-34 0-16,-1 53 15,-17-18-15,-1 0 16,-17 0-16,18 1 0,-18-19 16,18 54-16,-1-54 15,-17 1-15,18 0 0,0-18 16</inkml:trace>
  <inkml:trace contextRef="#ctx0" brushRef="#br0" timeOffset="80759.462">21467 8114 0,'-18'35'15,"36"-70"-15,-36 88 0,18-18 16,18-17-16,34-1 16,-34-17-16,0 0 15,17 0-15,-17-17 0,-1-1 16,1 0-16,-36-17 15,18 18-15,-53-36 16,36 35-16,-19 0 16,19 1-16,-1-1 0,-17 0 15,17 18-15,36 0 16</inkml:trace>
  <inkml:trace contextRef="#ctx0" brushRef="#br0" timeOffset="80971.0339">21925 7885 0,'35'0'16,"-70"0"-16,106-18 0,-36 18 0,36 0 15,-54 0-15,36 0 16,-35 0-16,-18 18 16</inkml:trace>
  <inkml:trace contextRef="#ctx0" brushRef="#br0" timeOffset="81092.413">21996 8026 0,'0'0'16,"35"17"-16,-17 1 0,52-18 15,-35 0-15,36 0 16,-36 0 0</inkml:trace>
  <inkml:trace contextRef="#ctx0" brushRef="#br0" timeOffset="81504.4613">22789 7796 0,'0'0'16,"-35"0"-16,18 18 0,-1 0 0,0 17 15,1-17-15,17 17 16,0 0-16,0 0 0,17 1 16,19 17-16,-1-36 15,35 1-15,-34-18 16,34-18-16,-35 18 16,-17-35-16,17-18 15,-35 35-15,0-52 16,-17 52-16,-1-17 15,-52 0-15,34 17 16,1 0-16,17 18 16,36 18-1,0 0 1</inkml:trace>
  <inkml:trace contextRef="#ctx0" brushRef="#br0" timeOffset="81655.2369">23178 8061 0,'-18'0'15,"36"0"1,-1 0-16,1 0 16,-18-18-1</inkml:trace>
  <inkml:trace contextRef="#ctx0" brushRef="#br0" timeOffset="81949.2441">23336 7832 0,'0'0'0,"36"-18"0,-19 18 15,18 18-15,-35-1 16,36 19-16,-36-19 15,0 1-15,0 17 0,-18 0 16,18-17-16,-18 17 16,-17 1-16,35-19 15,0 1-15,0 0 16,18-1-16,-1-17 16,1 0-16,17 0 15,18 0-15,0 0 16,-35 0-16,-18 18 15,-18-18-15</inkml:trace>
  <inkml:trace contextRef="#ctx0" brushRef="#br0" timeOffset="82649.6748">20690 8943 0,'-52'18'15,"104"-36"-15,-140 71 0,53-18 16,17 0-16,18 1 0,-17 17 0,34 0 15,19-18-15,17-18 16,-1-17-16,37-17 16,-54-18-16,18-36 15,-36 36 1,1-71-16,-18 53 16,-35-53-16,17 53 15,1 0-15,-1 0 0,0 18 16,-17 17-16,17 1 15,18 52 1,-17 0-16,17 71 16,17-53-16,1 18 15,0-18-15,17-1 0,35 54 16,-34-70-16,52 17 16,-70-36-16</inkml:trace>
  <inkml:trace contextRef="#ctx0" brushRef="#br0" timeOffset="82950.0994">21043 9102 0,'0'0'15,"18"0"-15,-1 0 0,1 0 16,0-18-16,17 0 16,-17 18-16,17-35 15,-17 17 1,-18 1-16,0-1 0,-18 18 15,0-17-15,1-1 16,-19 18-16,1 0 0,-18 0 16,18 18-16,0 17 15,35-18-15,17 36 16,1-17-16,52 17 16,-34-36-16,52 19 15,-53-36-15,1 17 16,-1-17-16,0 0 0,0 0 15</inkml:trace>
  <inkml:trace contextRef="#ctx0" brushRef="#br0" timeOffset="83706.0014">21537 9066 0,'0'0'15,"-18"0"-15,1 18 16,-18 17 0,17-17-16,18 0 15,0 17-15,-18 18 0,36-18 16,17 0-16,-17-17 16,35-18-1,-18 0-15,-17 0 0,35 0 16,-36-18-16,1 18 15,-1-17-15,19-1 16,-36 0-16,0 1 0,17-1 16,-17 1-1,-17 17 1,-1 0-16,0 17 16,1-17-16,-1 35 15,18-17-15,0 17 16,0-17-16,18 0 15,-1-18-15,19 17 16,-19-17-16,36 18 16,-53-36-16,18 18 15,0-17-15,-18-1 0,0 0 16,0 1 0,0-19-16,-18 36 15,18-17-15,0 34 31,0 1-15,18 0-16,-18-1 16,17-17-16,-17 18 15,18-18 1,0 18 0,-1 35-1,1-18-15,-1 35 16,1-34-16,0-1 15,-1 0-15,1 0 0,-18-17 16,0 17-16,18-17 16,-36-18-16,0 0 15,1-18-15,-19-17 16,36 0-16,-17-36 16,17 54-16,0-19 15,0 1-15,17 17 0,1 1 16,17-18-16,-17 35 15,0 0-15,17 17 16</inkml:trace>
  <inkml:trace contextRef="#ctx0" brushRef="#br0" timeOffset="83790.0899">22260 9349 0,'18'-18'0</inkml:trace>
  <inkml:trace contextRef="#ctx0" brushRef="#br0" timeOffset="84651.4904">22472 9331 0,'18'0'0,"-18"-18"31,17 1-15,-17-1-16,0-17 15,0 0-15,0 17 16,0 0-16,18 1 16,0 17-1,-1 0-15,36 0 16,-35 0-16,35 17 15,-36-17-15,19 0 16,-19 18-16,-34 0 16,-1-1-1,0 1-15,1-18 16,17 17-16,-18 1 0,18 0 16,18-1-1,-1-17-15,1 0 0,0 0 16,17-17-16,-18 17 15,1-18-15,0 0 16,-18 1 0,0-1-16,-18 18 15,36 0 32,-18 18-47,17-18 16,1 0-16,0-18 15,-1 18-15,19-17 16,-36-19 0,17 19-16,-17-19 15,0 1-15,0-18 0,0 18 16,0 0-16,0-54 16,-17 54-16,17 0 15,0 52 1,0 19-1,0-1-15,17 18 0,1 35 16,-1-35-16,-17-18 16,36 36-16,-19-36 15,1 0-15,0-35 16,-18 18-16,-18-36 16,-17-17-1,17 18-15,0-1 0,1-17 16,-18-18-16,17 35 15,18 0-15,0 1 16,18 17-16,-1 0 16,1 0-1,17-18-15,0 18 16,-17 0-16,17 0 16,-17 0-16,-18 18 15</inkml:trace>
  <inkml:trace contextRef="#ctx0" brushRef="#br0" timeOffset="85019.2646">23266 9137 0,'0'0'0,"17"0"16,1 0-16,17-18 15,-17 18-15,35-17 16,-36-1-16,1 0 0,-18 1 16,-18-1-16,-17 18 15,0 0-15,-18 18 16,35-1-16,-17 36 15,35-35 1,18 53-16,-1-54 16,36 18-16,-17-17 15,34-18-15,-35 0 16,1 0-16,-1-18 0,-17 1 16</inkml:trace>
  <inkml:trace contextRef="#ctx0" brushRef="#br0" timeOffset="85213.3809">23777 9013 0,'36'0'15,"-1"0"-15,-18 0 0,36 0 16,-35 0-16,0 0 15,-18 18 1,-18-18 0</inkml:trace>
  <inkml:trace contextRef="#ctx0" brushRef="#br0" timeOffset="85325.9157">23936 9155 0,'0'0'16,"53"0"-16,-18 0 0,-17-18 15,17 18-15,-17 0 0</inkml:trace>
  <inkml:trace contextRef="#ctx0" brushRef="#br0" timeOffset="85603.78">24500 8767 0,'0'0'0,"0"35"15,0 35 1,18-17-16,-18 53 16,0-53-16,0 53 15,18-53-15,-18 0 16,17-18-16,1 36 15,-18-54-15,0 18 16,-18-17 0,1-18-16</inkml:trace>
  <inkml:trace contextRef="#ctx0" brushRef="#br0" timeOffset="87327.5726">10672 8678 0,'17'18'16,"-34"-36"-16,52 71 0,-35-17 15,0 34-15,-18 1 0,1-1 0,-1 1 16,-53 88-16,18-107 16,-52 54-16,34-70 15,-70 16 1,88-52-16,-70 0 15,52-52-15,53 16 16,18-34-16,18 34 16,88 1-1,35 18-15,-71 17 16,89 17-16,-71 18 16,36 18-16,-54-17 15,36 17-15,-70-36 16,-19 1-16,1-1 15,-18 1-15,0 0 0,-18-18 16</inkml:trace>
  <inkml:trace contextRef="#ctx0" brushRef="#br0" timeOffset="87905.7977">5556 10442 0,'0'18'15,"-17"17"-15,17 0 16,0 71-16,0-35 16,0-1-16,17 71 15,-17-52-15,0-19 16,18-17-16,-18 0 0,35 53 16,-35-71-16,18 0 15</inkml:trace>
  <inkml:trace contextRef="#ctx0" brushRef="#br0" timeOffset="97909.4679">9948 10654 0,'0'0'0,"-17"0"0,-19 0 16,1 0-16,18 0 0,-36 35 15,35 0-15,-35 36 16,35-36-16,18 53 16,0-35-16,36 18 15,-1-53-15,36 17 16,-19-17 0,54-18-16,-53-18 15,53-17-15,-71 17 16,-17-17-16,0-1 0,-1 1 15,-34-35-15,-1 34 16,-53-34 0,36 52-16,-53-17 15,53 17-15,-36 1 16,53 17-16,-17 35 16,35-18-16,18 1 15,-1 0-15</inkml:trace>
  <inkml:trace contextRef="#ctx0" brushRef="#br0" timeOffset="98116.8812">10583 10901 0,'18'0'16,"-18"17"-16,18-17 15,-18 18 1,17 0 0,1-1-1,0-17-15</inkml:trace>
  <inkml:trace contextRef="#ctx0" brushRef="#br0" timeOffset="98377.0588">11007 10583 0,'0'18'16,"0"0"-16,0-1 0,0 71 15,0-35-15,17-17 16,1 69-1,0-52-15,17 36 16,-17-36-16,-1 17 16,1-52-16,-1 17 15,-17-17-15,0 17 16</inkml:trace>
  <inkml:trace contextRef="#ctx0" brushRef="#br0" timeOffset="101212.0327">2910 6950 0,'0'17'0,"18"36"16,-18-35 0,0 17-16,0 0 0,0-17 15,18 35-15,-1-18 16,1 1-16,0-19 15,52 1-15,-35-18 16,54 18 0,-36-18-16,17 0 0,54 0 15,34 17 1,-69-17-16,-1 18 0,106-18 16,-71 0-16,107 17 15,-107-17-15,124 0 16,-106 0-1,124 18-15,-142-18 16,18 18-16,0-18 16,18 17-16,141 1 0,-159 0 15,177-1-15,-177 1 16,176 17 0,-158-35-16,-18 18 0,159 17 15,-159-17-15,0-1 16,0 1-16,0 0 0,124 17 15,-124-35-15,106 18 16,-124-1 0,107 1-16,-142-18 15,18 0-15,-36 17 0,1 1 16,52 17-16,-70-17 16,0 17-16,-35-17 15,-1 0-15,1 17 16,-18-17-16,18 17 15,-18-18-15,0 1 16,0 0-16,17-18 16,-17-18-1,0 0 1,18-17-16,0 0 16,-18 0-16,35-1 15,0 19-15,18-19 16,-35 19-16,17 17 15,0-18-15,1 0 0,52 1 16,-35 17 0,53-18-16,-54 18 15,90-17-15,-72-1 16,71 0-16,-70 18 16,17 0-16,-17 0 0,123 0 15,-106-17-15,106 17 16,-88 0-1,88 0-15,-88 0 16,-1 0-16,1 0 16,18-18-16,-19 18 0,125 0 15,-107 0-15,-17 0 16,0 0-16,17 0 16,-17 0-16,0 0 0,18 0 0,-19 0 15,125 0-15,-107 0 16,89 0-16,-89 0 15,89 0-15,-89-18 16,1 18-16,105-17 16,-105 17-16,-18 0 15,-1-18-15,-16 18 0,16 0 16,-16 0-16,16 0 0,-16 0 16,105 0-16,-106 0 15,88 0 1,-88 0-16,89-18 15,-89 18-15,106-17 16,-106-1-16,106 18 16,-106-17-16,89-19 15,-107 19-15,54-36 16,-54 17-16,36-34 16,-70 35-16,16-1 15,-16 1-15,-1-18 0,0-17 16,-17 17-16,-36-18 15,1 36-15,-72-18 16</inkml:trace>
  <inkml:trace contextRef="#ctx0" brushRef="#br0" timeOffset="105250.87">5345 12012 0,'-18'0'0,"36"0"0,-54 0 16,36-18-1,18 18-15,35 0 16,0-17-16,0 17 0,53 35 16,-54 0-16,1 1 15,-35-1-15,0 18 0,-1 0 16,-17 17-16,-17-17 16,-54 71-16,36-71 15,-53 35-15,52-35 16,-17 0-16,36-36 15,34 19-15,19-36 16,52 17-16,-18-17 16,54-17-1,-71 17-15,17 0 16</inkml:trace>
  <inkml:trace contextRef="#ctx0" brushRef="#br0" timeOffset="106747.145">9825 12136 0,'-18'-36'0,"36"72"0,-36-89 16,18 35-16,-17 18 16,-1 18-1,0 70-15,1 18 16,-1-53-16,18 70 15,18-70-15,17 35 16,-17-70-16,52 17 16,-17-35-16,35-35 15,-52 0 1,34-36-16,-52 36 16,-18-53-16,0 35 15,-53-18-15,18 53 16,-36-17-16,36 17 15,-1 18-15,19 0 16,-18 18-16,35 0 16,-18 17-16,18-17 0,35 35 15,0-36-15,1 1 16</inkml:trace>
  <inkml:trace contextRef="#ctx0" brushRef="#br0" timeOffset="106879.4605">10407 12488 0,'0'0'0,"0"18"15</inkml:trace>
  <inkml:trace contextRef="#ctx0" brushRef="#br0" timeOffset="107258.618">10866 12118 0,'0'0'15,"-18"18"-15,18-1 0,-35 1 0,-1 70 16,36-35-16,-17 53 16,17-53-16,17 35 15,1-53-15,17 0 16,1-17-16,-19 0 16,54-1-16,-36-17 15,0-17 1,-17-1-16,-18 0 0,0-34 15,-18 34-15,-35-35 16,18 53-16,0-18 16,-36 18-16,54 0 15,-1 0-15,0 18 16,36-18-16</inkml:trace>
  <inkml:trace contextRef="#ctx0" brushRef="#br0" timeOffset="107686.6149">11342 12171 0,'0'-18'16,"17"18"-1,1-17 1,17-1 0,-17 18-16,17 0 0,18-18 15,-35 1-15,35 17 16,-36 0-16,1 0 15,-18 17 1,0 19-16,18-1 16,-18 53-1,0-35-15,17 0 0,1-18 16,17 71-16,-17-71 16,35 18-16,-36-35 15,19 17-15</inkml:trace>
  <inkml:trace contextRef="#ctx0" brushRef="#br0" timeOffset="107820.7971">11536 12488 0,'0'0'15,"70"-17"-15,-34 17 0,17 0 16,35-18-16,-35 0 15,-18 18-15</inkml:trace>
  <inkml:trace contextRef="#ctx0" brushRef="#br0" timeOffset="110656.5009">5468 13406 0,'-18'0'16,"18"-18"0,18 18-16,-18-18 0,35 18 15,18-17-15,18-1 16,-18 18-16,-18 18 15,0-18-15,1 35 16,-19 0-16,-17-17 0,0 52 16,-17-52-1,17 35-15,0-35 16,0 35-16,17-18 16,18 35-16,1-34 15,34 17-15,-52-18 16,17 35-1,-35-52-15,-53 53 16,18-54-16,-88 36 16,-1-35-16,71-18 15,0 0-15,0 0 16,36 0-16,52-36 16,0 36-16,18-17 15</inkml:trace>
  <inkml:trace contextRef="#ctx0" brushRef="#br0" timeOffset="111396.4638">9701 13529 0,'0'0'16,"-17"0"-16,-1 0 0,0 0 0,-17 35 15,18 1-15,-1 17 16,0 35 0,18-35-16,18-18 0,17 53 15,0-53-15,1-17 16,-1 0-16,18-1 0,35 1 16,-53-18-16,18-35 15,-17 17-15,-19-35 16,-17 35-1,-17-52-15,-1 52 16,-17-17-16,17 17 16,-17 1-16,0 17 0,17-18 0,0 18 15,1 0-15,17 18 16,53-1 0</inkml:trace>
  <inkml:trace contextRef="#ctx0" brushRef="#br0" timeOffset="111536.0196">10389 13794 0,'0'17'16,"18"-17"0,0 0-1</inkml:trace>
  <inkml:trace contextRef="#ctx0" brushRef="#br0" timeOffset="111953.0741">10866 13547 0,'70'-36'0,"-140"72"0,175-89 16,-87 53-16,0-18 15,-36 18 1,-35 18 0,18-1-16,0 1 0,-18 17 15,35-17-15,0 35 16,18-35-16,18 34 16,17-16-16,18-1 15,-35-17 1,52 35-16,-52-36 15,35 18-15,-35-17 16,-1 17-16,1-35 16,-18 18-16,-18 0 15,1-18 1,17 17-16,-18-17 16,-17 18-16,-1 0 15,19-1-15,-19-17 16,-16 18-1,-37 17-15,36-35 16</inkml:trace>
  <inkml:trace contextRef="#ctx0" brushRef="#br0" timeOffset="112592.9563">5574 14764 0,'-18'0'16,"1"17"0,17 1-16,-18 0 0,0 70 15,1-35-15,17 35 16,0-35-16,35 17 16,0-34-1,36-1-15,-36-17 0,18-1 16,-18-17-16,1 0 15,52 0-15,-53-17 16,0-1-16</inkml:trace>
  <inkml:trace contextRef="#ctx0" brushRef="#br0" timeOffset="112752.8861">5733 15064 0,'0'0'0,"0"35"0,0 88 16,17-70-16,1 71 16,0-71-16,17 53 15,-18-71-15,1 0 16</inkml:trace>
  <inkml:trace contextRef="#ctx0" brushRef="#br0" timeOffset="113921.2731">9772 14975 0,'-18'0'15,"1"18"-15,17 0 16,-18-1-16,18 19 0,-18 34 15,18-35-15,18 54 16,-18-54-16,18 0 16,17-17-16,-17 17 0,52 0 15,-35-35-15,36 0 16,-36 0 0,36-35-16,-54 17 15,19-34-15,-36 34 16,-18-35-16,-17 18 15,17 17-15,-17 0 0,0-17 16,-18 18-16,35-1 16,-35 0-16,36 18 15,-1 0-15,36 0 16,17 18 0,0 0-16,36-1 15,-36-17-15,0 18 16</inkml:trace>
  <inkml:trace contextRef="#ctx0" brushRef="#br0" timeOffset="114003.8688">10213 15222 0,'0'0'15</inkml:trace>
  <inkml:trace contextRef="#ctx0" brushRef="#br0" timeOffset="114270.9913">10724 14923 0,'0'0'15,"-35"17"-15,18 18 0,-1-17 16,18 17-1,0 1-15,0-1 0,18-17 0,-1 17 16,54 0-16,-36-17 16,71-1-16,-53 1 15,35-18 1,-53 0-16,1-18 0,-1 18 16,-18-17-16</inkml:trace>
  <inkml:trace contextRef="#ctx0" brushRef="#br0" timeOffset="114427.4085">11060 15081 0,'0'0'16,"0"71"-16,17-18 0,-17-18 16,18 36-16,0-36 15,-1 18 1,-17-18-16</inkml:trace>
  <inkml:trace contextRef="#ctx0" brushRef="#br0" timeOffset="114873.1603">10178 16351 0,'17'0'16,"-34"0"-16,52 0 0,-17 0 16,-1 0-16,1 0 15,-18 18 1</inkml:trace>
  <inkml:trace contextRef="#ctx0" brushRef="#br0" timeOffset="114990.1969">10231 16704 0,'0'0'16,"17"35"-16,1-17 0</inkml:trace>
  <inkml:trace contextRef="#ctx0" brushRef="#br0" timeOffset="115156.727">10319 16880 0,'0'0'16,"0"53"-16,0-35 0,17 17 16,-17 1-16,18-19 15,0 1-15,-1-1 16,1-17-16,0 0 16,-1 0-1</inkml:trace>
  <inkml:trace contextRef="#ctx0" brushRef="#br0" timeOffset="116257.829">5856 16457 0,'18'0'15,"-1"0"1</inkml:trace>
  <inkml:trace contextRef="#ctx0" brushRef="#br0" timeOffset="116389.8889">5962 16898 0,'0'18'16,"18"-1"-16,-18 1 16</inkml:trace>
  <inkml:trace contextRef="#ctx0" brushRef="#br0" timeOffset="116518.343">6068 17268 0,'0'0'16</inkml:trace>
  <inkml:trace contextRef="#ctx0" brushRef="#br0" timeOffset="117146.2745">8149 16581 0,'0'0'16,"0"17"-16,0 18 0,0 71 15,18-17-15,-1-1 16,1 123 0,-18-105-16,0 124 0,0-125 15,18 72 1,-18-107-16,0-17 0,0 0 16</inkml:trace>
  <inkml:trace contextRef="#ctx0" brushRef="#br0" timeOffset="119042.1658">17709 11571 0,'0'0'0,"0"-18"0,18 1 0,-18 34 31,18 36-15,-1 0-16,-17 0 16,18 0-16,-18 35 0,18 106 15,-18-53-15,0 195 16,0-142-16,0 0 15,0 17-15,0-17 16,-18 177-16,18-230 16,0 88-16,-18-123 15,1-18-15,17 0 0,-18 1 16,18-19-16,0 1 16,0 35-16,0-54 15,0 1-15,0-17 0</inkml:trace>
  <inkml:trace contextRef="#ctx0" brushRef="#br0" timeOffset="119655.0117">17233 14323 0,'-35'0'16,"17"-18"-16,1 18 15,52 0 17,18 0-17,70 18 1,-52-18-16,17 17 0,0-17 16,36 18-16,158 35 15,-123-35-15,193 17 16,-157-17-16,245-1 15,-193 1-15,247 17 16,-247-17-16,230 35 16,-266-36-16,213 19 15,-230-19-15,158 36 16,-193-53-16,106 35 16,-160-17-16</inkml:trace>
  <inkml:trace contextRef="#ctx0" brushRef="#br0" timeOffset="123118.0309">18292 12136 0,'-18'0'16,"36"17"109,-18 1-94,17-18-31,-17 17 16,0 1 15,18-18-15,-18 18-1,17-1 1,1 1 15,-18 0-15,18-18-1,-18 17-15,17 1 16,1 0-16,-18-1 16,18-17-16,-18 18 15,17 0 1,1-1-16,0 1 15,-1-18-15,1 17 16,-1 1 0,1 0-16,0-18 15,-1 17 1,1-17 0,0 18-16,-18 0 15,35-18-15,-35 17 16,18 1-16,-1-18 15,1 18-15,-18-1 16,18-17 0,-18 18-16,17-18 15,-17 17-15,18-17 16,-1 18-16,1-18 16,17 18-1,-17-18 1,17 17-16,-35 1 15,18-18-15,0 18 16,-1-1-16,1 1 16,-1 0-1,1-18-15,0 17 0,17 1 16,-35-1 0,53 1-16,-35 0 15,17 17-15,-18-17 16,36 17-1,-35-17-15,17-1 0,-17 1 16,0 17-16,35-17 16,-36-1-16,36 19 15,-18-19-15,18 19 16,-17-19-16,16 19 16,-34-19-16,35 1 15,-35-1-15,-1-17 16,19 18-1,-19-18-15,1 0 0,-1 0 16,-17-18 15</inkml:trace>
  <inkml:trace contextRef="#ctx0" brushRef="#br0" timeOffset="124215.7659">19844 13300 0,'-18'0'15,"36"0"32,-18 17 0,0 1-47,17-18 16,1 35-16,0-35 15,35 36 1,-36-19-16,36 18 16,-18-17-16,18 17 15,-17 1-15,17-1 16,-1-17-16,-16 17 16,17-17-16,0 17 0,52 18 15,-34-18-15,52 18 16,-70-18-16,71 0 15,-71 1-15,70-1 16,-52-17-16,35 17 16,-53-17-1,-1-1-15,19-17 0,-36 18 16,71-1-16,-71 1 16,18 0-16,-35-18 15,17 17-15,-17-17 16,-36 0 15,1 0-31</inkml:trace>
  <inkml:trace contextRef="#ctx0" brushRef="#br0" timeOffset="127706.6948">18927 5468 0,'0'0'0,"17"0"16,36 0-16,0 0 15,106 18-15,-71-18 16,124 17 0,-107 1-16,142 0 15,-123-18-15,88 0 16,-124 0-16,-18 0 15,-34 0-15,-19-18 0,-17 18 16</inkml:trace>
  <inkml:trace contextRef="#ctx0" brushRef="#br0" timeOffset="128012.3858">19456 5062 0,'-106'71'16,"212"-142"-16,-283 177 0,107-71 0,-89 36 15,88-18-15,19-18 16,-37 18-1,54 0-15,35-18 0,18 1 16,88 17 0,123 52-1,-159-69-15,107 34 16,-107-35-16,1 1 16</inkml:trace>
  <inkml:trace contextRef="#ctx0" brushRef="#br0" timeOffset="148066.9264">16422 6050 0,'0'-17'0,"17"17"31,1 0-15,17 17-16,18-17 0,71 0 15,-71 0-15,17 0 16,18 0-16,71 18 16,-88-18-16,-1 0 0,54 0 15,-18 0 1,-89-18-16,1 18 15</inkml:trace>
  <inkml:trace contextRef="#ctx0" brushRef="#br0" timeOffset="149467.8871">8537 6826 0,'0'0'0,"-17"0"15,-1 0-15,0 0 0,1 0 16,34 0 31,1 0-32,0 0 1,35 18 0,-36-18-16,54 18 15,-18-18-15,35 0 16,-35 0-16,70-18 15,-70 18-15,0 0 0,71 0 16,-54-18-16,54 18 16,-54 0-1,54 18-15,-54-18 16,1 0-16,-1 0 0,1 0 16,70 18-16,-88-18 15,88 17-15,-71 1 16,72-18-1,-72 0-15,71 0 16,-53 0-16,71 17 16,-88-17-16,17 0 15,-17 0-15,87 0 16,-87 0-16,52 0 16,-70 0-16,35-17 15,-70 17-15,17 0 16,-17 0-16,-18 17 15,-18 1 1,-35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5:01.6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5874 4251 0,'17'0'15,"1"18"1,-18-1-16,18 36 0,-1 53 15,1-35-15,-18-1 16,-35 107 0,17-89-16,-53 106 15,36-124-15,-71 71 16,71-88-16,-71 18 16,71-53-16,-36-1 15,36-34-15,-18-19 16,18 1-16,17-53 15,18 35-15,0-53 16,18 53-16,17 35 16,1-17-16,-19 18 0,54 17 15,-36 0-15,36 52 16,-36-16 0,0 52-16,18 0 15,-35-35-15,-1 18 16,-17-18-16,0-1 15,0-16-15,18-1 16,-18-17-16,0-1 16</inkml:trace>
  <inkml:trace contextRef="#ctx0" brushRef="#br0" timeOffset="412.7916">6562 4886 0,'35'18'0,"-70"-36"0,105 36 16,1-18 0,-36-18-16,-17 18 0,17 0 0,0 0 15,-17 18 1,0-18-16,-18 17 0</inkml:trace>
  <inkml:trace contextRef="#ctx0" brushRef="#br0" timeOffset="540.1555">6632 5115 0,'0'0'15,"53"18"-15,-18 0 0,36-18 16,-36 0-16,-17 0 16</inkml:trace>
  <inkml:trace contextRef="#ctx0" brushRef="#br0" timeOffset="6001.6736">8678 4639 0,'0'-18'0,"0"1"16,-17 17-16,17-18 0,-36 18 16,19 0-16,-36 53 15,18-18-15,-1 54 16,19-19-16,-1 36 16,18-53-1,35 53-15,-17-71 0,53 35 16,-19-52-1,37 0-15,-36-18 16,35-18-16,-53 0 16,0 1-16,-17-18 15,0-54-15,-18 54 16,-18 0-16,-35-71 16,18 71-16,-53-36 15,52 54-15,-34-19 16,34 36-16,1 0 15,18 18-15,34 17 16,18 0-16,36 1 16</inkml:trace>
  <inkml:trace contextRef="#ctx0" brushRef="#br0" timeOffset="6173.2421">9278 5045 0,'18'0'15</inkml:trace>
  <inkml:trace contextRef="#ctx0" brushRef="#br0" timeOffset="6657.9786">9719 4851 0,'0'0'15,"18"-71"-15,-1 54 16,-17-36-16,-17 35 15,-19-17-15,19 17 16,-1 18-16,-17 0 0,17 0 16,-35 35-1,36-17-15,-1 0 0,0 17 16,18 18-16,0-18 16,18 0-16,0-17 15,52 0-15,-52-18 16,17 0-16,-17 0 15,35-36-15,-36 19 16,19-36-16,-36 35 16,17-35-16,-17 36 15,-17-1-15,17 0 16,0 1-16,0 34 16,0 54-1,0-36-15,17 71 16,-17-53-16,0 17 15,18-17-15,-18 0 0,18 35 16,-1-52-16,1 17 16,-18-36-1,35 1-15,-17-36 16</inkml:trace>
  <inkml:trace contextRef="#ctx0" brushRef="#br0" timeOffset="7085.3834">10213 4498 0,'0'-18'0,"18"18"31,-18-17-15,17 17-1,1 0-15,-18-18 16,17 18-16,1 0 0,0-18 16,-1 18-16,1 0 15,0 0-15,-1 0 16,1 0 0,0 0-1</inkml:trace>
  <inkml:trace contextRef="#ctx0" brushRef="#br0" timeOffset="7480.3711">10178 4463 0,'-18'17'0,"18"1"16,0 0-16,0 34 16,0-16-16,0-1 0,0 18 15,18-18-15,-1 1 16,1-19-16,17 18 16,-17-17-1,35 0-15,-18-1 16,18 36-16,-18-35 15,-17 0-15,17 17 0,-17 0 16,-18-17-16,17 17 16,-17 18-16,-17-35 15,-36 34-15,18-52 16,-1 18-16,-52-18 16,53 0-16,-36 0 15,36-18-15,0 1 16,35-1-16,0-17 15,17 17-15,-17 1 16</inkml:trace>
  <inkml:trace contextRef="#ctx0" brushRef="#br0" timeOffset="8163.8897">11042 4057 0,'18'-18'31,"-1"1"-15,-17-1-16,18-17 16,-18 17-16,0-17 15,-18 35-15,18-18 16,-17 18-16,-1 0 16,-17 18-16,17-1 15,-17 19-15,35-1 16,0 36-16,0-54 15,17 19-15,36 16 16,-17-34-16,52-18 16,-35 0-16,17 0 15,-34-18-15,-1 1 16,-18-1-16,1 18 16</inkml:trace>
  <inkml:trace contextRef="#ctx0" brushRef="#br0" timeOffset="8509.7451">11377 4145 0,'18'35'16,"17"71"-1,0-18-15,-17-35 16,0-17-16,-1-1 0,1 0 16,-36-52 15,1-36-31,-1 0 15,-17-35-15,35 17 16,-18-52 0,18 70-16,35-36 15,-35 72-15,36-1 16,-19 18-16,18 18 16,-17-1-16,-18 36 15,0-17-15,-18-1 16,1-17-16,-1-1 15,1-17-15,-1 0 16,36-17 0</inkml:trace>
  <inkml:trace contextRef="#ctx0" brushRef="#br0" timeOffset="8848.2532">11748 4022 0,'0'0'0,"-18"0"16,0 0-16,1 0 16,17 35-1,0-17-15,0-1 16,17 19-16,1-36 15,17 17-15,0-17 16,1 0-16,-19-17 0,1-1 16,0 0-1,-18 1-15,0-1 0,-36-17 16,19 35-16,-1-18 16,0 18-16,1-18 0,-18 18 15,17 0-15,18 18 16,18-18-16,-1 18 15</inkml:trace>
  <inkml:trace contextRef="#ctx0" brushRef="#br0" timeOffset="9236.4752">12065 4004 0,'-18'0'16,"1"0"-1,17 18 1,0-1-16,17 1 16,1 0-16,17 17 15,-17-35-15,17 18 16,0-18-16,-17-18 16,17 0-1,-17-17-15,-18 17 16,0-17-16,0-36 15,-18 1 1,1 35-16,17-1 0</inkml:trace>
  <inkml:trace contextRef="#ctx0" brushRef="#br0" timeOffset="9498.178">12188 3687 0,'0'35'16,"18"53"0,0 0-16,17 0 15,-35-35 1,35 0-16,-35-35 15,0 0-15,18-1 0,0-17 16,-18-17 0,35-1-1,-35 0-15,18 18 0,-1-17 0,1 17 16,-18 17 0,17-17-1,-17 36-15,0-19 16,0 1-16,0-1 15,18-17 1</inkml:trace>
  <inkml:trace contextRef="#ctx0" brushRef="#br0" timeOffset="9633.3018">12541 4075 0,'36'0'15,"-19"0"1,1 0-16,-1 0 16</inkml:trace>
  <inkml:trace contextRef="#ctx0" brushRef="#br0" timeOffset="9871.2393">12753 3969 0,'0'17'16,"0"1"-16,0 0 16,0-1-16,0 1 15,0 0-15,18 17 0,-18-17 16,17-18-1,1 17-15</inkml:trace>
  <inkml:trace contextRef="#ctx0" brushRef="#br0" timeOffset="10260.582">12771 3951 0,'0'-18'16,"17"1"-16,1 17 15,-1-18-15,1 18 16,17 0 0,-17 18-1,0 17-15,-18-17 16,0 17-16,17 18 15,-17 0 1,0-18 0</inkml:trace>
  <inkml:trace contextRef="#ctx0" brushRef="#br0" timeOffset="11031.174">13088 3916 0,'0'35'16,"0"18"0,0-35-16,0 35 15,0-36-15,0 19 0,0-19 16,0 1-16,18-18 0,-18 17 15,17-17-15,1 0 16,0-17 0,-1-1-16,-17 1 0,18-1 15,-18 0-15,18 1 0,-18-1 16,17-17-16,-17 17 16,0-17-16,0 17 15,0 36 32,0 17-47,0-17 16,0 35-16,0-36 15,18 1-15,-18 17 16,17-17-16,1-18 16,0 0-1,-18-35 1,0 17-16,0 0 0,17 1 15,-17-1 1,18 18 0,-18 18-1,0-1-15,18 1 16,-1-18 0,-17-18 15,0 1-31,18-1 15,0 0-15,-1-17 16,1 17 0,-1 18-16,1 0 15,0 0 1,-1 0-16,-17 18 16,18 0-16,0-18 15,-1 17 1,1-17-16,0 0 15,-1 0-15,19 18 16,-36 0 0,17-1-16,1-17 15,-1 36-15,1-36 16</inkml:trace>
  <inkml:trace contextRef="#ctx0" brushRef="#br0" timeOffset="11461.8167">13970 5045 0,'-18'0'31</inkml:trace>
  <inkml:trace contextRef="#ctx0" brushRef="#br0" timeOffset="11828.4442">14940 4551 0,'0'0'0,"0"35"0,0 0 16,-17 71 0,-1-35-16,-17 70 0,-1-71 15,-34 36 1,34-70-16,1-1 16,0 0-16,0-17 0,-1-1 0,1-17 15,17-17-15,18-19 16,0 1-1,36-18-15,-19 18 0,54-18 16,-36 35 0,36 18-16,-36 0 15,18 53-15,-18-35 16,-17 17-16,0 1 0,-1-1 16,18-18-16,-17 19 15,17 17-15,-17-36 16,0-17-16</inkml:trace>
  <inkml:trace contextRef="#ctx0" brushRef="#br0" timeOffset="12112.607">15558 5062 0,'-36'0'16,"72"0"-16,-89 18 0,17 17 15,36-17-15,0 35 16,18-18 0,35 0-16,-35-35 15,52 18-15,-35-18 16,18-35 0,-35 17-16,0 0 0,-18 1 15,-18-18-15,-35-18 16,18 35-16,-36-17 15,18 35-15,0 0 0,-35 0 16</inkml:trace>
  <inkml:trace contextRef="#ctx0" brushRef="#br0" timeOffset="12613.983">19385 5080 0,'18'0'15,"-36"0"-15,53 0 0,54-18 16,-19 18-16,-17-17 15,88-1-15,-88 18 16,0-18-16</inkml:trace>
  <inkml:trace contextRef="#ctx0" brushRef="#br0" timeOffset="13230.0998">20655 4992 0,'-17'17'16,"17"1"-16,17-18 31,54-35-15,-36 17-16,36-52 15,-36 52-15,-18-17 0,1-1 16,0-16-16,-18 16 16,-18 36-16,0-17 0,1 17 15,-54 35-15,54 0 16,-36 36 0,35-36-16,18 36 15,0-54-15,35 54 16,1-54-16,17 1 15,-18-18-15,0 0 16,53-18 0,-52-17-16,16 17 15,-34 18-15,35-17 16,-18 34-16,18 1 16,-17-18-16,34 35 15,-35-35-15,36 0 16,-53 0-1,52 0-15,-52 0 16</inkml:trace>
  <inkml:trace contextRef="#ctx0" brushRef="#br0" timeOffset="13352.2508">21467 4921 0,'0'0'0,"-36"0"0,19 18 0,-1 0 15,-35 52-15,35-52 16,18 52-16,0-34 15,0-1-15,18-18 16</inkml:trace>
  <inkml:trace contextRef="#ctx0" brushRef="#br0" timeOffset="13715.4839">21766 5045 0,'18'70'0,"-18"-17"15,0 0-15,18 53 16,-18-35-16,17-19 0,-17 19 16,18-18-16,-18-18 15,18 0-15,-18-17 0,0 0 16,0-71 0,0-35-1,17-36-15,1-35 16,17-17-1,18 17 1,0 124 0,-35 53-16,-1-1 15,-17 54 1,-17-36-16,-19 18 16,19-18-16,-1-17 0,0 17 15,36-35 1,0-17-1</inkml:trace>
  <inkml:trace contextRef="#ctx0" brushRef="#br0" timeOffset="13942.7154">22207 4939 0,'18'18'16,"-36"-36"-16,36 53 16,-18-17-16,0 17 0,0 18 15,18-35-15,-1-1 16,36 1-16,-18-18 15,1 0-15,-19-18 16,36-35-16,-35 36 16,-18-36-16,0 18 15,-35-18-15,-1 35 16,19 0-16,-36 1 16,18 34-1,17 1-15,18 0 0</inkml:trace>
  <inkml:trace contextRef="#ctx0" brushRef="#br0" timeOffset="14226.661">22578 5115 0,'0'0'0,"0"18"16,17-36 15,1-17-31,0 0 15,-1-18 1,1 18-16,-18 17 0,35-17 16,-17 17-1,0 36 1,-18 17-16,17-17 16,1 34-16,-18-34 15,17 35 1,-17-35-16,18-1 15</inkml:trace>
  <inkml:trace contextRef="#ctx0" brushRef="#br0" timeOffset="14631.1805">22931 5062 0,'17'-17'15,"1"-1"-15,-1 0 16,1 1-16,17-18 16,-17 17-16,-18 0 15,0 1-15,-18-1 16,-17 18 0,17 18-16,1-1 15,17 1 1,17 35-16,1-36 15,17 19-15,-17-36 16,17 35 0,-17-35-16,17 0 15,-17 0 1,-18-18 0,18 1-1,-1-1-15,1 18 16,-1 0-1,1 0-15,0 18 16,-18-1 0,35-17-16</inkml:trace>
  <inkml:trace contextRef="#ctx0" brushRef="#br0" timeOffset="14843.4055">23389 4851 0,'18'-18'15,"-1"0"-15,36 18 16,-35-17-16,53-1 16,-36 1-16,18-1 15,-53 0-15,0-17 16,0 17-16,-18 1 0,-17-1 15</inkml:trace>
  <inkml:trace contextRef="#ctx0" brushRef="#br0" timeOffset="14993.2883">23442 4586 0,'0'0'0,"18"35"0,17 71 16,-17-53-1,17 53-15,-17-71 16,17 36-16,-18-36 15,19 0-15,-19-17 16,1-18 0</inkml:trace>
  <inkml:trace contextRef="#ctx0" brushRef="#br0" timeOffset="15220.7771">23742 4957 0,'18'0'15,"-36"0"-15,53 0 0,-17 17 0,0 1 16,-18-1-1,17-17-15,-17 18 16,-17-18 0,-1-35-16,0 17 15,18 1-15,0-19 16,0-17-16,18 36 16,0-19-1,-1 19-15,18-1 16,-17 18-16,0 0 15,-1 0-15</inkml:trace>
  <inkml:trace contextRef="#ctx0" brushRef="#br0" timeOffset="15583.328">24007 4886 0,'-18'18'15,"18"-1"-15,-18-17 16,18 18-16,0 0 0,-17 17 15,17-18-15,17 1 16,-17 0-16,18-18 16,0 0-16,-1 0 15,-17-18-15,0 0 16,0 1-16,0-1 16,0 1-1,0-1-15,18 18 16,-18 18-1,17-1-15,1 1 16,0-18 0,-1 0-16,19 17 15,-19-17-15,-17-17 16,0-1-16,0 1 16,0-1-16,0 0 15,0 1-15,0-19 0,0-17 16,0 18-16</inkml:trace>
  <inkml:trace contextRef="#ctx0" brushRef="#br0" timeOffset="15755.312">24253 4480 0,'0'0'0,"0"53"16,0 0-16,18 18 0,0 52 15,-18-70-15,35 35 16,-35-35-16,18-18 15,-1 18-15,-17-17 16,18-19-16,0-17 16,-1 0-16</inkml:trace>
  <inkml:trace contextRef="#ctx0" brushRef="#br0" timeOffset="16228.4675">24500 4427 0,'18'89'16,"-36"-178"-16,36 230 0,-18-35 15,0-53-15,0 0 16,18 0-16,-18-18 0,17 36 16,-17-36-1,18 0-15,0-35 16,-1 0-1,-17-35-15,18 18 16,0-1 0,-1 0-16,-17 36 15,18 0-15,-18 34 16,0 1-16,0 18 16,0-18-16,0-18 15,0 36-15,0-36 16,0 18-16,17-53 15,-34 0-15,-1-18 16,1-35 0,17 36-16,0-54 15,0 36-15,35-36 16,0 54 0,36-19-16,-1 19 15,-35-1 1,-17 18-1,-18-18-15</inkml:trace>
  <inkml:trace contextRef="#ctx0" brushRef="#br0" timeOffset="16867.3989">26476 4815 0,'-53'0'0,"106"0"0,-141 0 16,0 36-16,52-19 16,1 19-16,-18 17 15,53-18-15,0-18 16,53 19-16,-18-19 16,71-17-16,-35-17 15,35-19-15,-71 19 16,18-54-16,-36 36 15,1-71 1,-18 53-16,-18 0 16,1 0-16,-19 0 0,-16-35 15,16 71-15,1 17 16,17 0-16,1 70 16,17-17-16,0 71 15,35-71-15,36 88 16,-19-88-16,37 70 15,-36-88-15,-1 36 16,-34-54-16</inkml:trace>
  <inkml:trace contextRef="#ctx0" brushRef="#br0" timeOffset="17161.2824">26793 5045 0,'18'-18'15,"17"0"-15,-17 18 0,17-17 16,1 17-16,-19-18 16,36-17-1,-53 17-15,0 1 0,-17-1 16,-19 0 0,1 1-16,0 17 15,-1 0-15,19 17 16,17 1-16,-18 17 15,36-17-15,17 35 16,-17-36-16,17 1 0,36 17 16,-19-17-16,19 0 15,-53-18 1,35 0-16</inkml:trace>
  <inkml:trace contextRef="#ctx0" brushRef="#br0" timeOffset="17912.8998">27464 4868 0,'-36'18'0,"1"35"16,18 0-1,34 17 1,18-17-1,-17-35-15,17 0 0,18-1 16,0-17 0,18-35-16,-54 0 15,1-1 1,-18 19 0,-18 17-1,1 17 1,-1 19-16,18-19 0,-17 36 15,17-35-15,35 17 16,-18-17-16,36-18 16,-35 0-16,17-18 15,-17 18 1,-18-18-16,18-17 0,-1 18 16,-17-19-1,0 19-15,0-1 16,0 36-1,18-1-15,-18 19 16,17-19-16,19 18 16,-19-35-1,19 0-15,-19 0 16,19-17-16,-19-1 16,18 1-1,-17-1-15,35 18 16,-35 0-16,35 35 15,-18-17-15,0 17 16,-17 0-16,17 1 16,-17-1-16,-1 0 0,-17 53 15,0-52-15,-35 17 16,17-36-16,-17 1 16,-53 17-16,35-35 15,-35 0-15,53-17 16,-1-19-16,19 1 15,34-36-15,1 36 16,70-71-16,-35 53 16,88-17-1,-88 35-15,71-36 16,-36 36-16</inkml:trace>
  <inkml:trace contextRef="#ctx0" brushRef="#br0" timeOffset="18053.4365">29104 5080 0,'0'-35'16,"0"70"-16,-17-88 0</inkml:trace>
  <inkml:trace contextRef="#ctx0" brushRef="#br0" timeOffset="21043.7443">6209 7567 0,'0'0'15,"18"53"-15,-1-18 0,-17 36 16,0-1-16,0 1 0,-17 17 0,-1-17 15,0 17-15,-17-18 16,-36 36-16,36-70 16,-53 16-16,35-52 15,-53 0-15,71-17 16,-53-36 0,52 18-16,36-1 0,0 1 15,18 0-15,17 17 0,18 1 16,0-1-16,18 18 15,-1 0-15,71 35 16,-70 0-16,-18-17 0,0 17 16,0 1-16,0-19 0,-18 19 15,18 16-15,-36-16 16,1-1-16,0-35 16</inkml:trace>
  <inkml:trace contextRef="#ctx0" brushRef="#br0" timeOffset="21266.3775">6897 7920 0,'35'18'15,"0"-18"-15,36 0 16,-36 17-16,18 1 16,-35-18-16,-1 17 15</inkml:trace>
  <inkml:trace contextRef="#ctx0" brushRef="#br0" timeOffset="21393.4047">6932 8184 0,'0'0'16,"53"18"-16,-18 0 0,53-36 16,-52 18-16,34-18 15</inkml:trace>
  <inkml:trace contextRef="#ctx0" brushRef="#br0" timeOffset="26554.6588">9613 6879 0,'18'-17'16,"-36"34"-16,53-34 0,-17 52 15,0 0-15,17 53 16,-17-17-16,17 52 15,-35-70-15,18 71 16,-18-54-16,0-17 16,0 0-16,17 0 15,-17 35-15,0-70 16,0 17-16,18-35 16</inkml:trace>
  <inkml:trace contextRef="#ctx0" brushRef="#br0" timeOffset="26829.5218">10142 7267 0,'0'0'16,"-17"0"-16,-19 18 15,-34 0-15,35-1 16,-36 18-16,36-17 15,0 17-15,17-35 16,18 18-16,0 0 0,18-1 16,-1 1-16,54 17 15,-36-17 1,36-1-16,-36-17 16,35 18-16,-34 0 15,-19-1-15,1-17 16,0 18-16</inkml:trace>
  <inkml:trace contextRef="#ctx0" brushRef="#br0" timeOffset="27449.4204">8061 8114 0,'-18'0'0,"36"0"16,0 0-16,-1-18 16,19 18-16,87-17 15,-35 17-15,18-18 0,123 0 16,-88 18-16,36-17 15,176 17-15,35 0 16,-177 0-16,230 17 16,-211-17-16,-19 0 15,160-17 1,-213 17-16,-34 0 0,35 0 16,-106 0-16,-18 0 15</inkml:trace>
  <inkml:trace contextRef="#ctx0" brushRef="#br0" timeOffset="28078.3784">8767 9066 0,'0'0'16,"17"0"-1,18 0 1,-17-17-16,17 17 16,-17-18-16,0 0 0,35-17 15,-36 18-15,1-19 16,-18 19-16,-18-36 16,18 35-16,-53 0 15,36 18-15,-19 0 16,19 0-16,-36 36 15,18-19-15,17 36 16,18-17-16,0-1 16,0 0-16,18 0 0,52 36 15,-35-53-15,54 17 16,-54-17-16,18-18 16,-18 0-16,18 0 15,-35-18-15,17 0 16</inkml:trace>
  <inkml:trace contextRef="#ctx0" brushRef="#br0" timeOffset="28406.4773">9243 9243 0,'35'123'0,"-70"-246"0,70 299 16,-17-123-16,-1 0 0,-17-18 15,18 18-15,-18-35 16,0-36-1,-35-35 1,35 0-16,-18 0 0,0 1 16,1-54-16,17 53 15,0-88-15,17 70 16,1 18-16,0 18 16,-1 0-16,36-1 15,-35 36-15,17 18 16,-17 0-16,-18 52 15,0-52-15,-35 35 16,17-36-16,0 1 16,1 0-16,17-36 31</inkml:trace>
  <inkml:trace contextRef="#ctx0" brushRef="#br0" timeOffset="28662.658">9490 8996 0,'0'35'16,"0"0"-16,0-17 15,17 17-15,1-17 16,17 0 0,-17-18-16,0 0 0,-1 0 15,18-18-15,1-17 16,-36 17-16,0-35 15,0 18-15,0 17 16,-18 1-16,0-1 0,-17 0 16,18 1-16,-1 17 15,18 17 1,18-17 0</inkml:trace>
  <inkml:trace contextRef="#ctx0" brushRef="#br0" timeOffset="28922.8989">9790 8978 0,'-18'18'16,"18"-1"-16,0 19 16,0-19-1,53 1 1,-35-18-16,34 0 15,-16 0-15,-1-18 16,-17 18-16,17-35 16,-35 0-16,0 0 15,0-1-15,0-34 16,0 34-16,-18-69 16</inkml:trace>
  <inkml:trace contextRef="#ctx0" brushRef="#br0" timeOffset="29185.6683">9984 8555 0,'0'0'0,"0"35"15,17 36 1,-17-18-16,36 70 16,-36-52-16,17 17 15,1-35-15,-1-36 16,-17 19-16,18-19 0,0-17 31,-1-17-31,-17-1 16,36-17-16,-36 17 15,0 0-15,17 18 0,-17 18 32,18 0-32,-18-1 15,0 1-15,18 17 16,-1-17 0,1-18-16,-18 18 0</inkml:trace>
  <inkml:trace contextRef="#ctx0" brushRef="#br0" timeOffset="29864.4085">10407 9066 0,'18'0'16,"-1"0"-1,19 0-15,-1 0 16,-18 0-1,1 0-15,0 0 0,-1 0 16</inkml:trace>
  <inkml:trace contextRef="#ctx0" brushRef="#br0" timeOffset="30230.4471">10636 8961 0,'0'35'15,"0"-70"-15,0 105 0,0-17 16,18-35-16,0 17 16,-18-17-1,0-36 1,17-17-16,-17 17 15,0 0-15,18-17 16,-18 17-16,17-17 16,1 18-16,0-1 0,-1 18 15,1 0-15,0 35 16,-18-17-16,0 35 16,0-18-16,0-17 15,0 17 1,0-17-16,17 17 15,-17-17-15</inkml:trace>
  <inkml:trace contextRef="#ctx0" brushRef="#br0" timeOffset="30659.4294">10918 9013 0,'0'0'16,"0"36"-16,18-19 0,-18 19 16,18-36-16,17 17 15,-17-17-15,-1-17 16,1 17-16,0-36 16,-18 19-16,17 17 15,-17-18-15,0 0 16,0 1-16,0 34 31,18 1-31,-18 0 16,18-1-1,-1 1 1,1-18 0,-1 0-1,1 0 1,0 18-1,-1-1 1,1 1-16,35-18 16,-35 0-16,-1 0 15</inkml:trace>
  <inkml:trace contextRef="#ctx0" brushRef="#br0" timeOffset="31424.7397">8184 9472 0,'0'0'15,"36"53"-15,-19-35 0,19 35 16,-19-36-16,1-17 16,17 0-16,-17 0 15,-1-17-15,19-19 0,-19 1 16,1 0-16,17-89 16,-17 54-16,-18-71 15,0 70-15,0-17 16,0 17-16,0 1 0,18-89 15,-18 88-15,0-70 16,17 88-16,-17 18 16,18 0-16,0 0 0,17 17 15,-18 0-15,19 1 0,-1-1 16,53 0 0,36 18-16,-36 0 0,124 0 15,-89 0 1,142 0-16,-107 0 15,142 0-15,-141 0 16,0 0-16,-1 0 0,-16 0 16,16 0-16,-17 0 15,124 0-15,-159 0 16,0 0-16,-18 18 0,0-18 16,18 0-16,-71 0 15,0 0-15,-17 0 0,17 0 16,-17 0-1,17 18 1,-17-1-16,0 1 16,-1 0-16,1 17 15,-18-18-15,0 19 16,0-19-16,0 1 16</inkml:trace>
  <inkml:trace contextRef="#ctx0" brushRef="#br0" timeOffset="31849.9502">12735 8132 0,'18'0'0,"0"0"15,-18 17 1,17-17-16,1 0 15</inkml:trace>
  <inkml:trace contextRef="#ctx0" brushRef="#br0" timeOffset="32239.7001">14041 7549 0,'0'71'15,"0"-142"-15,0 195 0,-36-71 16,1 0-16,0 17 0,-53 71 16,52-70-16,-17 0 15,18-19-15,-53 54 16,35-70-16,-53 16 15,53-34-15,0-18 16,36-18-16,17 1 0,0-54 16,17 36-16,54-18 15,-36 18-15,71 0 16,-71 35-16,71 0 16,-71 17-1,1 1-15,-1 17 0,-17-17 16,17 52-16,-35-34 15,35 16-15,-35-16 16,18-19 0</inkml:trace>
  <inkml:trace contextRef="#ctx0" brushRef="#br0" timeOffset="32498.9668">14376 8326 0,'-36'35'16,"19"18"0,-1-36-16,18 1 0,18 35 15,17-18 1,0-17-16,1-18 0,34 0 16,1-35-1,-36 17-15,-35 0 0,0-17 16,-18 17-16,-35-35 15,1 36-15,-37-1 16,36 18-16,18 0 16</inkml:trace>
  <inkml:trace contextRef="#ctx0" brushRef="#br0" timeOffset="34020.6599">18274 8220 0,'0'0'16,"-71"0"-16,36 0 0,-35 35 15,52-17-15,-17 35 16,35-18-16,17 0 16,19-17-1,34-1-15,-35-17 16,36-17-16,-36-1 16,0-17-16,-17 17 15,-18-52-15,-18 52 16,-17-53-16,0 54 15,17-1-15,1 1 16,-1 17-16,0 0 16,18 17-16,36 18 15,-19-17-15</inkml:trace>
  <inkml:trace contextRef="#ctx0" brushRef="#br0" timeOffset="34185.9932">18627 8326 0,'0'-18'16,"0"0"-16,0 1 0,-18-36 16,36 17-16,-1 1 15,19 0-15,-19 35 16,36-18-16,-35 18 16,17 0-16,-17 0 15</inkml:trace>
  <inkml:trace contextRef="#ctx0" brushRef="#br0" timeOffset="35696.6569">21555 6932 0,'0'124'16,"0"-36"-16,0-18 15,0 19-15,0-19 0,0 1 16,0-1-16,17 1 0,-17-18 16,18-18-16,0 0 15,-1-17-15,36-1 16</inkml:trace>
  <inkml:trace contextRef="#ctx0" brushRef="#br0" timeOffset="35926.1461">21855 7355 0,'-89'36'0,"178"-72"0,-231 89 16,90-35-16,-19 17 15,53-17-15,18 0 16,53 34 0,-17-34-16,-1 0 0,18-1 15,17 1-15,-17 0 0,0-1 16,18 19-16,-36-19 16</inkml:trace>
  <inkml:trace contextRef="#ctx0" brushRef="#br0" timeOffset="36676.3042">19756 8202 0,'17'0'15,"18"18"1,18-18-16,18 0 0,17 0 16,141 0-16,124-18 15,-159 18-15,18 0 16,229 18-1,-212-18-15,230 17 16,-230-17-16,0 0 0,195-17 16,-89-1-1,-194 18-15,-35 0 16,35-18-16,-106 18 16,-70 0-16</inkml:trace>
  <inkml:trace contextRef="#ctx0" brushRef="#br0" timeOffset="38322.2549">21114 9384 0,'17'106'16,"1"-53"-16,17 52 15,1-69-15,-1 17 16,0-36 0,-17 1-16,-1-18 0,19 0 15,-19-18-15,1-17 16,0-18-16,-18 18 0,17-36 16,-17-35-16,-17 36 15,-19-54 1,19-17-16,-1 71 0,-17-36 15,35 71 1,0-36-16,17 36 16,36-18-1,-17 35-15,17 1 0,-1-1 0,19-17 16,70-1 0,-53 19-16,89-18 15,-107 35-15,-17 0 16,35-18-16,-52 18 0,17 18 15,-53-1-15,17 1 16,-17-1-16,0 36 16,0-35-1,0 35-15,18-35 16,-18 34-16,17-34 16,-17 0-16,18-1 0,-18 19 15,0-19-15</inkml:trace>
  <inkml:trace contextRef="#ctx0" brushRef="#br0" timeOffset="38572.6449">21696 9313 0,'0'0'15,"53"0"-15,-36-17 0,72-1 16,-54 18-16,53-18 16,-53 1-16,-17 17 15,0 0-15</inkml:trace>
  <inkml:trace contextRef="#ctx0" brushRef="#br0" timeOffset="38828.3522">21908 9102 0,'-18'70'16,"36"-140"-16,-36 176 0,0-54 0,18 37 16,0-54-16,18 35 15,17-52-15,-17 17 16,17-17-16,0-18 0,36 18 16,-18-18-16,0 0 15,-18 0-15,-17-18 16</inkml:trace>
  <inkml:trace contextRef="#ctx0" brushRef="#br0" timeOffset="40953.3682">24465 8308 0,'18'0'0,"-1"0"63</inkml:trace>
  <inkml:trace contextRef="#ctx0" brushRef="#br0" timeOffset="41337.512">25435 7779 0,'0'0'0,"0"17"0,-17 72 16,-1-36 0,-53 88-16,36-88 15,-53 88-15,53-88 16,-1-18-16,1 0 16,0 0-16,-18-17 15,18-18-15,-1-18 16,36 1-16,-17-19 0,17 19 15,17-54-15,1 54 16,35-36-16,-35 53 16,52 0-16,-52 17 15,-1 1-15,19 0 0,17 35 16,-36-18-16,1 0 16,0 0-16,-1-17 15,1 0-15,17 35 16,-17-36-16,-1-17 15</inkml:trace>
  <inkml:trace contextRef="#ctx0" brushRef="#br0" timeOffset="41614.515">25735 8378 0,'-35'18'0,"70"-36"0,-70 54 16,17-19-16,18 1 16,18 17-16,0-17 0,34 17 15,1-35-15,-17 18 16,52-18-16,-53-18 16,0-17-16,-35 17 15,-17-17-15,-1 17 16,-17 1-16,0-1 15,-1 0-15,-17 18 0,-17 0 16,17 0-16</inkml:trace>
  <inkml:trace contextRef="#ctx0" brushRef="#br0" timeOffset="47231.8042">7303 10654 0,'0'0'0,"0"18"16,17-1-1,-17 1-15,0 17 0,18 36 16,-18 34-1,17-52-15,-17 18 0,18 88 16,0 17 0,-18-88-16,0 124 15,0-106-15,0 123 16,0-105-16,0-1 16,0 124-16,0 0 15,17-141-15,-17 0 16,0 123-1,-17-106-15,17 1 0,0-18 16,0 0-16,-18-1 0,18 1 16,-35 88-16,35-106 15,-35 71-15,35-88 16,-18 35 0,0-18-16,18-53 0,0 0 15,0-17 1,-17 0-16,17-36 15,0 0 1</inkml:trace>
  <inkml:trace contextRef="#ctx0" brushRef="#br0" timeOffset="48001.3388">6544 14252 0,'18'0'31,"-1"0"-31,1 0 16,0 0-16,17 0 15,18 18-15,35-18 16,-53 0-16,18 0 16,0 0-16,71 0 15,-54 0-15,1 0 0,-1 0 16,107 0-16,-89 0 16,106 0-1,-106 0-15,124 0 16,-89 0-16,-17 0 0,247 0 15,-89 0 1,1-18 0,17 18-1,-141 0-15,159 0 16,-159 0-16,18 0 0,0 0 16,-18 0-16,176 18 15,-158-18-15,176 0 16,-176 0-16,176 18 15,-158-18-15,158 17 16,-177-17-16,178 18 16,-178-18-16,160 0 15,-177 0-15,0 17 16,0-17-16,-17 0 16,-1 0-16,106 0 15,-140 0-15,-1 0 0,71 18 16,-54-18-1,-69 0-15,-1 0 16,-17 18-16,-36-18 16</inkml:trace>
  <inkml:trace contextRef="#ctx0" brushRef="#br0" timeOffset="49517.7909">10354 15011 0,'18'17'16,"35"-17"-1,0 0-15,-18 0 16,18 0-16,0 0 0,0 0 0,-1 0 15,37 0-15,-54 0 16,0 0 0,-17 0-16,-1 0 0,-34-17 15</inkml:trace>
  <inkml:trace contextRef="#ctx0" brushRef="#br0" timeOffset="49772.664">10654 14764 0,'0'17'16,"-18"36"0,1 36-16,17-1 15,0-35-15,17 52 16,1-69-16,0-1 15,-1 0-15,18-17 16,36 0-16,-36-1 16,36-17-16,-36 0 15,0-17-15,-17 17 16</inkml:trace>
  <inkml:trace contextRef="#ctx0" brushRef="#br0" timeOffset="56240.3164">6738 12171 0,'0'88'16,"0"-35"-16,0 18 0,-35 34 15,17-52-15,-35 35 16,36-52-16,-19-19 15,19 1-15,-36-18 16,17-18-16,19 18 16,-36-53-16,53 36 15,-18-36-15,36 35 16,17 1-16,-17 17 16,52 0-16,-34 17 15,-1 1-15,0 17 16,1 0-16,-1 1 0,18-1 15,-36-17-15,19-1 16,-19-17-16,1 0 0</inkml:trace>
  <inkml:trace contextRef="#ctx0" brushRef="#br0" timeOffset="57168.7126">7638 11307 0,'0'0'0,"-18"0"0,0 0 16,18-18 15,18 18 0,0 0-31,17 0 16,0 18-16,0-18 15,18 17 1,-35-17-16,17 18 0,1-18 16,17 0-16,17 0 15,-17 0-15,53 0 16,-53 0-16,53 0 16,-54 17-16,54-17 15,-53 18-15,71-18 16,-71 0-16,0 18 15,-18-18-15,18 0 0,35 0 16,-35 0-16,0 0 16,-18 0-16,18 0 15,-18 0-15,1 0 16,-19 0 0,18 17-16,-17-17 15,0 0 1,-1 0-16,1 0 15,0 0-15,-36 0 79</inkml:trace>
  <inkml:trace contextRef="#ctx0" brushRef="#br0" timeOffset="59261.4305">9560 12823 0,'-17'0'16,"-1"0"15,36 0 141,-1 0-156,1 0-16,0 0 15,-1 0-15,1 0 16,-1 0-16,1 0 15,17-17 1,-17 17-16,0 0 0,17 0 16,-17 0-16,17 0 15,0 17-15,-17-17 16,17 0-16,0 0 16,1 0-16,-1 18 15,0-18-15,18 0 16,-35 0-16,-1 0 15,19 18-15,-19-18 0,54 0 16,-36 0-16,18 0 16,-18 0-1,-17 0-15,17-18 0,1 18 16,-19 0-16,18 0 0,-17 0 16,53 0-16,-36 0 15,18 0 1,-18 0-16,0 0 15,-17 0-15,17 0 16,-17 0-16,17 18 16,-17-18-16,17 0 15,-17 0-15,35 0 16,-36 0-16,1 0 16,0 0-16,-1 0 15,1 0 1,-18 17-16,18-17 0,-36 18 62</inkml:trace>
  <inkml:trace contextRef="#ctx0" brushRef="#br0" timeOffset="60728.2919">11342 13705 0,'17'0'62,"1"0"-30,0 0-32,-1 0 15,19 0 1,-1 0-16,-17 0 0,17 0 16,0 0-16,0 0 15,18 0-15,-17 0 0,17 0 16,-18 0-16,71 18 15,-53 0-15,52-1 16,-52-17-16,53 0 16,-53 0-16,35 0 15,-52 0-15,16 0 16,-16 0-16,-1 0 16,-17 0-16,-1 0 15,1 0 1,-18 18-16,-18-18 31</inkml:trace>
  <inkml:trace contextRef="#ctx0" brushRef="#br0" timeOffset="61746.2032">13000 14146 0,'-18'0'0,"36"0"47,0 0-31,-1 0-1,36 0-15,-18 0 16,1 0-16,-1 0 0,18 0 15,70 0-15,-52 0 16,88 18 0,-89-18-16,71 18 15,-70-18-15,-1 0 0,71 17 16,-88-17-16,0 0 16,0 0-16,0 0 0,18 0 15,-36 0-15,-17 0 16,-1 0-1,-34 0 1,-1 18 0</inkml:trace>
  <inkml:trace contextRef="#ctx0" brushRef="#br0" timeOffset="63715.4639">16969 12612 0,'-53'-18'16,"17"18"-16,-16 18 15,16-1-15,-17 36 16,36-17-16,-19 34 15,36-35-15,0 1 16,0-19-16,0 19 0,36-1 16,-1-35-16,36 0 15,-36-35-15,0 17 16,0-35-16,-17 18 0,17-89 16,-17 71-16,0-52 15,-18 52 1,0-71-16,-18 71 15,0-53-15,-17 71 16,0 0-16,17 35 16,0 35-1,1 18-15,17 18 0,0-1 16,0 1-16,53 70 16,-36-71-16,54 19 15,-36-36-15,36-1 16,-54-34-16,1 0 15,0-18 1,-18-36-16,0 19 16,0-1-16,-18-17 15,36 35 1,-1 35 0,-17-17-16,18-1 15,-18 1-15,18 0 16</inkml:trace>
  <inkml:trace contextRef="#ctx0" brushRef="#br0" timeOffset="64081.3285">17427 12559 0,'0'-18'16,"-17"18"-16,-1 0 16,0 0-16,1 18 0,-1 35 15,18-36-15,0 19 16,0 17-16,18-36 15,35 19-15,-36-19 16,19-17-16,-19 0 0,1 18 16,-36-18 15,-35 17-31,18-17 16,-36 18-16,54-18 15,-19 18-15</inkml:trace>
  <inkml:trace contextRef="#ctx0" brushRef="#br0" timeOffset="64649.8411">17604 12700 0,'-18'0'15,"36"0"-15,-54 0 16,19 18-16,17-1 15,0 19-15,17-19 16,-17 1-16,18-1 0,17-17 16,1 36-1,-19-36-15,1 17 16,-1-17-16,-17-17 31,-17 17-15,17-18-16,0 0 15,0 1 1,0-1 0,17 1-16,-17-1 15,18 18 1,-18 18 0,18-1-1,-1-17-15,1 18 0,17-18 16,36 0-1,-36 0-15,-17-18 16,35 1-16,-71 17 31,0 0-31,-17 0 16,17 0-16,-17 0 16,35 17-1,0 1-15,53-1 16,-35 1-1,52-18-15,-52 18 16,17-18-16,1 0 0,-19 0 16,1-18-16,-36 18 15</inkml:trace>
  <inkml:trace contextRef="#ctx0" brushRef="#br0" timeOffset="64826.3101">16845 12312 0,'18'0'16,"-36"0"-16,71 18 15,-35-1-15,17 1 0,53 17 16</inkml:trace>
  <inkml:trace contextRef="#ctx0" brushRef="#br0" timeOffset="65122.3056">18168 12647 0,'53'-18'16,"-106"36"-16,159-36 0,-71 1 0,18-1 15,-18 18-15,1-17 0,-1-1 16,-35 0 0</inkml:trace>
  <inkml:trace contextRef="#ctx0" brushRef="#br0" timeOffset="65566.7124">18274 12365 0,'0'106'16,"0"-212"-16,0 265 0,18-54 15,-18-52-15,17 36 16,-17-54-16,18 18 16,-1-36-16,1 1 15,0-18-15,-1 0 16,-17-18-16,18 1 15,0-1-15,-18 0 16,17 18 0,1 0-16,0 0 0,-1 0 15,1 0-15,17 0 16,-17 0-16,17-17 16,0-1-16,-17 1 15,0-1-15,-18 0 16,-53 1-1,35 17-15,-17 0 16,17 17-16,18 1 16,0 17-1,18-17-15,35 17 16,-18-17-16,36-1 16,-36-17-16,-18 0 15,36 0-15</inkml:trace>
  <inkml:trace contextRef="#ctx0" brushRef="#br0" timeOffset="66027.8122">19950 12471 0,'0'0'0,"0"-18"0,-18 18 16,-17 18-16,17-1 16,18 36-1,0-35-15,35 35 16,1-18-16,-19-17 16,19 17-16,-1 0 15,-18-17-15,-52-18 31,-18 0-15,18-18-16,0 18 16,-18-17-16,35-1 15,0 0-15,18 1 16</inkml:trace>
  <inkml:trace contextRef="#ctx0" brushRef="#br0" timeOffset="66189.1718">20249 12541 0,'0'0'16,"36"-17"-16,-1 17 0,36-36 15,-36 19-15,0 17 16,0-18-16,-17 0 16,-18 1-16,0-1 15,0 1-15</inkml:trace>
  <inkml:trace contextRef="#ctx0" brushRef="#br0" timeOffset="66345.7867">20355 12206 0,'0'53'15,"0"0"-15,18 53 16,-18-53-16,18 0 16,-18 17-16,35 36 15,-35-71-15,35 18 16,-17-18-16,17-17 15,-17-18-15</inkml:trace>
  <inkml:trace contextRef="#ctx0" brushRef="#br0" timeOffset="66788.9578">20690 12594 0,'0'0'16,"-35"18"-16,18-1 0,-1 19 0,-17-1 15,35 0 1,17 1-16,1-36 16,0 17-16,-1-17 15,18 0-15,-17 0 0,17 0 16,-17-17-16,0 17 0,-1-36 16,-17 19-16,0-1 15,0 0-15,0 1 16,-17 17-16,17 17 15,0 1-15,0 0 16,17-1-16,19 19 16,-1-36-1,0 0-15,-17 0 16,-1 0-16,1 0 16,-18-18-16,0 0 15,0 1-15,18 17 47,-18 35-31,17-17-1,1-18-15</inkml:trace>
  <inkml:trace contextRef="#ctx0" brushRef="#br0" timeOffset="67056.3869">20955 12453 0</inkml:trace>
  <inkml:trace contextRef="#ctx0" brushRef="#br0" timeOffset="67445.6044">20937 12700 0,'0'18'16,"0"17"0,0-17-16,0 17 15,0-18-15,0 19 16,18-36-16,-18 17 16,0 1-16,18-18 15</inkml:trace>
  <inkml:trace contextRef="#ctx0" brushRef="#br0" timeOffset="67755.3836">21114 12771 0,'0'0'0,"0"17"15,17 1-15,1-1 16,-18-34 0,0-1-1,0 1-15,0-1 16,0 0-16,0-17 16,0 17-16,18-17 15,-1 17-15,1 18 0,0-17 16,17 17-1,-17 0-15,-1 0 16,1 0-16,-1 17 0,1-17 16,-18 18-16</inkml:trace>
  <inkml:trace contextRef="#ctx0" brushRef="#br0" timeOffset="68953.7614">21590 12629 0,'18'-17'0,"-36"34"0,36-52 16,-18 53-1,0-1-15,-36 54 16,36-53-16,0 17 15,0-17-15,0 17 0,36 0 16,-19-17 0,36-18-16,-18 0 15,36-18-15,-36 18 16,18-35-16,-35 17 16,0-17-1,-18 17-15,0 1 0,-18 17 16,0 0-1,1 0-15,-19 35 16,19-17-16,17 34 16,0-34-16,17 35 15,1-35-15,17-1 16,-17-17-16,35 0 16,-36-17-16,19-1 15,-19 0-15,1 1 16,-18-1-16,0-17 15,0 17-15,-18 1 16,1 17 0,-1-18-16,18 36 15,18-1 1,-1 18-16,1-35 16,0 18-16,-1-18 15,1 0 1,-18-18 15,0 1-31,0-1 16,18-17-1,-18 17-15,17 1 16,1-1-16,-1 0 0,36 1 16,-35 17-16,35 17 15,-35 1-15,17 17 16,-35-17-16,17 17 15,-17-17 1,0 17-16,0-17 16,-17-18-16,-1 17 15,1-17-15,-1-17 16,0 17-16,1-18 16,34 18-1,19 0 1,-19 18-1,18-18-15,-17 0 16,35 0-16,-35 0 16,35-36-16,-36 36 15,1-17 1,0-1-16,-1 1 0,1-1 0,-1 0 16,-17 1-16,-17-19 15,-1 19 1,-35 17-1,36 17-15,-1 1 16,18 0-16,18 35 16,35-18-16,-18 0 15,0-17-15,0-1 0,1-17 16,34 18-16,-52 0 16,52-18-1,-52 0-15,0-18 16</inkml:trace>
  <inkml:trace contextRef="#ctx0" brushRef="#br0" timeOffset="76828.5437">5327 3792 0,'0'0'0,"0"-17"0,-18-1 16,18 0-16,-35 1 0,-18-18 15,18 35-15,17 0 16,-52 0-16,17 17 16,-35 18-16,35-17 15,0 17-15,0 1 0,-35 17 16,35-18-16,17 0 15,-17 0-15,18 1 0,-53 52 16,53-35-16,-36 70 16,36-52-1,0-1-15,17 19 0,-17-19 16,17 18-16,0 1 0,18-1 16,0 70-16,0-87 15,0 105 1,18-105-16,-18 105 15,18-70-15,-1 106 16,-17-106-16,0 141 16,0-124-16,0 124 15,0-123-15,36 87 16,-36-87-16,35 105 16,-17-123-16,17 105 15,-18-105-15,1 88 16,-18-105-16,0 69 15,0-87-15,0 88 16,-18-89 0,-17 54-16,35-71 15,-17-1-15,-1 1 0,0 0 16,18 0-16,-17 0 0,-1-18 16,0 1-16,1 52 15,-1-71-15,0 36 16,1-17-16,17-19 15,-18-17 1,36 0 0,-1 0-1,1 0-15,17 0 16,-17 0 0,17 0-16,-17 0 15,0 0-15,17 0 0,-18 0 16,19 18-16,17 0 15,-18-18-15,0 17 16,-17 19-16,17-19 0,-17 18 16,17 1-16,-17-1 0,-1 18 15,1 53-15,0-36 16,-18-17-16,17 18 0,-17 17 16,0 88-16,0-70 15,0 123 1,0-123-16,0 124 15,18-107-15,0 106 16,-18-105-16,35 105 16,-18-123-16,1 123 15,0-105-15,17 123 16,-17-124-16,-1 142 16,1-142-16,17 142 15,-17-142-15,17 142 16,-17-142-16,17 107 15,-17-124-15,17 105 16,-17-105 0,17 70-16,-18-105 15,19 88-15,-36-106 16,35 70-16,-35-70 16,18 18-16,-1-54 15,1 1 1,0-18-16</inkml:trace>
  <inkml:trace contextRef="#ctx0" brushRef="#br0" timeOffset="77918.8989">5292 14534 0,'0'18'31,"17"35"-15,-17-18-16,53 53 15,-17-52-15,-1-1 0,35 0 16,-34-35-16,-1 18 16,-17-18-16,34 18 15,-34-18-15,0 0 16</inkml:trace>
  <inkml:trace contextRef="#ctx0" brushRef="#br0" timeOffset="79091.4608">1270 8908 0,'0'0'16,"-18"-89"-16,1 37 0,-19-37 16,19 54-16,-18-35 15,-1 52-15,1 0 16,17 18-16,1 53 16,-1 18-16,18-1 15,18 107 1,-1-1-16,1-88 15,17 106-15,-17-123 16,17 70-16,-17-88 16,-18-18-16,35 0 15,-35-17-15,0-36 16,-18-17 0,1 0-1,-1-18-15,18 18 16,0-36-16,0 36 15,18 17-15,17-35 16,-17 53-16,-1-17 16,1 17-16,-18 17 15,18-17-15,-18 36 16,0-19-16,0 1 16,0-1-16,17 19 15,1-19 1,17-17-1,0 0-15,-17 0 16,0-17-16,-1 17 16,1-18-16,-18 0 15,0 1-15,-18-1 16,18 1-16,-35-19 16,17 19-16,-17-19 15,18 36-15,17-17 16,-18 17-16,36 0 15</inkml:trace>
  <inkml:trace contextRef="#ctx0" brushRef="#br0" timeOffset="79336.9261">1676 9366 0,'0'0'16,"-18"0"-1,0-17-15,1-19 0,-1-17 16,18 36-16,0-54 16,0 36-16,0 0 15,0 17 1,18 18 0,-1 18-1,1-1-15,35 1 16,-35-18-16,-1 18 15</inkml:trace>
  <inkml:trace contextRef="#ctx0" brushRef="#br0" timeOffset="80075.1164">1905 9278 0,'18'71'16,"-36"-142"-16,36 159 0,-1-70 15,-17 0-15,0-36 16,18-17-1,-18-1-15,0 1 16,0 17-16,0-52 16,0 35-16,0-1 15,0 19-15,18 17 16,-1 35 0,-17 18-16,18-35 15,-18 34-15,17-52 16,-17 18-1,18-18-15,0 0 16,-18-18-16,17-17 16,1 18-16,0-36 15,-18 35-15,17 18 32,-17 18-17,0-1 1,0 1-16,18-18 15,17 0 1,-35-18-16,18 18 16,0-17-16,-18-1 0,17 0 0,-17 1 15,18-1 1,-18 0-16,17 18 16,-17 18-16,18 0 15,-18-1-15,18 1 16,-1 0-16,19-18 15,-19 0-15,1 0 16,0-18-16,-18 0 16,0-17-16,0-18 15,-18 35-15,18-17 16,-18-18-16,1 18 0,-19-88 16,19 52-16,-19-52 15,1 52 1,18 18-16,-1 35 15,36 36 1,34 88 0,-34-53-16,53 88 15,-36-71-15,35 54 16,-34-71-16,34 53 16,-52-89-16,17 19 0,18-19 15,0-17 1</inkml:trace>
  <inkml:trace contextRef="#ctx0" brushRef="#br0" timeOffset="80365.0321">2734 8925 0,'-18'0'16,"18"18"0,-17 17-1,34-17-15,1 17 16,0-17-16,-1-18 15,1 0-15,0 0 16,-18-18-16,0 0 16,0 1-16,0-1 0,-18 1 15,18-1 1,18 36 0,17-1-1,-17-17-15,34 18 16,-16-18-1,-19 0-15,19 0 0,-19 0 16,1 17-16</inkml:trace>
  <inkml:trace contextRef="#ctx0" brushRef="#br0" timeOffset="86443.724">4516 16475 0,'0'-53'16,"0"106"-16,0-124 0,17 71 0,18 18 16,-17 35-16,53 105 15,-54-52-15,36 124 16,-35-107-1,-18 106-15,0-140 16,0 16-16,0-69 16,0-54-16,18-17 15,-18-106-15,0 52 16,0-87 0,0 88-16,0-88 15,0 87-15,0-69 16,0 122-16,17 1 15,-17 53-15,18 35 16,-1-1 0,1 54-16,-18-53 15,18-17-15,17 16 16,-35-34-16,18-36 16,-1 1-16,1-18 0,17-1 0,-17-17 15,-1-70 1,1 70-16,0 18 0,-1-36 15,1 53-15,0 36 16,17 70 0,18 36-1,-36-36-15,1 0 0,0 0 16,17 71-16,-17-88 16,35 34-16,-18-69 15,18-1-15</inkml:trace>
  <inkml:trace contextRef="#ctx0" brushRef="#br0" timeOffset="86943.9282">5592 16986 0,'-36'36'0,"72"-72"0,-89 107 15,35-36-15,0 53 16,18-52-16,0-1 15,53 18-15,-35-36 16,52-17-16,-52-17 16,35-19-16,-18 1 15,-17-18 1,-36-17-16,18 52 16,-17-17-16,-19 0 15,19 35-15,-1 17 16,18 1-16,0 17 15,0 0-15,18 1 0,-1-1 16,19 0-16,-1 36 16,-17-54-16,34 19 15,-34-19 1,0-34-16,-18-1 16,0 0-16,0-17 0,0-35 15,0 34-15,0-17 16,0 18-1,17-18-15,1 53 16,0 0 0,-1 35-16,1-17 15,0 17-15,-1 18 16,1-17-16,17-1 16,-17-18-16,17 1 15,-17-18-15</inkml:trace>
  <inkml:trace contextRef="#ctx0" brushRef="#br0" timeOffset="87294.0164">6156 17057 0,'0'0'0,"-18"17"16,18 19-16,0-1 15,18 0-15,-18-17 16,18 0-16,-1-1 15,19 18-15,-19-17 16,1-18-16,-1 0 16,-17-18-1,0 1-15,18-18 16,-18 17-16,0-17 16,0 17-1,18 18 1,-1 35-1,-17-17-15,36 35 16,-19-36-16,19 1 16,-19-18-16,18 0 15,-17-18-15,0 1 0,-1-18 16,1 35-16</inkml:trace>
  <inkml:trace contextRef="#ctx0" brushRef="#br0" timeOffset="87700.1494">6491 17198 0,'-18'35'0,"36"-70"0,-53 88 16,35-18-16,17-17 16,1-1-16,17-17 15,1 0-15,-1 0 16,0 0 0,-17 0-16,-18-17 15,18 17-15,-18-18 16,-18 18-1,18 18 1,0-36 15,18 0-15,-1 1-16,1-54 16,-1 36-16,-17-53 15,0 35-15,-17 0 16,-18-53-16,17 53 15,-35-35-15,35 70 16,1 18-16,17 36 16,17 70-16,1-36 15,53 71 1,-19-88-16,-16 0 16,17 0-16,0-35 0,35 17 15,-35-35-15,35-18 16</inkml:trace>
  <inkml:trace contextRef="#ctx0" brushRef="#br0" timeOffset="88340.6927">8555 16898 0,'-18'71'15,"36"-142"-15,-53 177 0,35-53 0,0 35 16,0-53-16,17 1 16,1-19-16,17-17 15,0 0-15,18-53 16,-17 18-16,-19-18 16,1-53-16,-18 53 15,0 0-15,-18-17 16,18 17-16,-35-18 0,0-17 15,-1 35-15,-16 0 16,34 36-16,-17 34 16,17 1-16,18 88 15,18-53-15,35 106 16,-18-89-16,53 71 16,-35-88-16,53 18 15,-53-54 1,17 19-16,-35-36 15</inkml:trace>
  <inkml:trace contextRef="#ctx0" brushRef="#br0" timeOffset="88659.7641">8978 17092 0,'35'18'16,"-17"-1"-16,0-17 15,35-17 1,-18-1-16,-17 0 16,-1-17-16,1 18 0,-18-19 15,0 19-15,0-1 0,-18 0 16,1 1-16,-19 17 16,-17 0-16,36 0 15,-1 17-15,-17 19 16,35-1-16,17 0 0,19 18 15,-19-18-15,54 1 16,-18-1-16,17-17 16,-34-1-1,34-17-15,-34 0 16,-19 0-16</inkml:trace>
  <inkml:trace contextRef="#ctx0" brushRef="#br0" timeOffset="89614.4167">9560 16986 0,'0'0'0,"-17"0"16,-1 0-16,0 0 0,1 18 16,17 0-16,-18 17 15,18-18-15,0 19 0,0-19 16,0 1-16,18 17 0,17-17 15,-17 0-15,17-18 16,0 0-16,0 0 16,1 0-16,-1-18 0,0 0 15,-17 1-15,35-19 16,-35 19-16,-18-19 16,-18 36-1,-17 0 1,17 18-16,0 17 15,18-17-15,0 0 16,0-1-16,36 36 16,-19-53-16,19 18 15,-19-18-15,18 0 0,1 0 0,-1 0 16,18-35-16,-35 17 16,-18 0-16,17 1 15,-17-1-15,-17-17 16,17 17-16,-36 0 15,19 18-15,-1 0 16,0 0 0,18 18-16,0 17 15,18-17-15,17 17 16,-17-35-16,35 18 16,-36-18-16,19-18 15,-19 18-15,1-17 16,-18-1-16,0 0 15,0 1-15,0-19 16,0 19 0,-18 34-16,18 1 15,0 0 1,0-1-16,36 1 16,-36 0-16,17-1 15,1-17-15,0 0 0,-1 18 16,1-18-16,-1-18 15,1 18-15,-18-17 16,18 17 0,-1 17-1,1 36-15,0-18 16,-1 1-16,19 70 16,-19-53-16,1 70 15,-18-52-15,0 17 16,0-53-16,-53 18 15,35-18-15,-35 0 16,18-35-16,0-17 16,17-1-16,18-17 15,0-18-15,0 0 0,18-35 16,35-71 0,0 89-16,17-36 15,-17 70-15,-18 1 16,18 0-16,-35 17 0,17 1 0,-17-19 15,-18 54 1</inkml:trace>
  <inkml:trace contextRef="#ctx0" brushRef="#br0" timeOffset="89741.9491">10883 17180 0,'-17'0'0,"-1"0"16</inkml:trace>
  <inkml:trace contextRef="#ctx0" brushRef="#br0" timeOffset="110963.5359">5027 17886 0,'18'0'31,"-1"0"-15,1 0-16,17-18 0,53 18 15,-52 0-15,87-17 16,-70 17-1,88-18-15,-53 0 16,89 18-16,-89-17 16,124 17-16,-106-18 15,17 18-15,-17 0 0,17 0 16,142-18-16,-124 18 16,159-17-1,-141-1-15,140 0 16,-140 18-16,141 0 15,-159 0-15,159 0 16,-141 0-16,-18 0 16,0 0-16,0 0 0,124 0 15,-159 0-15,123 0 16,-106 0-16,71 0 16,-123-17-16,70 17 15,-88 0-15,0-18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还有一个加速学习的方法：最好慢慢的降低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</a:p>
          <a:p>
            <a:r>
              <a:rPr kumimoji="1" lang="zh-CN" altLang="en-US" dirty="0" smtClean="0"/>
              <a:t>我觉得很显而易见啊</a:t>
            </a:r>
            <a:endParaRPr kumimoji="1" lang="en-US" altLang="zh-CN" dirty="0" smtClean="0"/>
          </a:p>
          <a:p>
            <a:r>
              <a:rPr kumimoji="1" lang="zh-CN" altLang="en-US" dirty="0" smtClean="0"/>
              <a:t>就是之前可以大步走</a:t>
            </a:r>
            <a:endParaRPr kumimoji="1" lang="en-US" altLang="zh-CN" dirty="0" smtClean="0"/>
          </a:p>
          <a:p>
            <a:r>
              <a:rPr kumimoji="1" lang="zh-CN" altLang="en-US" dirty="0" smtClean="0"/>
              <a:t>后面就要谨慎点了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2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1.</a:t>
            </a:r>
            <a:r>
              <a:rPr kumimoji="1" lang="zh-CN" altLang="en-US" dirty="0" smtClean="0"/>
              <a:t>蓝色的：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如果每一步都一样的话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那很有可能，怎么都不能精确的到那个点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就像是飞行棋一样，始终都到不了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绿色的：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老师画了两条</a:t>
            </a:r>
            <a:endParaRPr kumimoji="1" lang="en-US" altLang="zh-CN" dirty="0" smtClean="0"/>
          </a:p>
          <a:p>
            <a:r>
              <a:rPr kumimoji="1" lang="zh-CN" altLang="en-US" dirty="0" smtClean="0"/>
              <a:t>后面的步子越来越小，就越来越精确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8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en-US" altLang="zh-CN" baseline="0" dirty="0" smtClean="0"/>
              <a:t> </a:t>
            </a:r>
          </a:p>
          <a:p>
            <a:r>
              <a:rPr kumimoji="1" lang="en-US" altLang="zh-TW" baseline="0" dirty="0" smtClean="0"/>
              <a:t>Alpha 0 = 0.2</a:t>
            </a:r>
          </a:p>
          <a:p>
            <a:r>
              <a:rPr kumimoji="1" lang="en-US" altLang="zh-TW" baseline="0" dirty="0" smtClean="0"/>
              <a:t>Alpha 1 = 0.2 / (1+1*1) = 0.2 /2 = 0.1</a:t>
            </a:r>
          </a:p>
          <a:p>
            <a:r>
              <a:rPr kumimoji="1" lang="en-US" altLang="zh-TW" baseline="0" dirty="0" smtClean="0"/>
              <a:t>Alpha 2 = 0.2/(1+1*2) = 0.2/3 = 0.067</a:t>
            </a:r>
          </a:p>
          <a:p>
            <a:r>
              <a:rPr kumimoji="1" lang="en-US" altLang="zh-TW" baseline="0" dirty="0" smtClean="0"/>
              <a:t>Alpha 3 = 0.2/(1+1*3) = 0.2/4 = 0.05</a:t>
            </a:r>
          </a:p>
          <a:p>
            <a:r>
              <a:rPr kumimoji="1" lang="mr-IN" altLang="zh-TW" baseline="0" dirty="0" smtClean="0"/>
              <a:t>…</a:t>
            </a:r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r>
              <a:rPr kumimoji="1" lang="zh-CN" altLang="en-US" baseline="0" dirty="0" smtClean="0"/>
              <a:t>注意这里的</a:t>
            </a:r>
            <a:r>
              <a:rPr kumimoji="1" lang="en-US" altLang="zh-CN" baseline="0" dirty="0" err="1" smtClean="0"/>
              <a:t>decay_rate</a:t>
            </a:r>
            <a:r>
              <a:rPr kumimoji="1" lang="zh-CN" altLang="en-US" baseline="0" dirty="0" smtClean="0"/>
              <a:t>也更是一个超参数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超参数</a:t>
            </a:r>
            <a:r>
              <a:rPr kumimoji="1" lang="en-US" altLang="zh-CN" baseline="0" dirty="0" smtClean="0"/>
              <a:t>alpha</a:t>
            </a:r>
            <a:r>
              <a:rPr kumimoji="1" lang="zh-CN" altLang="en-US" baseline="0" dirty="0" smtClean="0"/>
              <a:t>的参数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0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还可以设计很多其他的</a:t>
            </a:r>
            <a:r>
              <a:rPr kumimoji="1" lang="en-US" altLang="zh-CN" dirty="0" smtClean="0"/>
              <a:t>decay</a:t>
            </a:r>
            <a:r>
              <a:rPr kumimoji="1" lang="zh-CN" altLang="en-US" dirty="0" smtClean="0"/>
              <a:t> 函数：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图中那些字母的解释</a:t>
            </a:r>
            <a:endParaRPr kumimoji="1" lang="en-US" altLang="zh-CN" dirty="0" smtClean="0"/>
          </a:p>
          <a:p>
            <a:r>
              <a:rPr kumimoji="1" lang="en-US" altLang="zh-CN" dirty="0" smtClean="0"/>
              <a:t>1.expon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:</a:t>
            </a:r>
            <a:r>
              <a:rPr kumimoji="1" lang="zh-CN" altLang="en-US" baseline="0" dirty="0" smtClean="0"/>
              <a:t>指数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2.k</a:t>
            </a:r>
            <a:r>
              <a:rPr kumimoji="1" lang="zh-CN" altLang="en-US" baseline="0" dirty="0" smtClean="0"/>
              <a:t> 自己设置的常数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3.t batch</a:t>
            </a:r>
            <a:r>
              <a:rPr kumimoji="1" lang="zh-CN" altLang="en-US" baseline="0" dirty="0" smtClean="0"/>
              <a:t>的数目（不是每个小</a:t>
            </a:r>
            <a:r>
              <a:rPr kumimoji="1" lang="en-US" altLang="zh-CN" baseline="0" dirty="0" smtClean="0"/>
              <a:t>batch</a:t>
            </a:r>
            <a:r>
              <a:rPr kumimoji="1" lang="zh-CN" altLang="en-US" baseline="0" dirty="0" smtClean="0"/>
              <a:t>里面的样本数）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还有就是</a:t>
            </a:r>
            <a:r>
              <a:rPr kumimoji="1" lang="en-US" altLang="zh-CN" baseline="0" dirty="0" smtClean="0"/>
              <a:t>discrete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staircase</a:t>
            </a:r>
          </a:p>
          <a:p>
            <a:r>
              <a:rPr kumimoji="1" lang="zh-CN" altLang="en-US" baseline="0" dirty="0" smtClean="0"/>
              <a:t>离散的下降</a:t>
            </a:r>
            <a:r>
              <a:rPr kumimoji="1" lang="en-US" altLang="zh-CN" baseline="0" dirty="0" smtClean="0"/>
              <a:t>learning rate</a:t>
            </a:r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最后就是手动下降，看到学习的越来越慢（</a:t>
            </a:r>
            <a:r>
              <a:rPr kumimoji="1" lang="en-US" altLang="zh-CN" baseline="0" dirty="0" smtClean="0"/>
              <a:t>cost</a:t>
            </a:r>
            <a:r>
              <a:rPr kumimoji="1" lang="zh-CN" altLang="en-US" baseline="0" dirty="0" smtClean="0"/>
              <a:t>一直降不下来吧我觉得），就手动调小</a:t>
            </a:r>
            <a:r>
              <a:rPr kumimoji="1" lang="en-US" altLang="zh-CN" baseline="0" dirty="0" smtClean="0"/>
              <a:t>learning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rate</a:t>
            </a:r>
            <a:r>
              <a:rPr kumimoji="1" lang="zh-CN" altLang="en-US" baseline="0" dirty="0" smtClean="0"/>
              <a:t>。但老师说不适合大的</a:t>
            </a:r>
            <a:r>
              <a:rPr kumimoji="1" lang="en-US" altLang="zh-CN" baseline="0" smtClean="0"/>
              <a:t>model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6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Learning rate </a:t>
            </a:r>
          </a:p>
          <a:p>
            <a:pPr algn="ctr"/>
            <a:r>
              <a:rPr lang="en-US" sz="6600" dirty="0"/>
              <a:t>decay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9809" y="1539440"/>
            <a:ext cx="8810368" cy="3922246"/>
            <a:chOff x="1136821" y="1539440"/>
            <a:chExt cx="8995720" cy="4379446"/>
          </a:xfrm>
        </p:grpSpPr>
        <p:sp>
          <p:nvSpPr>
            <p:cNvPr id="3" name="Oval 2"/>
            <p:cNvSpPr/>
            <p:nvPr/>
          </p:nvSpPr>
          <p:spPr>
            <a:xfrm>
              <a:off x="1136821" y="1539440"/>
              <a:ext cx="8995720" cy="43794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187146" y="2055690"/>
              <a:ext cx="6895070" cy="3366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07492" y="2639583"/>
              <a:ext cx="4654378" cy="217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491681" y="3257743"/>
              <a:ext cx="2286000" cy="942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DA8AA275-7E05-456F-AF8E-6F4BE2533983}"/>
                  </a:ext>
                </a:extLst>
              </p14:cNvPr>
              <p14:cNvContentPartPr/>
              <p14:nvPr/>
            </p14:nvContentPartPr>
            <p14:xfrm>
              <a:off x="2540160" y="971640"/>
              <a:ext cx="8813880" cy="3613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8AA275-7E05-456F-AF8E-6F4BE25339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0800" y="962280"/>
                <a:ext cx="8832600" cy="36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0E2E4522-18C8-46AE-9908-5AACACEA0350}"/>
                  </a:ext>
                </a:extLst>
              </p14:cNvPr>
              <p14:cNvContentPartPr/>
              <p14:nvPr/>
            </p14:nvContentPartPr>
            <p14:xfrm>
              <a:off x="819000" y="527040"/>
              <a:ext cx="10592280" cy="592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2E4522-18C8-46AE-9908-5AACACEA03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640" y="517680"/>
                <a:ext cx="1061100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25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Other learning rate </a:t>
            </a:r>
            <a:r>
              <a:rPr lang="en-US"/>
              <a:t>decay methods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6A2B10B-C462-40AA-A658-EB6AEB3B1F85}"/>
                  </a:ext>
                </a:extLst>
              </p14:cNvPr>
              <p14:cNvContentPartPr/>
              <p14:nvPr/>
            </p14:nvContentPartPr>
            <p14:xfrm>
              <a:off x="368280" y="1327320"/>
              <a:ext cx="10109520" cy="5118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A2B10B-C462-40AA-A658-EB6AEB3B1F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920" y="1317960"/>
                <a:ext cx="10128240" cy="51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15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254</Words>
  <Application>Microsoft Macintosh PowerPoint</Application>
  <PresentationFormat>寬螢幕</PresentationFormat>
  <Paragraphs>44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Calibri</vt:lpstr>
      <vt:lpstr>Calibri Light</vt:lpstr>
      <vt:lpstr>Century Schoolbook</vt:lpstr>
      <vt:lpstr>DengXian</vt:lpstr>
      <vt:lpstr>Mangal</vt:lpstr>
      <vt:lpstr>新細明體</vt:lpstr>
      <vt:lpstr>Arial</vt:lpstr>
      <vt:lpstr>Office Theme</vt:lpstr>
      <vt:lpstr>Optimization Algorithms</vt:lpstr>
      <vt:lpstr>Learning rate decay</vt:lpstr>
      <vt:lpstr>Learning rate decay</vt:lpstr>
      <vt:lpstr>Other learning rate decay methods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77</cp:revision>
  <dcterms:created xsi:type="dcterms:W3CDTF">2017-07-10T20:19:53Z</dcterms:created>
  <dcterms:modified xsi:type="dcterms:W3CDTF">2018-07-11T18:14:40Z</dcterms:modified>
</cp:coreProperties>
</file>