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60893"/>
  </p:normalViewPr>
  <p:slideViewPr>
    <p:cSldViewPr snapToGrid="0" snapToObjects="1">
      <p:cViewPr varScale="1">
        <p:scale>
          <a:sx n="61" d="100"/>
          <a:sy n="61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38:11.5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13370 12771 0,'0'0'0,"0"-18"16,-17-17-1,-1 35 17,18 17-32,0 1 0,0 52 15,0-17 1,18 18-16,-1-53 15,1 17-15,0-17 0,17-1 16,0-17 0,-17 0-16,17-17 0,0-19 15,1 1-15,-19 17 16,1 18-16,-18-17 0,18 17 16,-1 0-16,-17 17 15,0 1-15,18 0 0,-1 17 16,1-35-1,0 18-15,-1-18 0,19-18 16,-19 0-16,19-35 16,-36 18-16,0 0 15,-36-36 1,-17 18-16,36 18 16,-36 0-16,35 35 15,1 17-15,17 1 16,17 35-16</inkml:trace>
  <inkml:trace contextRef="#ctx0" brushRef="#br0" timeOffset="365.0398">14129 12947 0,'0'18'15,"0"35"-15,0-1 16,0-34-16,17 35 16,-17-35-16,18-1 15,-18 1-15,18 0 0</inkml:trace>
  <inkml:trace contextRef="#ctx0" brushRef="#br0" timeOffset="1828.1915">4004 14534 0,'0'18'47,"0"17"-47,0 1 15,-18-19-15,18 19 0,0-1 16,0-18-16,0 19 16,18-19-16,-18 1 0,18 0 15,-1-1-15,1-17 16,0 0-16,-1-17 15,1-1-15,0-17 16,-1 35 0,1 0-1,17 35 1,-17-17-16,17-1 16,0-17-16,1 0 15,-19-17-15,18-19 16,-17 1-16,0 0 15,-18-36 1,0 36-16,-18-36 16,0 36-16,1 18 0,-1-1 15,-17 0-15,35 1 16,0 34-16</inkml:trace>
  <inkml:trace contextRef="#ctx0" brushRef="#br0" timeOffset="2439.4382">4568 14676 0,'0'0'0,"18"0"16,0 0-16,-1 0 15,1 0-15,0 17 16,-1-17-16,-17 18 16,18-1-16,-18 1 15,0 17-15,0-17 16,-18 0-16,18-1 15,18-17 1,-18 18-16,18-18 16,17 0-16,-17 0 0,17 0 0,0 0 15,0 18 1,-17-18-16</inkml:trace>
  <inkml:trace contextRef="#ctx0" brushRef="#br0" timeOffset="4341.2916">8378 4392 0,'0'-18'32,"36"1"-17,-1-1-15,36-17 16,-18 17-16,17-17 16,-35 17-16,1 1 15,-1-1-15,-35 0 16,-18 36-1,-17-18-15,0 35 16,17-17-16,0 17 16,18 1-16,0 34 15,18-35-15,0 1 16,17-19-16,0 19 0,36-1 16,-36-18-16,-17 1 0,35 0 15,-36-1-15,1-17 16,-36 18-1,1-18-15,-54 35 16,36-17 0,0-18-16,-1 18 0,-34 17 15,34-35-15,1 18 16,0-18-16,17 17 16,1-17-16,17 18 15</inkml:trace>
  <inkml:trace contextRef="#ctx0" brushRef="#br0" timeOffset="13122.7481">5644 9984 0,'-17'0'0,"-1"0"16,1 0-16,17 17 15,-18 1-15,18 17 16,0-17-16,18-1 16,-18 1-16,35 0 15,-18-18 1,1 0-16,0-18 16,-1-35-16,-17 36 15,0-1-15,0-17 16,-17 17-16,-19 18 15,19 18-15,-1-1 16,1 1-16,-1 17 16,18-17-16,0-1 15,18 1-15,-1-18 16,1 0-16,-1-18 16,1 1-1,-36-1 1,1 18-16,-1-17 15</inkml:trace>
  <inkml:trace contextRef="#ctx0" brushRef="#br0" timeOffset="13929.1335">5345 8714 0,'0'17'16,"-18"-17"-1,18 18 1,0 0 0,18-18-1,-18 17-15,17-17 16,1 0 0,0 0-1,-18 18 32,-18-18-31,18 17-16,-18-34 78,1 17-63,-1 0 1,0 17 0,1-17-16,34-17 15</inkml:trace>
  <inkml:trace contextRef="#ctx0" brushRef="#br0" timeOffset="14453.299">5468 8114 0,'0'0'0,"-18"0"0,1 0 16,-1 18 0,18-1-1,0 1-15,18-1 16,-1-17-1,1 0-15,0 0 16,-1 0 0,-17-17-16,18 17 0,-18-18 15,-18 1-15,1 17 16,-19 0 0,19 0-16,-1 0 15,18 17-15,18-17 16,17 0-1,-17 0-15,17-17 0,18-1 16,-35 0-16,-1 1 31,-34 17-31,-19 0 16,19 17-16,-1 1 16</inkml:trace>
  <inkml:trace contextRef="#ctx0" brushRef="#br0" timeOffset="15242.1863">11518 8308 0,'-35'0'16,"17"0"-16,1 18 15,-1-1 1,18 1-16,0-1 16,0 1-16,18-18 15,-1 0-15,36-18 16,-35 1-16,17-36 15,-35 35-15,0-17 16,0 17-16,-18 18 16,-17 0-1,35 18-15,-17 17 16,17-17 0,17-18-16,18 0 15,-17 0-15,0 0 16,-18-18-16</inkml:trace>
  <inkml:trace contextRef="#ctx0" brushRef="#br0" timeOffset="16787.858">8802 7796 0,'-18'0'15,"1"0"16,17 18 1,-18-18-17,36 0 1,-1 0 0,-17-18-16,18 18 15,-18-17 1,0-1-16,-18 18 15,1 0-15,17 18 16,-36-1-16,19 1 16,17 17-16,17-35 31,19 0-15,-19-17-16,1-1 0,17 0 15,-35 1 1,-18 17-1,1 0-15,-1 17 0,1 1 16,17 0 0,0-1-16,0 1 0</inkml:trace>
  <inkml:trace contextRef="#ctx0" brushRef="#br0" timeOffset="17611.398">7990 10178 0,'-35'0'16,"70"0"-16,-87 0 0,16 0 16,19-18-1,34 18 1,1 0 0,0 0-1,-1 0 1,1 0-1,-18-18 1,-18 18 0,1 0-16,-1 0 15,0 0 1,36 0 0,0 0-1,-1 0 1,1 0-1,-36 0 1,1 0 0,17-17-1,17-1 17,18 18-17,-17 0 1,0 0-16</inkml:trace>
  <inkml:trace contextRef="#ctx0" brushRef="#br0" timeOffset="18649.6883">10548 10213 0,'0'-18'0,"18"18"15,-36 0 1,0 0 15,18 18-15,-17 0-16,17-1 15,17-17 1,1 0 0,0-17-1,-18-1 1,-36 18 0,19 0-16,-18 0 15,-1 18-15,1 17 16,17-18-16,18 1 15,0 0-15,18-1 16,35-17 0,-35-17-16,17-1 0,0-17 15,-17 35-15,-18-18 16,-18 1 0,-17 17-1,17 0-15,-17 0 16,17 0-16,36 0 15,-18-18-15,53 0 16,-36 1-16</inkml:trace>
  <inkml:trace contextRef="#ctx0" brushRef="#br0" timeOffset="19340.3203">11412 9172 0,'0'-17'16,"0"34"-16,-17-52 0,-1 35 16,0 0-16,18 18 31,36-18-15,-19 0-16,19 0 15,-19 0-15,19-18 16,-36 0-16,0 1 15,0-1 1,-36 18 0,1 0-16,17 0 0,-17 0 15,0 0-15,35 18 16,-18-18-16,18 17 16,0 1-16,35-18 15,1 0-15,-1 0 16,-17-18-16,-1 1 15,-17-1 1,-17 18 0,-1 0-1,-17 0-15,17 18 0,0-18 16,18 17 0,18-17-16,17 0 15</inkml:trace>
  <inkml:trace contextRef="#ctx0" brushRef="#br0" timeOffset="23871.8731">6862 12612 0,'35'17'16,"-70"-34"-16,87 52 0,37-35 16,-36 18-16,-1-18 0,19 0 15,0 0-15,70-18 16,-88 18-16,0 0 0,-1-18 16,37 1-1,-36 17-15,-36 0 16,-34-18-1</inkml:trace>
  <inkml:trace contextRef="#ctx0" brushRef="#br0" timeOffset="24132.8492">7391 12453 0,'0'-18'15,"35"18"-15,-17-17 16,35 17-1,-18 0-15,18 17 16,-18-17-16,0 18 0,1 0 0,-1-1 16,18 19-16,-36-36 15,1 17-15,-18 1 0,0 17 16,0-17-16,-35 17 16,-1-17-1,-16 35-15,16-36 16,-17 19-16,18-1 15,0 0-15</inkml:trace>
  <inkml:trace contextRef="#ctx0" brushRef="#br0" timeOffset="50617.3721">10654 10601 0,'-18'0'16,"1"18"-1,17-1 1,0 19-16,0-19 0,0 18 15,17 36 1,1-36-16,35 36 16,-36-36-16,54 18 15,-18-35-15,17-1 16,-17-17-16,-17 0 16,-1 0-16,18-17 15,-18-1-15,-17 18 0,-1-35 16,-17 17-16</inkml:trace>
  <inkml:trace contextRef="#ctx0" brushRef="#br0" timeOffset="51112.6965">10407 10830 0,'0'0'0,"0"-17"16,0-1 0,18 0-16,-1 1 15,1-36-15,0 18 16,-1 17-16,-17 0 0,18-35 15,-1 36-15,1-1 16,-18 0 0,18 18-16,-1 0 15,19 18 1,-19-18-16,36 18 16,-35-18-16,35 17 15,-18-17-15,-17 18 16</inkml:trace>
  <inkml:trace contextRef="#ctx0" brushRef="#br0" timeOffset="57745.5723">26652 10372 0,'18'0'16,"-18"-18"-16,-18 18 16,18-18-1,-17 18 1,-1-17-1,0 17-15,1 0 16,-1 17-16,1-17 0,-19 36 16,19-19-16,-1 1 0,18 0 15,0 17-15,35-17 16,1-1-16,-19-17 16,36 0-1,-18-17-15,18-19 16,-35 19-16,17-19 15,-35 19-15,0-1 16,0 0-16,-17 1 0,-1-1 0,0 18 16,-52 0-1,34 0-15,-34 35 16,52-17-16,-17 17 16,35 1-1,0-19-15,18-17 0,17 36 16,0-36-16,18 0 15,-18 0-15,1-18 16,-1 0-16,-17 1 16,-1-36-16,-34 0 15,17 35-15,-36-35 16,1 36-16,-18-1 16,18 18-1,17 18-15,-52 17 16,52-18-16,0 1 0,18 17 15,0-17-15,18 17 0,0-17 16,35 0-16,-18-1 16,18-17-1,-18 0-15,0-17 16,-17 17-16,0-18 16,-18-17-16,0 17 0,-18-35 15,0 18-15,-35 0 16,36 17-16,-1 18 15,-35-18-15,36 36 16,-1-18-16,18 35 16,-18-17-16,18-1 0,0 19 0,18-19 15,35 36-15,-36-35 16,19 0-16,-1-18 0,0 17 16,1-17-1,-19-17-15,1 17 16,-18-18-16,0-17 0,-18 17 15,-17-35-15,17 35 16,-35-17-16,36 18 16,-19 17-16,19 0 15,-1 0-15,1 0 16,-1 17-16,18 18 0,0-17 16,18 17-16,-1-35 15,36 18-15,-18 0 16,36-18-1,-53-18-15,17 0 0,0-17 16,-17 17-16,-18-34 16,-18 16-16,0 19 15,1-1-15,-1 0 0,-17-17 16,17 35-16,-52-18 16,34 36-16,19-18 15,-18 35-15,17-17 0,-17 53 16,35-54-16,17 18 15,36 18 1,-35-35-16,52 0 16,-52-1-16,35-17 15,-35-17-15,-18-1 16,-18 0-16,0 18 16,18-17-16,-35-1 15,17 18-15,1 18 16,-1-18-1</inkml:trace>
  <inkml:trace contextRef="#ctx0" brushRef="#br0" timeOffset="59803.0626">31838 12788 0,'0'0'16,"0"-17"-16,0 34 15,0 36 1,0-18-16,0 1 16,0-1-16,0 0 0,0 18 15,18-35-15,-18 17 16,17-35-16,1 18 0,17-18 16,-17 0-16,0-18 15,-1 0-15,1-17 0,0 18 16,-1-19-1,-17 19-15,18 17 16,-18 17-16,18 1 16,-1 35-1,1-18-15,17-17 0,18 17 16,-35-35-16,52 0 16,-52 0-16,17-35 15,-17-1-15,-18 1 16,0-35-16,-18 34 15,0 1-15,-17 0 16,18 17-16,-19 18 16,36 18-1,0 35-15</inkml:trace>
  <inkml:trace contextRef="#ctx0" brushRef="#br0" timeOffset="60003.0413">32508 13106 0,'18'53'16,"-36"-106"-16,36 141 0,0-53 0,-1 18 16,-17-35-16,18 35 15,0-36-15,-1 1 16,-17 0-16</inkml:trace>
  <inkml:trace contextRef="#ctx0" brushRef="#br0" timeOffset="60882.9128">20373 14676 0,'-18'17'0,"18"18"16,0 1-16,-17 17 16,17-18-16,0 36 15,0-54 1,17 1-16,1-1 0,0-17 15,17 0 1,-18-17-16,19-18 16,-36 17-16,17-35 15,1 35-15,-18 1 16,0 34 0,0 1-16,18 17 15,-18 1-15,17-19 16,1 1-16,0-1 0,35 1 15,-36-18-15,18 0 16,1-18 0,-19-17-16,-17 18 15,0-19-15,0-17 16,-35 0-16,17 36 16,18-1-16,-17 18 15,-1-18-15,1 18 16,17 18-16,17-18 15,1 18-15</inkml:trace>
  <inkml:trace contextRef="#ctx0" brushRef="#br0" timeOffset="61144.1838">20884 14799 0,'18'18'16,"0"-1"-16,17-17 16,-35 18-16,18 0 0,-1-1 15,-34 36 1,-1-18-16,18 1 16,-18-19-16,18 1 15,36 17 1,-19-35-16,1 0 0,35 0 15,-36 0-15,1 0 16,0-17-16</inkml:trace>
  <inkml:trace contextRef="#ctx0" brushRef="#br0" timeOffset="61889.0701">25083 3581 0,'35'-18'16,"35"18"0,19-18-1,-37 18-15,54-17 16,-70-1-16,16 18 15,-16 0-15</inkml:trace>
  <inkml:trace contextRef="#ctx0" brushRef="#br0" timeOffset="62178.9306">25453 3581 0,'35'17'15,"-70"-34"-15,88 52 0,-53-17 16,17 35-16,-17-1 16,18 19-16,-18-36 15,0 18-15,0-18 16,18 1-16,-18 34 16,0-52-16,0 0 0,-18 17 15,0-17-15,1-18 16,-1 17-16,-17-17 0,-36-17 15,36 17-15,17-18 16,-34 0 0,16 1-16,1-1 15,17 18-15,1 0 0</inkml:trace>
  <inkml:trace contextRef="#ctx0" brushRef="#br0" timeOffset="64157.9181">25312 3510 0,'0'18'31,"17"-18"32,36 0-47,-17-18-16,-1 18 15,35-17-15,-17-1 16,-17 18-16,-19 0 0,36 0 15,-35 0 1,-18 18-16,0-1 16,0 1-16</inkml:trace>
  <inkml:trace contextRef="#ctx0" brushRef="#br1" timeOffset="100594.689">6209 14640 0,'0'-17'16,"-18"17"0,36 0 30,-18 35-30,18-17-16,-18-1 16,17 36-16,-17-35 15,0 17-15,18-17 16,-18 17-16,0 0 0,17 36 16,1-18-16,17 35 15,-17-35-15,17 35 16,1-35-16,16 35 15,1-53-15,18 54 16,-18-54-16,35 18 16,-35-36-16,53 19 15,-53-36-15,0 17 16,0-17-16,-1-17 16,54-19-16,-53 1 15,53-18-15,-71 18 16,36-36-16,-36 18 15,0-52 1,-17 52-16,-18-18 0,0-70 16,-18-18-1,1 89-15,-18-1 0,-1-35 16,1 71 0,17 17-16,1 1 0,-1 17 15,0 0-15</inkml:trace>
  <inkml:trace contextRef="#ctx0" brushRef="#br1" timeOffset="104671.4777">8625 15540 0,'0'18'16,"-17"-18"-16,17-18 16,0-17-1,0-1-15,0 1 16,0-53 0,0 35-16,17 0 0,1-70 15,0 52-15,-1 18 16,1 0-16,35-70 15,-18 87-15,18-17 16,-18 18-16,1 0 0,52-18 16,-35 35-16,35-17 15,-35 35-15,17 18 16,-34 17-16,52 53 16,-53-35-16,-17 0 15,52 71 1,-52-54-16,0-17 0,17 0 15,-17 0-15,17 35 16,-18-53-16,1 1 0,0-19 16,17 36-1,-35-35-15</inkml:trace>
  <inkml:trace contextRef="#ctx0" brushRef="#br1" timeOffset="108460.8663">4022 16528 0,'0'0'0,"0"-18"0,17 18 32,36 18-17,-35-18-15,35 17 16,-36-17-16,1 18 0,0 0 16,-1-1-16,-17 18 0,0 18 15,-17-17-15,-1 52 16,0-53-16,1 18 15,-1-35 1,18-1-16,-17-17 16,17 18-16,0 0 0,17-1 15,18 1-15,-17-18 16,0 0-16,17 0 0,-17 0 16,-1 0-16</inkml:trace>
  <inkml:trace contextRef="#ctx0" brushRef="#br1" timeOffset="108819.3237">4551 16739 0,'0'36'16,"0"-19"-16,0 19 16,17 16-16,1-34 15,0 0-15,17-1 0,-17 1 16,17-18-16,18 0 16,-18-18-16,0 1 15,-17-1-15,-18 0 16,0-17-16,0 18 0,-35-36 15,0 17-15,-18 19 16,17-1-16,1 18 16,0 0-16,35 18 31,17-18-15</inkml:trace>
  <inkml:trace contextRef="#ctx0" brushRef="#br1" timeOffset="109126.5952">5009 16704 0,'0'18'16,"0"-1"0,0 1-16,0 35 15,18-18-15,-18-17 0,18-1 16,17 1-16,0-18 15,-17 0-15,17-18 16,-17 1-16,-18-1 16,0 1-16,0-36 15,0 35-15,-18 0 0,1 1 16,-1-1-16,-17 18 0,-1-18 16,1 18-16,17 0 15,1 0-15,-1 0 16,36 0-1</inkml:trace>
  <inkml:trace contextRef="#ctx0" brushRef="#br1" timeOffset="109432.6085">5309 16686 0,'0'0'16,"-17"53"-16,17-17 0,17 17 16,-17-36-16,53 18 15,-35-35-15,17 0 16,0-17-16,-17-1 16,-18 1-16,35-36 15,-35 35-15,0-17 16,0 17-16,-17 0 0,-1 1 15,0-1-15,-17-17 16,18 35-16,-36-18 16,35 18-16,0 0 0,18 18 15,0-1-15</inkml:trace>
  <inkml:trace contextRef="#ctx0" brushRef="#br1" timeOffset="109710.4364">5750 16669 0,'0'0'16,"-17"35"-16,17 0 0,0 18 16,0-35-16,35 35 15,-17-53 1,17 17-16,0-17 15,-17 0-15,17-17 0,-17-1 16,-1 1-16,-17-36 16,0 35-16,0-17 15,-35 17-15,17 0 0,-70 1 16,53 17-16,-71 17 16,53 1-16</inkml:trace>
  <inkml:trace contextRef="#ctx0" brushRef="#br1" timeOffset="112851.7634">7303 15981 0,'0'17'31,"17"19"-15,1 17-16,-1-18 0,1 18 15,17 53-15,1-36 16,34 54-16,-35-71 16,36 52-16,-36-69 15,1 17-15,-1-36 16,-18-17 0,-17 18-16,0-36 15,0 1-15,-17-1 16</inkml:trace>
  <inkml:trace contextRef="#ctx0" brushRef="#br1" timeOffset="113356.7474">7126 16281 0,'0'0'15,"-18"0"-15,36 0 16,-18-18 0,18 0-16,17-52 15,-35 35 1,35-54-16,-35 54 15,18 0-15,-18 0 0,0-1 16,0 19-16,18 17 16,-1 0-16,19 17 15,-1 1 1,18 17-16,-18-17 16,0-1-16,1 1 15,16 0-15,1 17 16</inkml:trace>
  <inkml:trace contextRef="#ctx0" brushRef="#br1" timeOffset="117841.2296">6844 17533 0,'-18'0'15,"18"-18"-15,18 18 16,17-17 0,0 17-16,-17 0 15,17 17-15,1 1 0,-19 0 16,36 35-16,-35-36 16,-1 71-16,-17-52 15,-17 52-15,-1-53 16,1 36-1,-1-36-15,18 0 16,0-17-16,18 0 16,-1-18-16,54 0 15,-36 0-15,18 0 16,-35-18 0,35 18-16,-36-18 15</inkml:trace>
  <inkml:trace contextRef="#ctx0" brushRef="#br1" timeOffset="119455.1528">7373 17374 0,'18'0'15,"-1"0"1,1 0 0,17 0-16,1 0 15,-19 0-15,18 0 16,-17 0-16</inkml:trace>
  <inkml:trace contextRef="#ctx0" brushRef="#br1" timeOffset="120237.9278">7761 17163 0,'18'0'31,"-1"0"-31,1 17 0,17 1 16,-17-18-16,-18 18 15,35-1 1,-35 18-1,0 1-15,-17-19 16,17 19 0,-18-19-1,36 1 1,-1-18-16,1 0 16,0 0-16,-1 0 15,1 18-15,-1-18 16,1 0-16</inkml:trace>
  <inkml:trace contextRef="#ctx0" brushRef="#br1" timeOffset="120565.597">8114 17251 0,'0'0'15,"-18"17"-15,1 1 16,17 0-16,0-1 0,17 19 16,1-19-1,17 1-15,-17-18 0,-1 0 16,36 0 0,-35-18-16,17 1 15,-17-1-15,-18-17 16,-18 17-16,1 0 15,-19 1 1,19 17-16,-19 0 16,19 0-16,17-18 15,17 18 1</inkml:trace>
  <inkml:trace contextRef="#ctx0" brushRef="#br1" timeOffset="120855.2167">8378 17251 0,'0'0'0,"18"17"0,-18 1 15,0 17 1,18-17-16,-18 0 16,17-18-16,19 17 15,-19-17-15,19 0 16,-36-17-16,35-1 15,-35 0-15,0-17 16,-18 17 0,1 1-16,17-1 0,-36 1 15,19 17-15,-1 0 16,0-18-16,18 36 31,18-18-15</inkml:trace>
  <inkml:trace contextRef="#ctx0" brushRef="#br1" timeOffset="121160.1511">8696 17198 0,'0'0'0,"-18"18"0,18-1 0,0 1 16,0-1-16,0 1 15,36 17-15,-19-35 16,1 18-16,0-18 16,-1 0-16,1 0 0,-1 0 15,1-18-15,-18 1 16,-18-1 0,1 0-1,-1 1-15,1 17 0,-1-18 16,-17 18-16,17 0 15,0 0-15,1 0 16,34 0 0</inkml:trace>
  <inkml:trace contextRef="#ctx0" brushRef="#br1" timeOffset="121450.7083">9066 17180 0,'0'0'0,"0"18"15,18 17-15,-18-17 16,0-1-16,35 19 16,-17-1-1,0-35-15,17 18 0,0-18 16,-17-18-16,-1 0 15,-17 1-15,0-1 16,0-17 0,-17 17-16,-1 1 15,-35-1 1,18 0-16,-18 18 0,18 18 16</inkml:trace>
  <inkml:trace contextRef="#ctx0" brushRef="#br1" timeOffset="125514.8327">24148 8925 0,'0'18'125,"17"-18"-110,-17 18-15,18-1 16,0 1-16,-1-1 16,-17 1-1,18-18-15,-1 35 16,1-17-16,0 17 15,-1-17-15,1 0 0,0-1 16,-1 1-16,19 17 16,-19-17-16,19-1 15,-19 1 1,18 17-16,-17-17 16,17 35-16,-17-35 15,17-1-15,-17 1 0,0-1 16,34 19-1,-16-36-15,17 35 16,-18-35-16,18 35 16,-36-35-16,1 0 15,0 18-15,-1-18 0,-17 18 0,36-1 16,-19-17-16,1 18 16,0-1-1,-1-17-15,1 18 16,0 0-16,17-1 15,-18 1-15,1-18 0,0 18 16,-1-1-16,1-17 0,17 18 16,-17 0-16,17-1 15,-17-17 1,17 18-16,-17-18 16,17 35-16,-17-35 15,17 35-15,-17-17 16,17-18-16,-18 18 15,36-1-15,-17 1 16,17 0-16,-36-1 16,36 1-16,-35 0 15,-1-18-15,1 17 16,0 1-16,-1-18 0,19 17 16,-19-17-16,1 0 15,0 0-15,-36-17 31,0-1-15</inkml:trace>
  <inkml:trace contextRef="#ctx0" brushRef="#br1" timeOffset="128595.4741">25612 9984 0,'0'-18'16,"17"18"15,1 18-15,0-18-16,-1 35 15,1-17 1,35-1-16,-18 1 15,18 17-15,-18-17 16,36 17-16,-36-17 16,-17-1-16,17-17 15,-17 18-15,17 0 0,18 17 16,-36-35-16,36 17 16,-35 1-16,53-18 15,-54 18-15,36-18 16,-18 0-16,18 0 15,0 0 1,-35 0-16,0 0 0,17 0 16,-18 17-16,1-17 15,35 0-15,-35 0 16,35 18-16,-36-18 16,18 0-16,-17 0 0,17 0 15,18 0 1,-35 0-16,53 0 15,-36 0-15,-18 0 16,19 0-16,-1-18 0,-17 18 0,35-17 16,-18 17-16,18-18 15,-18 0 1,-17 1-16,17-1 16,-17 18-16,34-35 15,-34 35-15,17-18 16,-17 18-16,0-17 0,-1-1 15,19 18-15,-19-18 0,36-17 16,-35 17-16,17-17 16,-17 18-1,17-19-15,-17 19 16,17-36-16,-17 35 16,17-52-1,-18 34-15,1 1 0,0 0 0,-1-18 16,36 0-1,-35 18-15,17-1 16,-17 19-16,17-19 16,-17 19-16,17-1 15,-17 0-15,17-17 16,-35 18-16,35-19 16,-35 19-16,0-19 0,0 19 15,18-19-15,-18 19 16,0-18-16,0 52 62,0 1-46,-18-1-16,18 1 16,-17 17-1,-1-17-15,0 17 16,1 1-16,-1-1 15,0 0-15,18-17 0,-17 35 16,-1-36-16,18 1 16,-18 17-1,18-17-15,-17 35 16,17-36-16,-18 1 0,18 0 16,-35 17-16,35-17 15,-18-1-15,1 1 16,-1 0-16,0 17 15,1-18-15,-1 1 0,-17 17 16,17-35-16,1 18 16,-19 0-16,19-1 15,-1 1-15,-17 0 16,-1-1-16,19-17 16,-1 18-16,1-1 0,-36 1 15,35 0-15,0-18 16,-17 17-16,17-17 0,-35 18 15,18 0-15,18-18 16,-19 17-16,19-17 0,-36 0 16,17 0-1,1 0-15,18 18 0,-19-18 16,1 0-16,17 0 0,-52 0 16,52 0-16,-52 0 15,52-18-15,-17 18 16,-1 0-16,19 0 0,-36 0 15,18 0-15,-18-17 16,17 17 0,-34 0-16,52-18 15,-52 18-15,34 0 16,-17 0 0,18 0-16,0 0 0,0 0 15,-1-18-15,-34 18 16,34-17-16,-69 17 15,69-18-15,-69 0 16,69 18-16,-70-17 16,71-1-16,-53-17 15,53 17-15,-54-17 16,54 17-16,-18-17 16,-35 0-16,35 0 15,0-1-15,-53-17 16,54 18-16,-1-18 0,-36-17 15,54 52 1,-35-35-16,34 35 16,-34-17-16,34 17 15,-16-17-15,16-18 16,19 36-16,-19-1 16,19-35-1,-1 18-15,-35-18 16,36 18-16,-19-18 15,1 35-15,35 0 16,-18 1-16,1-1 0,-1 0 16,0 18-16,18-17 15,-17-1-15,-1 1 16,18-1 0,-18 0-1,18 1 1,-17 17-16,17-18 31,-18 18-15,18-18-1,-17 18 1,17-17-16,0 34 31,0 19-15,17-19-16,18 36 15,1-35-15,-19 17 16,19 0-16,-1 1 16,18 17-16,70 35 15,-70-53-15,18 0 0,35 54 16,-36-72-16,-17 18 16,0 1-16,35 34 15,-35-52-15,35 52 16,-35-52-16,0 17 15,0 1-15,-18-19 0,18 19 16,0-19-16,35 36 16,-35-18-16,53 18 15,-71-35-15,18 17 0,36 18 16,-37-35-16,19 35 16,-36-36-1,18 1-15,18 0 16,-36-1-16,36 19 15,-36-36-15,35 17 16,-34 1-16,17-1 16,-18-17-16,0 0 15,18 0 1,-18 18-16,18-18 0,-35 0 16,0 18-16,-1-18 0,1 17 15,17-17-15,0 18 16,1-18-16,17 0 15,-36 0-15,19-18 16,-19 18-16,1 0 0,-1 0 16,36 0-16,-35 0 15,17 0-15,1 0 16,16 0 0,-34-17-16,17 17 0,54-36 15,-37 19 1,-16-1-16,-19 1 15,36-19 1,-35 19-16,70-72 16,-53 72-16,18-54 15,-17 36-15,-1 0 16,0-18-16,0 18 0,1-18 16,34-36-16,-17 54 15,-35-18-15,52-17 16,-34 52-16,-1-17 0,-17-1 15,17 1-15,0 0 16,0 0-16,36-18 16,-53 17-16,-18 19 0,0-1 15,0-35 1,0 36-16,-36 17 16,19 0-16,-19 0 15,19 0-15</inkml:trace>
  <inkml:trace contextRef="#ctx0" brushRef="#br1" timeOffset="132805.0789">26282 12277 0,'0'17'16,"0"1"0,-18-18 15,18-18-15,-17 1-1,17-1-15,-18-17 16,18 17-1,0 0-15,0 1 0,0-1 16,0-17-16,0 0 16,0 17-16,0 0 0,0 1 15,0-1-15,0-17 16,0 0-16,0 17 16,0 0-16,0-17 0,0-36 15,18 36-15,-18-18 16,0 18-16,0 17 15,17-17-15,-17 0 0,0 17 16,0-17 0,0 0-16,0-18 15,0 35-15,0-53 16,0 54-16,0-18 0,0-1 16,18 19-16,-18-36 15,0 17-15,18-16 16,-18 34-16,17 0 15,-17-35-15,0 18 16,18 17-16,-18-17 0,0 0 16,0 0-16,0 17 15,18 0-15,-18 1 0,0-1 16,17-17-16,-17 17 16,18-35-1,-1 36-15,-17-1 0,18-17 16,0-1-16,-18 19 15,0-1-15,17 0 16,-17 1-16,18-1 16,0 18-1,-1-17-15,1 17 16,0-18 0,17 0-1,-18 18-15,-17-17 0,18 17 16,0 0-16,-1-18 15,1 18 1,0 0-16,-1 0 16,1 0-16,0 0 15,-1 0-15,1 0 16,-1 0-16,-17-18 16,18 18-16,0 0 15,-1 18-15,1-18 16,0 18-16,-1-18 15,1 17-15,0-17 16,17 18 0,-17-18-16,17 18 15,-18-1-15,1-17 16,0 18 0,-1-1-16,1 1 15,0 0-15,-1-1 16,1-17-1,17 18-15,-17 0 16,-1-18-16,1 17 0,0 1 16,17 0-1,-35-1-15,18 1 16,-1-18-16,1 35 16,0-17-16,-1-1 15,1 1-15,-18 0 16,17-1-16,1 1 15,0-18-15,-18 18 0,17-18 16,1 17 0,-18 1-16,18-18 15,-18 17-15,17 1 16,1 0-16,0-1 16,-1-17-1,-17 18-15,18-18 0,0 0 16,-18 18-16,17-18 15,-17 17-15,18-17 16,-1 18-16,1 0 16,-18-1-16,18-17 15,-18 18-15,17 0 16,1-18-16,-18 17 16,18-17-16,-18 18 15,17-18 1,-17-18 46,-17 1-46,-1-1 0,18 0-16,-18 1 15,1 17-15,-1-36 16,0 19-16,18-1 15,-17 0-15,-18-17 16,17 17-16,-17-34 16,17 34-16,-17-17 15,-1 17-15,19 0 16,-36-17 0,35 17-16,1 1 0,-36-1 15,17 1-15,19-1 16,-1 18-16,-17-18 0,17 1 15,-17-19 1,0 19-16,-1-1 16,1 0-16,0 1 15,17-1-15,-17 18 0,-18-17 16,18 17-16,-18 0 16,35 0-16,-17 0 15,17 0-15,-17 0 16,17 0-1,1 0 1,-1 0-16,0 0 16,1 0-16,-19 17 15,19-17-15,-1 18 16,1-18-16,-1 0 16,18 17-16,-18 1 15,18 0 1,0-1-1,0 1-15,0 0 16,-17 17-16,17-17 16,-18 17-16,18 0 15,-18-17-15,18 17 0,0 0 16,-17 18-16,17-18 16,0 1-16,-18-19 0,18 54 15,0-18 1,-18-35-16,18 17 15,0 35-15,0-52 16,0 17-16,-17 1 0,17-1 16,0 53-1,0-17-15,-18-19 16,18-16-16,0 52 16,0-53-16,0 18 0,0 18 15,0-18-15,0-18 16,0-17-16,0 17 0,0-18 15,0 36-15,0-35 16,0 0 0,-17-1-16,17 1 15,-18-18 1</inkml:trace>
  <inkml:trace contextRef="#ctx0" brushRef="#br2" timeOffset="159861.1528">19456 6262 0,'0'17'0,"17"-17"63,-17 18-47,0 0-1,-17-18 251</inkml:trace>
  <inkml:trace contextRef="#ctx0" brushRef="#br2" timeOffset="161807.1928">19420 6385 0,'-17'0'125,"17"-17"-125,-18 17 16,18-18-16,-35 0 15,17 1-15,-17-19 16,17 19-16,1-1 16,-19 1-16,-17-36 15,18 17-15,18 19 0,-54-54 16,36 36 0,-1 0-16,-16-18 15,16 17-15,-52-52 0,35 35 16,-53-53-16,53 54 15,-17-1-15,-1 0 0,18 0 16,-17-18-16,-1 18 16,18 0-16,-17 0 0,-71-52 15,88 52-15,-71-53 16,54 53-16,-1-18 16,-52-52-16,52 52 15,-52-52 1,52 52-16,18 18 0,0-17 15,-70-36-15,70 36 16,-35-36-16,35 53 16,-18-71-16,36 89 15,-18-71 1,35 53-16,-17 18 0,17 0 16,1-1-16,-36-34 15,35 52-15,-17-35 16,35 36-16,-35-19 15,35 19-15,-18-1 16,0 0-16,18 1 16,-17 17 46,17 17 1,0 1-48,-18-18-15</inkml:trace>
  <inkml:trace contextRef="#ctx0" brushRef="#br2" timeOffset="163204.9316">16404 3246 0,'18'0'16,"-18"-18"-1,-18 18 48,1 0-47,-1 0-1,0 18-15,1-18 0,-19 17 16,19-17-16,-36 18 15,35-1-15,1 1 16,-36 0-16,35-18 16,-17 17-1,17-17-15,0 0 0,1 18 16,-1-18-16,0 0 16,18 18-16,-17-18 0,-1 0 31,36 17-16,-1-17 1,19 18 0,-19-18-1,1 0-15,17 0 16,-17 0-16</inkml:trace>
  <inkml:trace contextRef="#ctx0" brushRef="#br2" timeOffset="164815.5054">16439 3246 0,'0'0'0,"0"-18"16,-17 18 15,-1 0-15,1 0 15,-1 0 0,0 0-15,1 0 0,-19 18-1,19-1-15,-1 1 16,-17-1-16,17 1 0,-35 17 15,0-17-15,-17 35 16,17-18-16,-35 36 16,35-36-16,-18 18 15,18 0-15,0-18 0,0 18 16,-70 53 0,70-53-16,-18 0 0,-70 70 15,88-52-15,-88 52 16,71-70-16,-71 88 15,70-88-15,-52 71 16,70-54 0,0-17-16,-18 0 0,-35 71 15,54-72-15,-1 1 16,0 0-16,-53 53 16,53-53-16,-53 53 15,53-53-15,-35 35 16,35-35-16,-35 53 15,53-53-15,-54 52 16,54-52-16,-53 53 16,53-70-16,-54 69 15,54-69-15,-35 52 16,17-53-16,-18 53 16,54-52-16,-19-1 15,1 0-15,0 0 16,17 1-16,-35 34 15,18-52-15,-18 52 16,35-34-16,1-19 16,-1 19-16,-17 34 15,17-52-15,0 35 16,1-18-16,17-17 0,-18-1 16,18 19-16,0-19 15,-17 1-15,17-1 16,0 1-16,0 17 15,0-17 1,0 17-16,0-17 16,0 0-16,17-1 15,-17 1-15,0 0 16,0-1 0,18-17-16,-18 18 15,17-18 1,1 0-1,0 0 1,-1 0 15,-17 17 16,0 1-31,18-18-16,0 18 15,-1-1-15,1 1 0,35 17 16,-18 1-16,36 16 16,-36-16-16,0-1 15,18 0-15,-18 18 0,54 18 16,-36-36 0,-18 18-16,53 18 15,-35-36-15,35 35 16,-53-34-16,18-19 15,-17 1-15,-1 0 0,18-18 0,-18 17 16,18-17 0,-18 0-16,18 0 15,-35 0-15,-1 0 16,1 0-16,0 0 16,-1 0-16,1-17 0,17-1 15,-17 0-15,52-52 16,-17 34-1,0-16-15,71-72 16,-71 53-16,17 19 0,1-19 16,88-52-1,-1-19-15,-87 72 0,105-89 16,-105 89 0,88-72-16,-71 54 15,-18 18-15,1 17 16,-18-18-16,70-52 0,-87 70 15,34-18-15,-52 36 16,-18 0 0,0 17-16,-18 0 15,0 18-15,-17 18 16,0 17-16</inkml:trace>
  <inkml:trace contextRef="#ctx0" brushRef="#br2" timeOffset="165349.6776">14093 7990 0,'18'18'15,"17"35"1,1-18-16,-19-17 0,19 17 16,17 36-16,-18-36 15,18 18 1,-36-35-16,19 17 16,-19-18-16,19-17 15,-19-17-15,36-36 16,-18 18-16,54-89 15,-19 36-15,18 0 16,18-18-16,141-159 16,-88 124-16,176-123 15,-176 140-15,123-70 16,-176 106-16,-36 17 0,36-17 16,-88 53-16,-18 0 15,0 17-15</inkml:trace>
  <inkml:trace contextRef="#ctx0" brushRef="#br2" timeOffset="166244.0419">15646 4868 0,'17'0'15,"-34"18"17,-1 17-17,18-17-15,-18 35 16,18-36-16,0 1 15,18 0-15,0-18 0,-1 0 16,19 0-16,34-53 16,-35 35-16,1 1 15,-19-19-15,1 19 0,-18-36 16,0 35-16,-53 18 16,18 0-16,0 18 15,-18-1-15,17 19 0,1-19 16,-18 36-1,53-35-15,-17 17 0,34-35 16,18 18 0,1-18-16,-1 0 15,0-18-15,1 0 0,-1 1 16,-18-1-16,1 18 0,0-35 16,-36 35-16,0-35 15,-52 35 1,35 0-16,17 17 0,-35 1 15,35 0-15,36-18 32,35 0-17,-18-18-15,1 0 0,16-17 16,-34 35-16,0-35 16,-18 17-1,-36 18-15,19 0 16</inkml:trace>
  <inkml:trace contextRef="#ctx0" brushRef="#br2" timeOffset="167051.2955">16245 3387 0,'71'-71'16,"-142"142"-16,213-177 0,-72 71 0,1-1 15,17-17-15,0 18 0,124-53 16,-124 70-16,71 1 16,-89 17-16,18 17 15,-52 19 1,-1 52-16,-35-35 16,-18 70-1,1-52-15,17-1 0,-18-17 0,18 0 16,0 53-16,18-71 15,52 36 1,-34-36-16,69-17 16,-52-1-16,71 1 15,-71 0-15,17 52 16,-35-35-16,1 71 16,-19-35-16,-17 70 15,-17-71-15,17-17 16,0 53-16,35-35 15,18-36-15,0-17 16,17-1-16,89 1 16,-88-18-16,17 18 15,-18-18-15,-17 17 0,53 36 16,-70-18-16,-19 18 16,1 36-16,-18-37 15,-18 54 1,1-53-16,17 0 0,0 0 15,0-18-15,0 54 16,17-37-16,1 1 0,17 36 16,-17-37-16,-18 54 15</inkml:trace>
  <inkml:trace contextRef="#ctx0" brushRef="#br2" timeOffset="167729.5264">15804 7567 0,'36'53'15,"-72"-106"-15,89 159 0,36 35 16,-54-70-1,106 105-15,-53-70 16,0 0-16,106 105 16,-88-105-16,141 88 15,-123-106-15,158 106 16,-141-105-16,159 105 16,-159-106-16,176 88 15,-175-105-15,140 88 16,-159-89-16,124 36 15,-141-71-15,53 36 16,-106-36 0,-18-17-16,18 17 15,-53-17-15,0-1 16,0 1-16,0-1 0,0 1 16,-18 35-1,1-35-15,-1 17 16</inkml:trace>
  <inkml:trace contextRef="#ctx0" brushRef="#br2" timeOffset="169186.6591">19297 10425 0,'0'-18'16,"-18"0"-16,18 1 16,0-1-1,0 36 1,0 35 0,0-18-16,-17 88 15,-1-70-15,18 35 16,-35 89-16,-1-71 15,19 17-15,-54 124 16,18-88-16,-52 141 16,34-142-16,18 1 15,-17 35-15,-1-17 0,0 17 16,-87 194-16,87-212 16,-70 195-1,70-213-15,19 19 16,-19-19-16,0 1 0,-70 176 15,71-176-15,-54 176 16,54-176-16,-54 158 16,54-158-16,-36 106 15,71-142-15,-54 71 16,54-123-16,-35 70 16,52-88-16,-35 35 15,35-53-15,-35 18 16,36-35-16,-1 0 15,18-1 1,18-17 15,-1-17-15,1 17 0,0 0-16,-1 0 15,36 0-15,-35 17 16,17-17-16,-17 18 15,17-1-15,0 1 0,54 0 16,-54-1-16,53 1 16,-35 0-16,-18-1 15,53 19-15,-52-36 16,-1 17-16,0-17 0,18 0 16,-18 0-16,-17 0 15,-36 0 16,1-17-15,17-1 0,0-17-1,17-1-15,1-34 0,17 17 16,-17 0-16,53-71 16,-36 54-16,18-1 15,-18 1-15,18-18 0,70-89 16,-70 71-16,71-123 15,-54 106-15,-17-18 16,18-18-16,-1 0 16,1-17-16,17-18 0,-17 0 15,-1 0-15,1 0 0,35-177 16,-53 212-16,35-141 16,-35 177-16,-18 17 15,36-70-15,-36 105 16,18-35-1,-53 53-15,35-17 16,-17 35-16,-1-1 0,1 19 16,0-19-16,-1 19 15,1-1-15,-1 18 0,19-17 16</inkml:trace>
  <inkml:trace contextRef="#ctx0" brushRef="#br2" timeOffset="170465.5691">19844 12541 0,'0'0'0,"-18"0"0,18 18 16,0 0-16,18-1 0,-1 1 15,36 17-15,0-17 16,0-1-16,0 1 15,18 0-15,-1 17 0,107 18 16,-72-18-16,107 36 16,-88-18-16,158 35 15,-141-35-15,176 35 16,-158-35-16,212 35 16,-195-35-16,36-18 15,193 53 1,-193-35-16,-18 0 0,18 0 15,17 0-15,-17 0 0,-1 18 16,1-19-16,211 54 16,-211-53-16,-18-18 0,212 36 15,-212-36 1,0-17-16,194 0 0,-212-18 16,159 0-1,-176 0-15,123-36 16,-141 19-16,-35-1 15,18 18-15,-36-18 0,0 1 16,71-1-16,-89 0 16,36 18-16,-70 0 15,16-17-15,-16 17 16,-19 0-16,1 0 0,-36 17 31,1 1-15,-1-18-16,0 35 15,1-17-15,17 17 0,0 18 16,0-17-16,0 34 0,0-17 16,17 88-16,1-70 15,17 123 1,1-88-16,17 140 16,-36-104-16,18-1 15,-17 0-15,0 18 0,35 158 16,-36-158-16,36 123 15,-35-123-15,35 105 16,-36-140-16,1-18 16,17-1-16,-17 1 0,35 71 15,-35-107-15,-1 18 16,1-35-16,17 36 16,-17-54-16,-1-18 0,-17 1 15,36 0 1,-19-18-16,1 0 15,17 0-15,-17-18 0,70 18 16,-35 0-16,70 0 16,-52 0-16,17 0 15,0 18-15,1-18 16,16 17-16,89 1 16,-88 0-16,0-18 0,0 17 15,88 1-15,-106 0 16,0-18-16,-17 17 15,-1-17-15,1 0 0,-36 0 16,53-17-16,-70-1 16,0-17-16,-1-1 0,-17 1 15,0-18-15,-17-17 16,-1-19-16,-17 1 0,-18-35 0,0-1 16,0 1-16,-70-177 15,52 141-15,0-35 16,-17 35-16,0-17 0,-88-141 15,88 158-15,-1 0 16,-69-123-16,69 141 16,-52-106-1,88 123-15,-70-87 16,88 122-16,-54-69 16,36 105-16,18-18 0,0 18 15</inkml:trace>
  <inkml:trace contextRef="#ctx0" brushRef="#br2" timeOffset="171644.6754">29263 14023 0,'35'-18'0,"-70"36"0,88-36 16,-53 1-1,17 17-15,1-18 16,0 18 0,35-35-16,-18 17 15,71-35-15,-53 18 16,17 0-16,-17-1 0,35 1 16,-17-18-16,-1-17 15,19 17-15,-19-18 0,18 1 16,1-19-16,-19 19 0,89-107 15,-71 72 1,-17-1-16,87-106 16,-69 89-16,-19-1 0,107-123 15,-89 124-15,71-124 16,-71 123-16,-18 1 16,71-124-16,-88 123 15,71-123-15,-71 106 16,0 0-16,0 0 15,-1 0-15,-16 0 0,70-141 16,-71 141-16,53-142 16,-53 142-16,53-141 15,-35 159-15,36-124 16,-54 141-16,35-124 16,-34 125-16,-1-89 15,-17 88 1,17-71-16,-35 89 15,18 0-15,-18-88 16,17 35-16,-17 70 16,18-70-1,-18 88-15,17-53 0,-17 53 16,-17 0 0,17 18-16,-18 0 15,1 35-15,17-18 16,0 18 31,0 18-32,17-18-15,1 17 16,-1-17 0,1 0-16,0 0 0,-1 0 15,-34 0 16,-1 0-15,0 0-16,18-17 16,-17 17-1,-1 0-15,18-18 16,-17 18-16,-19-18 16,19 18-16,-1-17 15,-17-1-15,17 18 16,0 0-16,1 0 15,-1-17-15,1 17 0,-19 0 16,19 0-16,-1 0 16,0 0-16,18-18 15,-17 18-15,-1 0 16,18-18 0,0 1-1,0 34 1,35 1-1,-17 0-15,0-1 0,-1 18 16</inkml:trace>
  <inkml:trace contextRef="#ctx0" brushRef="#br2" timeOffset="172552.0191">30092 8290 0,'0'-17'16,"0"-1"-1,0-17-15,35-53 16,1 17-16,69-88 16,-52 53-16,106-123 15,-88 106-15,105-107 16,-88 107-16,0-1 16,53-105-1,-88 123-15,0 18 0,-17 17 16,-1-17-16,-18 35 0,-17 0 15,18 1-15,-18-1 16,-18 53-16,18-18 0,18 36 31,35 35-15,0-18-16,70 71 16,-52-36-16,105 36 15,-87-53-15,87 53 16,-70-53-16,-18 0 15,0 0-15,-17-1 0,52 19 16,-70-36-16,18 1 16,-54-36-16,1 0 15</inkml:trace>
  <inkml:trace contextRef="#ctx0" brushRef="#br2" timeOffset="173308.165">32632 7938 0,'18'0'16,"17"35"-16,-17 0 15,17 0-15,53 106 16,-35-52-16,70 122 16,-52-105-16,-1 18 0,1-19 15,70 107 1,-70-106-16,-1-18 15,-17-17-15,0 17 0,-18-35 0,1 0 16,-19 0-16,19-18 0,-19 0 16,1-35-16,-18-17 15,-18-1-15</inkml:trace>
  <inkml:trace contextRef="#ctx0" brushRef="#br2" timeOffset="173659.9533">32720 7726 0,'0'0'0,"35"0"0,1 0 16,17 35-1,0 0-15,-18 36 0,18-18 16,17 35-16,-17-17 0,88 105 16,-70-105-16,-1 17 15,-17-18-15,18-17 0,-36 18 16,53 17-16,-70-35 15,17-18-15,-35-17 16,-17-18 0,-1-18-16</inkml:trace>
  <inkml:trace contextRef="#ctx0" brushRef="#br2" timeOffset="174118.579">31644 6579 0,'35'0'16,"-70"0"-16,106-17 0,-1 17 0,-17-18 15,124-17-15,-89 17 16,106-35-16,-106 36 16,-17 17-16,-1-18 0,-17 18 15,-18 0-15,1 0 0,-36 18 16,-53 34-16</inkml:trace>
  <inkml:trace contextRef="#ctx0" brushRef="#br2" timeOffset="175532.1172">26511 4710 0,'-17'-106'0,"34"212"0,-70-318 16,18 159-16,-53-35 15,35 70-15,0-17 16,0 35-16,-17 0 0,-72 70 16,72-17-1,-54 71-15,72-36 16,16 88-16,36-70 16,18 0-16,17 0 0,89 106 15,-36-107-15,106 72 16,-71-124-1,160 35-15,-142-88 16,141-53-16,-159 0 16,71-88-16,-141 53 15,-35-18-15,-18 18 16,-18-36-16,-17 18 0,-124-140 16,53 140-16,-123-106 15,106 141-15,-1 19 16,-105 16-16,141 36 15,35 36-15,-18 52 16,71-18-16,0 1 16,18-1-16</inkml:trace>
  <inkml:trace contextRef="#ctx0" brushRef="#br2" timeOffset="175943.5388">26564 6068 0,'0'0'0,"0"-18"0,0 1 15,18 52-15,17 53 16,-35 0-16,18 18 16,-1 0-16,-17 35 15,0 0-15,0 35 0,-17 1 16,-19 176-16,19-177 15,17-17-15,17-36 0,36 71 16,0-70 0,-35-107-16,0 1 15,-1-36-15,-34-70 16,-1 18-16</inkml:trace>
  <inkml:trace contextRef="#ctx0" brushRef="#br2" timeOffset="176295.0387">26441 5980 0,'-53'88'15,"106"-176"-15,-141 246 0,52-87 0,-87 105 16,35-70-16,-142 159 16,107-89-16,-1 18 15,-17 18-15,18-18 0,17-18 16,18-17-16,-18 35 15,106-141-15,0-35 0,35-18 16,18-36-16,18 1 16,-1-36-16,89-87 15</inkml:trace>
  <inkml:trace contextRef="#ctx0" brushRef="#br2" timeOffset="176521.0942">26599 6456 0,'71'35'16,"-18"18"-1,0 18-15,17-1 0,-17 18 16,18 1-16,88 69 16,-71-87-16,0-18 0,0 0 15,-17-18-15,-1 0 0,19 18 16,-54-35-16,-18 35 15,-17-18 1,-52 53-16</inkml:trace>
  <inkml:trace contextRef="#ctx0" brushRef="#br2" timeOffset="177262.3313">26476 8643 0,'-18'-18'16,"36"36"-16,-36-53 0,1 35 0,17-18 16,-18 18-16,0 0 0,1 0 15,-18 18-15,-18 52 16,17-34-16,-17 34 16,0 18-16,1 1 0,-19 34 15,-88 195-15,53-142 16,18 18-16,-18 35 0,-88 265 15,106-229-15,0 17 16,-18 0-16,36 0 0,-19-17 16,-69 229-1,105-265-15,0-17 0,18-36 16,-1 1-16,1 52 16,35-141-16,0 18 15,18-71-15,-1-17 0,1-18 16,0-18-16,17 1 0,0-107 15,0 36-15</inkml:trace>
  <inkml:trace contextRef="#ctx0" brushRef="#br2" timeOffset="177471.7797">26582 9084 0,'0'0'15,"-18"-35"-15</inkml:trace>
  <inkml:trace contextRef="#ctx0" brushRef="#br2" timeOffset="177789.7355">26335 8661 0,'0'0'15,"-35"-36"-15,35 1 16,17 35-16,54 53 16,-18 0-1,70 88-15,-35-35 16,89 70-16,-89-87 16,-17-1-16,17-18 0,-18 1 15,-17-18-15,35 53 16,-52-71-16,-1 35 15,-17-52-15,-18 0 16,17-18-16,-17 17 16,-17-17-16</inkml:trace>
  <inkml:trace contextRef="#ctx0" brushRef="#br2" timeOffset="178306.0858">27376 9648 0,'17'0'16,"-17"18"0,18 0-16,17 17 0,-17 0 0,35 36 15,35 70 1,-53-70-16,18-1 0,35 54 15,-52-72-15,-1-16 16,0-1-16,-17-17 0,-1-1 16,19 1-1</inkml:trace>
  <inkml:trace contextRef="#ctx0" brushRef="#br3" timeOffset="200312.9086">26723 10037 0,'0'-36'15,"0"19"1,-35-19-16,17 36 16,-35-17-16,18 17 15,-36 35 1,36 0-16,-36 53 15,54-35-15,-1 0 0,18 0 16,0 0-16,18 35 16,17-52-16,36 17 15,-36-53-15,53 17 16,-35-17-16,18-35 16,-36 0-16,0-18 15,-35 17-15,0 1 16,-53-35-16,-17 17 15,34 35-15,-17 18 16,-35 18 0,0 17-16,53 0 15,17 18-15,18-18 16,35 36-16,-17-53 16,88 17-16,-53-17 15,0-18-15,17 0 0,-17-18 16,35-17-16,-70 17 15,17-35 1,-35 35-16,-53-52 16,18 52-16,-53-35 15,35 53-15,-35 0 16,35 0-16,18 18 16,17 0-16,0 17 0,18-18 15,0 36-15,18-17 16,53-1-16,-36-35 15,18 18-15,53-36 16,-54 0-16,-16 1 16,-1-1-16,-17-17 0,-18-18 15,-18 18-15,0 17 16,-17 0-16,-18 1 0,18 17 16,-53 0-16,35 17 15,0 19-15,35-19 16,1 18-1,17-17-15,17 0 0,19-1 16,-1-17-16,71 0 16,-53-17-16,35-19 15,-53 19-15,0-36 16,-35 35-16,-35 1 16,17-1-16,-70 18 15,53 18-15,-53 17 16,70-17-16,-17 17 15,17-35-15,36 35 16,-1-35-16,36 0 16,-17 0-1,34-35-15,-52 17 16,17-17-16,-35 17 16,-18 1-16,-17-1 15,0 18-15,0 0 16,-36 35-16,36-17 15,0 17-15,35-17 16,0 17-16,35-35 16,35 0-1,-17-18-15,-17 1 0,34-36 16,-52 18 0,-18 17-16,0 0 0,0 1 15,-53-1-15,18 18 16,-1 0-16,-17 18 0,18 17 15,0-17-15,-18 35 16,35-18-16,18-18 0,0 19 16,18-19-1,17 1-15,0-18 0,1 0 16,17-18-16,-18-17 0,0 17 16,18-52-16,-35 52 15,-18-35 1,-18 36-16,-35-19 15,18 36-15,-36 18 16,36 0-16,-18 35 16,53-36-16,18 54 15,17-36-15,36 18 16</inkml:trace>
  <inkml:trace contextRef="#ctx0" brushRef="#br3" timeOffset="201603.4946">26970 9966 0,'18'0'16,"-18"-18"-1,17 1 1,1-19-16,-1 1 0,19 0 16,-19 0-16,36-89 15,-17 54-15,-1-1 0,0-17 16,0-18-16,54-106 15,-54 106-15,18-17 0,0 0 16,70-160 0,-52 142-16,70-176 15,18-18-15,-71 158 16,-18 1-16,89-177 16,-88 177-16,17-18 0,35-159 15,-52 159 1,52-141-16,-70 176 15,35-123-15,-35 158 16,-17 18-16,-1 1 0,0-1 16,18-53-1,-18 88-15,-35 18 0,0 18 16,0-18-16,0 36 16,-17 17-16,-1 0 0,0 17 15,1 36-15,-1-18 16</inkml:trace>
  <inkml:trace contextRef="#ctx0" brushRef="#br3" timeOffset="202259.0656">26988 9719 0,'-18'-18'16,"36"36"-16,-36-53 0,0 35 15,18 17 16,0 36-31,0-17 16,0-1-16,18 0 0,-18 18 16,18 18-16,-1-36 15,1 18-15,17-36 16,0-17-16,1 0 16,17-17-1,-18-1-15,0 1 16,0-1-16,18 0 0,-35 18 15,17 0-15</inkml:trace>
  <inkml:trace contextRef="#ctx0" brushRef="#br3" timeOffset="202991.4672">29104 3193 0,'0'0'16,"-70"-53"-16,34 53 16,-17-18-16,-70 36 15,70 17-15,-88 53 16,88-35-16,18 0 0,-1-18 16,19 54-1,34-37-15,36-16 0,-17 17 16,34-18-16,18 18 0,71 17 15,-71-52-15,-17 17 16,-18-17-16,0 0 0,-36-1 16,-52 1-1,-53-18 1,17 17-16,-34 1 16,52-18-16,-18 18 15,53-18-15,36 0 16</inkml:trace>
  <inkml:trace contextRef="#ctx0" brushRef="#br3" timeOffset="203332.1988">29422 3722 0,'0'0'15,"-71"0"-15,36 0 0,17 17 16,-17 1-16,17 0 0,1-1 15,17 1-15,-18 17 0,18-17 16,35 35-16,-17-36 16,35 1-16,-18-18 15,18-18 1,-35 18-16,-1-17 16,1-1-16,-18 1 0,0-19 15,0 19-15,0-19 16,-18 36-16,1 0 15,-1 18 1,18 35-16,18-18 16,17-17-16,-17-1 15,17 1-15,35-18 16,-34 0-16,17-18 16,-36 1-16</inkml:trace>
  <inkml:trace contextRef="#ctx0" brushRef="#br3" timeOffset="203661.5581">29722 3775 0,'-18'53'16,"0"-18"-16,18 0 15,0 0-15,0-17 16,0 0-16,0-1 0,18 1 16,0 0-16,17-18 15,-18-18-15,36-17 16,-53-1-16,18 1 15,-18 0-15,0-18 0,-18-35 16,1 17-16,-19-52 16,19 52-16,-36-52 15,35 87-15,1 19 16,-1 17-16,18 35 16,18 53-1,-1-17-15,19 52 16,-1-52-16,-18-18 15,19 0-15,17 53 16,-18-54-16,-17-16 0,34 34 16</inkml:trace>
  <inkml:trace contextRef="#ctx0" brushRef="#br3" timeOffset="204061.4549">30110 3828 0,'-18'53'0,"36"-106"0,-36 141 15,0-71-15,18 36 16,0-35-16,18-18 0,0 0 16,-1 0-16,36-18 15,-53 1 1,18-19-16,-1-16 15,-17 16-15,0-17 0,-17 0 16,17 1-16,-18-1 0,18-18 16,-35-52-16,17 70 15,-17-18 1,17 53-16,1 18 16,17 36-16,0-1 0,0 53 15,17-17-15,-17-18 16,53 70-1,-35-88-15,52 54 16,-34-36-16,-1-18 0,0-18 16,1 19-16,-1-19 0,-18-17 15,1 18-15,0 0 16</inkml:trace>
  <inkml:trace contextRef="#ctx0" brushRef="#br3" timeOffset="204368.258">30480 3298 0,'0'0'15,"18"-35"-15,-18 18 0,17 34 31,1 54-15,-18-18-16,18 0 0,-18 0 16,17 17-16,18 54 15,-35-72-15,18-16 16,-18 17-16,18-18 0,-18-17 16,0 17-16,17-18 0,-17 1 15,18-18 1,-18-18-16</inkml:trace>
  <inkml:trace contextRef="#ctx0" brushRef="#br3" timeOffset="204689.8518">30780 3810 0,'0'0'15,"35"0"-15,-17 0 0,35-18 16,-36 18-16,19-35 15,-19 17-15,-17-17 16,0 0 0,-17 17-16,-19 1 15,19 17-15,-36 0 16,35 17-16,-17 36 16,35-35-16,0 17 15,0 0-15,18 1 0,17-1 16,0 0-16,0-17 0,1-1 15,-1 1-15,0 0 0,0-18 16,1 0-16,-19 0 16,1 0-16,-36 0 15,-35 0 1</inkml:trace>
  <inkml:trace contextRef="#ctx0" brushRef="#br3" timeOffset="205307.9039">30110 4974 0,'17'124'16,"-34"-248"-16,52 318 0,-17-88 16,-1-71-16,1-17 15,-18 0-15,17-1 16,-17-52-1,-17-53-15,-18 35 16,-1-71 0,19 71-16,-1-88 15,18 88-15,35-52 16,1 69-16,-1 19 16,0 17-16,18 0 0,35 17 15,-70 1-15,17 17 16,-35-17-16,0 17 15,-35-17-15,-18-1 16,35-17-16,-35 18 16,36-36-16,17-17 31</inkml:trace>
  <inkml:trace contextRef="#ctx0" brushRef="#br3" timeOffset="205551.9792">30603 4657 0,'0'53'16,"-17"-36"0,17 36-16,0-18 15,17 1 1,1-19-16,0-17 0,35 18 16,-18-18-16,0-18 15,-17 1-15,0-19 16,-18 1-16,0 18 15,-18-1-15,0-17 0,-35 17 16,36 18-16,-36-18 16,53 36-16,-18-18 15</inkml:trace>
  <inkml:trace contextRef="#ctx0" brushRef="#br3" timeOffset="205747.0053">30939 4692 0,'0'18'16,"0"-36"-16,0 53 0,17 18 15,19-18 1,-19-17-16,-17 0 16,18-18-16,-36 0 15,-17-36 1,0 19-16,17-1 15</inkml:trace>
  <inkml:trace contextRef="#ctx0" brushRef="#br3" timeOffset="206092.8357">31115 4868 0,'0'0'0,"18"36"15,-1-36-15,-17-18 16,18-35 0,-18 35-1,18 1-15,-18-18 0,35-1 16,-35 19-16,35 17 15,-17 0-15,17 35 16,-17-17-16,-1 52 16,1-52-16,0 35 15,-18-36 1,17 1-16,-17 0 16,0-36-16,18 18 15</inkml:trace>
  <inkml:trace contextRef="#ctx0" brushRef="#br3" timeOffset="206280.8177">31485 4604 0,'36'0'16,"-72"0"-16,107 0 15,-36 0-15,36-18 16,-36 0-16,18 1 15,-35-1-15,-18 1 16,-18 17 0</inkml:trace>
  <inkml:trace contextRef="#ctx0" brushRef="#br3" timeOffset="206530.8139">31627 4322 0,'0'0'16,"-18"52"-16,0-34 0,18 17 15,0 54-15,0-37 16,36 37-16,-19-54 16,1 0-16,17 1 15,-17-19-15,17 1 0,36-18 16,-54 0-16,18-18 15,-17 1-15,-18-19 16,0 19-16,-35-1 16</inkml:trace>
  <inkml:trace contextRef="#ctx0" brushRef="#br3" timeOffset="206714.3288">30939 4410 0,'35'-18'16,"-70"36"-16,70-54 0,-17 36 16</inkml:trace>
  <inkml:trace contextRef="#ctx0" brushRef="#br3" timeOffset="221462.3719">14146 10530 0,'-35'0'16,"0"0"-16,17 0 15,18 18 1,18-18 0,17 18-16,71-1 15,-18-17-15,124 0 16,-71 0-16,0 0 0,35-17 16,177 17-1,-141-18-15,0 18 0,211-18 16,-211 18-16,158 0 15,-211 18-15,-1-18 16,-16 0-16,-37 0 16,89 0-16,-123 0 15,-18 0-15,-53-18 16,-53 1 0,0-1-16</inkml:trace>
  <inkml:trace contextRef="#ctx0" brushRef="#br3" timeOffset="221773.256">17233 10107 0,'0'0'16,"18"0"-16,-1 0 0,19 18 16,-1-1-1,36 36-15,-36-17 16,35 16-16,-17-16 15,36 34-15,-54-34 16,71 17 0,-71-36-16,18 1 0,-18-1 15,18 1-15,0 0 16,-35-18-16,-54 17 16,-34 19-1,-1-19 1,1 19-16,-54 16 15,71-16-15,0-1 16,18 0-16,-18 1 0,18 16 0</inkml:trace>
  <inkml:trace contextRef="#ctx0" brushRef="#br3" timeOffset="249151.0611">4498 17321 0,'-35'0'16,"17"0"-16,-17 0 15,17 0 1,0 0-16,1 0 0,-18 0 15,17 0-15,-17 0 16,17 0 0,36 0-16,17 0 15,0 18-15,36-18 0,105 0 16,-70 0-16,141-53 16,-106 35-1,0 1-15,141-36 16,-141 35-16,1-17 0,-19 17 15,89-17-15,-142 35 16,36-35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42:46.93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9278 2099 0,'18'0'16,"35"0"-1,-18 0-15,18 0 16,17 0-16,-17 0 0,35 0 15,1 0-15,17 0 0,158 0 16,-105 18 0,176-1-16,-159 1 15,212 0-15,-194-1 16,212 1 0,-194-18-16,176 18 15,-194-18-15,176-18 16,-211 18-16,106-18 15,-177 1-15,35 17 16,-87 0-16,-19 0 16,-17 0-16</inkml:trace>
  <inkml:trace contextRef="#ctx0" brushRef="#br0" timeOffset="6260.9721">7250 4004 0,'0'0'0,"-18"-18"15,0 18-15,1 0 16,-36 0-16,35 0 16,-17 18-1,17 0-15,18 17 16,-17-17-16,17 17 0,0 0 15,0 18-15,17-35 16,-17-1-16,53 19 16,-18-36-1,1 0-15,-19-18 0,36-17 16,-35-18 0,0 35-16,-18-35 15,-18 18-15,0 35 16,-17-18-16,0 18 0,-1 0 15,-17 18-15,-17 17 16,35 1-16,-18 16 16,53-34-16,0 35 15,17-35-15,54-1 16,-36-17-16,36-35 16,-1 0-1,-52 17-15,0 0 16,-1-17-16,1 0 15,-18 17-15,-18 18 0,-17-17 16,-18 17-16,18 0 16,-36 35-1,36-17-15,0 17 0,17 0 16,18-17-16,18-1 16,35 1-16,-18-18 15,0 0-15,0-18 0,18 1 16,-17-1-16,-19 0 0,19 1 15,-19-18 1,1 17-16,-36-17 16,1 17-16,-36 0 15,17 18-15,1 0 0,-36 18 16,54 0-16,-1-1 16,18 1-16,0 0 15,53-1 1,-35-17-16,17-17 0,0 17 15,18-18-15,-35 0 16,0 18-16,-36 0 16,-17 18-1</inkml:trace>
  <inkml:trace contextRef="#ctx0" brushRef="#br0" timeOffset="8492.0152">7373 4198 0,'-18'0'15,"1"0"-15,-1 0 16,36 0 15,-1 0-15,36 0-16,0 18 15,71-1-15,-71-17 16,88 36 0,-71-19-16,-17-17 0,71 36 15,-71-19-15,35 1 16,-53-1-16,0-17 16,-17 0-16,-36 0 31,-17-17-16,17-1-15,-34 1 16,34-1-16,0 0 16</inkml:trace>
  <inkml:trace contextRef="#ctx0" brushRef="#br0" timeOffset="8718.9003">8026 4198 0,'17'0'15,"19"18"1,-19-1-16,54 36 15,-18-35-15,35 17 16,-53-17-16,18 35 16,-18-53-16,-17 35 15,-18-17-15,-35-1 16,-1 1-16,-52 17 16,53-35-16,-36 35 15,36-35-15,18 18 16,-1-18-16,36 0 15</inkml:trace>
  <inkml:trace contextRef="#ctx0" brushRef="#br0" timeOffset="9327.5916">8573 4445 0,'0'-18'16,"-18"18"-1,0 18 1,1 0-16,-1 17 15,18-17-15,0 17 16,18-18 0,-1-17-1,1 0-15,0-17 0,17-18 16,-18 17-16,-17-35 16,0 35-16,-17-17 15,-1 17-15,-35 1 16,18 17-16,17 0 15,1 0-15,-1 17 16,0 1-16,1 0 0,17-1 16,0 36-16,17-35 15,19 0-15,-1-18 16,0 17 0,-17-17-16,17 0 15,-17 0-15</inkml:trace>
  <inkml:trace contextRef="#ctx0" brushRef="#br0" timeOffset="9570.8871">8573 4445 0,'0'35'16,"17"-35"15,18 18-15,1-18-16,52 18 15,-35-1-15,88 18 16,-53-17-16,53 0 16,-70-1-16,52 19 15,-70-36-15,35 17 16,-52 1-16,-19-18 16,1 0-16,-36 0 15,1 0-15,-1-18 16</inkml:trace>
  <inkml:trace contextRef="#ctx0" brushRef="#br0" timeOffset="9861.7402">9366 4498 0,'18'0'16,"0"18"-16,17-1 15,0 1-15,36 35 16,-18-36-16,17 19 16,-35-1-16,1 0 15,-19-17-15,-34 0 16,-1-1-16,-35 1 16,18-1-16,-18-17 15,18 0-15,-1 18 0,19-18 16,-19 0-16,54 0 31</inkml:trace>
  <inkml:trace contextRef="#ctx0" brushRef="#br0" timeOffset="11066.048">9807 4798 0,'0'17'15,"36"-17"1,-19 18-16,1-18 0,17 0 15,0 18-15,18-36 16,-35 18 0,0-18-16,-1 18 0,-17-17 0,0-1 15,-17 1 1,-1 17 0,-17-18-16,17 18 0,-35 0 15,35 18-15,-17-1 16,18 1-16,34-1 15,1-17 1,-1 18 0,1-18-16,0 0 15,-1 0-15,-17-18 16,0 1-16,0-1 16,-35 1-1,17 17-15,-17 0 16,0 0-16,0 0 15,17 0-15,0 17 16,18 1-16,18-18 16,0 17-1,-1-17 1,1-17-16,0 17 16,-1-18-1,-17 36 48,0-1-32,18 1-15,-1-18-1,-34 0 32,-1-18-31,18 1-16,-17-1 15,-1 18 1,36 0 78,17 18-79,0-1-15,0 1 0,18 0 0,0-1 16,53 19 0,-35-19-16,70 19 15,-88-19-15,0 1 0,-1-18 16,-16 17-16,-1-17 0,-17 18 15,-1-18-15,1 0 0,-18-18 32,0 1-17,-18-1 1</inkml:trace>
  <inkml:trace contextRef="#ctx0" brushRef="#br0" timeOffset="11367.012">10548 4815 0,'-18'0'15,"36"0"-15,-36 18 16,36 0-16,17 17 15,-17-17-15,35 35 16,-18-36-16,36 36 16,-54-35-16,36 17 15,-53-17-15,0 17 16,0-17-16,-35 17 16,17-18-16,-52 19 15,35-19-15,-18 1 16,35 0-16,-17-18 15,52 0 1,19-18 0</inkml:trace>
  <inkml:trace contextRef="#ctx0" brushRef="#br0" timeOffset="11922.1695">10954 5027 0,'-18'0'0,"36"0"16,-54-18-16,19 18 0,-18 18 15,17 0-15,-17 35 16,35-18-16,-18 18 16,18-36-16,18 19 15,-1-19-15,19-17 16,-19 0-16,36-17 16,-18-1-16,1-17 15,-36 17-15,-18-35 16,0 36-1,-35-1-15,18 18 16,-35 0-16,52 0 16,-35 35-16,35-17 15,18 0-15,18-1 16,17 1 0,-17-18-16</inkml:trace>
  <inkml:trace contextRef="#ctx0" brushRef="#br0" timeOffset="12712.8838">9666 4657 0,'0'17'0,"0"1"31,-18 0-31,36-18 32,0 0-17,-1 0 1,-17 17 15,18-17 47,0 18-62,-1-18-16,36 0 15</inkml:trace>
  <inkml:trace contextRef="#ctx0" brushRef="#br0" timeOffset="13535.3675">10989 5186 0,'0'-18'16,"0"1"-1,18 17 173,17 0-188,0 17 16,36 18-16,-18-17 15,0 0-15,17-1 0,-17 1 16,18 0-16,-1-1 0,1 1 15,52 0-15,-87-1 16,34 1 0,-35-18-16,-17 0 15,-36 0 1</inkml:trace>
  <inkml:trace contextRef="#ctx0" brushRef="#br0" timeOffset="13836.1339">11712 5186 0,'0'17'16,"18"1"-16,17 17 16,0-17-16,1 0 15,17-1-15,0 1 16,-18 0-16,53 17 0,-53-17 15,1 17-15,-19-35 16,-34 35 0,-1-17-16,-35-1 15,18 1-15,-36 17 16,54-35-16,-36 18 16,35-18-16,36 18 15,-1-18 1,19-18-16</inkml:trace>
  <inkml:trace contextRef="#ctx0" brushRef="#br0" timeOffset="14449.7786">12259 5468 0,'-18'0'15,"36"0"-15,-53-18 16,-1 18-16,19 0 16,-18 18-1,35 0-15,-18 17 16,36-17-1,-18-1-15,17 1 0,1-18 16,17 0-16,0 0 16,1 0-16,-19-35 15,1 17-15,-18-35 16,0 35-16,-35-17 16,17 18-16,-35-1 15,18 18-15,-18 18 16,35-1-16,1 18 15,17-17-15,17 35 16,1-53-16,35 18 16,-36-1-16,1-17 15,0 0-15,-1 0 16,-34-17 0,-1 17-1,0 0-15,1 0 16,-1-18-16</inkml:trace>
  <inkml:trace contextRef="#ctx0" brushRef="#br0" timeOffset="14981.8698">12171 5592 0,'17'0'0,"1"0"16,35 17-1,0 1-15,0-1 0,70 1 16,-52 0-16,70 17 16,-70-17-16,-1-1 15,54 1-15,-89 0 16,53-1-16,-70-17 16,17 0-16,-53 0 31,1 0-31,-1 0 15,-17-17-15,17-1 16,1 0-16</inkml:trace>
  <inkml:trace contextRef="#ctx0" brushRef="#br0" timeOffset="15247.3732">12965 5662 0,'17'18'31,"19"17"-15,-19-17-16,36 17 16,-18 0-16,1-17 0,34 17 15,-52-35-15,-1 18 16,1-1-16,-18 1 16,-18 0-16,1-18 15,-18 17-15,17 1 16,-17-18-16,-18 18 15,35-18-15,0 0 0,18 17 16,18-17 0</inkml:trace>
  <inkml:trace contextRef="#ctx0" brushRef="#br0" timeOffset="15770.4698">13370 5874 0,'0'-18'0,"0"36"0,-17-36 15,17 36 1,0-1-16,0 1 0,0 0 16,17 17-16,1 0 15,17-35-15,0 18 16,-17 0-16,17-18 15,-17-18-15,-18 0 16,-18 18-16,-17-35 16,17 17-1,-34 18-15,16-17 16,1 17 0,17 17-16,1-17 0,17 18 15,0 0-15,17-18 16,1 17-16,0-17 0,-1 18 15,1-18-15,0 0 16</inkml:trace>
  <inkml:trace contextRef="#ctx0" brushRef="#br0" timeOffset="16194.0095">13458 6015 0,'0'0'0,"-17"0"16,34 0 15,36 18-15,-17-1-16,52 18 15,-35 1-15,0-19 16,0 1-16,17 0 0,-17-1 16,18 1-16,17 0 15,-35-1-15,-18-17 0,-17 0 16,-1 0-16,1 0 16,-18-17-16,-18-1 15,-17 0-15</inkml:trace>
  <inkml:trace contextRef="#ctx0" brushRef="#br0" timeOffset="16484.1814">14041 6033 0,'0'17'15,"17"-17"-15,18 35 16,-17-17-16,17-18 15,18 18-15,-17-1 0,17 1 16,17 0-16,-52-1 16,-1 1-16,-17 17 15,0-17-15,0-1 0,-53 1 16,18 0 0,-35-1-16,34-17 0,19 18 15,-19-18 1,36 18-16,36-18 15,-19 17-15,72-17 16</inkml:trace>
  <inkml:trace contextRef="#ctx0" brushRef="#br0" timeOffset="16988.5416">14393 6332 0,'0'0'16,"-17"0"-16,34 18 16,19 17-1,-1-35-15,0 18 0,36 0 16,-54-18-16,19 0 16,-19 0-1,1 0-15,-36 0 16,1-18-1,-19 18-15,1-18 16,17 18-16,-17 0 16,18 0-16,-19 0 15,19 0 1,-1 0-16,36 0 31,-1 0-15,1 0-16,17 0 15,-17-17-15,-1 17 16,-17-18-16,-17 18 31,-1 0-15,1 0 0,17 18-1,17-18 16,-17-18 1</inkml:trace>
  <inkml:trace contextRef="#ctx0" brushRef="#br0" timeOffset="17456.7831">14676 6438 0,'0'0'16,"-18"-17"-16,36 34 31,34 1-15,1-1-16,18-17 0,0 18 15,17-18-15,-18 18 0,89-1 16,-88 1-16,52 17 16,-70-17-16,0 0 15,-18-1-15,-17 1 0,-1-18 16,1 0-16,-36 0 16,1 0-1,-18 0-15,-18-35 16,35 17-16,0 0 15</inkml:trace>
  <inkml:trace contextRef="#ctx0" brushRef="#br0" timeOffset="17661.6344">15381 6473 0,'18'18'16,"17"17"-16,-17-17 16,-1 0-16,54 17 15,-53 0-15,-1-17 0,18 0 16,-17 34-1,-18-34-15,0 17 16,-18-17-16,1 0 0,-36-1 16,35 1-16,-17 0 15,17-18 1,18 17-16,18-34 16</inkml:trace>
  <inkml:trace contextRef="#ctx0" brushRef="#br0" timeOffset="18863.3886">15628 6703 0,'0'0'16,"-18"0"-16,36 17 47,35 1-47,-18 17 15,53 1-15,-52-1 16,17 0-16,0-17 16,-1 17-16,37 0 15,-54 1-15,0-36 0,1 17 16,-19 1-16,36 0 16,-35-18-16,-1 0 31,-34 0-16,-1 0 1,18-18 0</inkml:trace>
  <inkml:trace contextRef="#ctx0" brushRef="#br0" timeOffset="19202.3989">16140 6738 0,'0'-18'0,"0"36"0,17-36 15,19 36 1,-19 0-16,54-1 16,-36 19-16,36-1 15,-54 0-15,36 0 16,-35-17-16,-1 0 15,-17-1-15,0 19 0,-35-1 16,17-17-16,-17-1 16,18 1-16,-19-1 0,-17 1 15,36 0 1,-1-18-16,0 0 0,18 17 16,36-17-1,-19 0-15,19 0 16,-1 0-16</inkml:trace>
  <inkml:trace contextRef="#ctx0" brushRef="#br0" timeOffset="19546.5161">16757 7038 0,'0'0'15,"18"0"1,-1 18-16,19-18 0,52 35 16,-18-18-16,36 36 15,-35-35-15,34 17 16,-52-35-16,0 18 15,-17-18-15,17 18 16,-36-18-16,-34-18 31,-1 18-15,18-18-16,-18 18 0,18-17 16</inkml:trace>
  <inkml:trace contextRef="#ctx0" brushRef="#br0" timeOffset="19839.4866">17357 7020 0,'0'0'0,"0"18"0,17 0 16,1-1-16,35 1 15,-18-1 1,18 1-16,-18 0 0,-17-1 15,17 1-15,-17 17 16,0 1-16,-18-19 0,-18 1 16,-17 35-16,17-36 15,-17 1-15,17-18 0,-35 18 16,36-18-16,17 17 16,0-34-1,35-1 1,0 18-16</inkml:trace>
  <inkml:trace contextRef="#ctx0" brushRef="#br0" timeOffset="20258.4696">17815 7267 0,'-17'-17'15,"34"34"-15,-17-34 32,18 17-32,17 17 15,0 1-15,1 0 0,70 17 16,-36-18-16,1 1 16,52 17-1,1-17-15,-89-18 0,18 0 16,-18 18-1,-17-18-15,-36 0 16,-17 0 0,17 0-16,-35 0 15</inkml:trace>
  <inkml:trace contextRef="#ctx0" brushRef="#br0" timeOffset="20525.7477">18397 7267 0,'18'18'32,"17"0"-17,1-1-15,16 18 16,-16 1-16,34-1 16,-34-17-16,-1 17 15,-35-17-15,0-1 16,-53 1-1,18-1-15,-1-17 0,-34 36 16,52-36-16,-35 17 16,53 1-16,36-18 31</inkml:trace>
  <inkml:trace contextRef="#ctx0" brushRef="#br0" timeOffset="21016.0647">18821 7408 0,'-18'18'16,"36"0"-16,17-1 15,18 1-15,17 0 0,1-1 16,17-17-16,-17 18 0,105 35 15,-105-36-15,17-17 16,71 36-16,-54-19 16,-52-17-16,-17 0 15,-1 0 1</inkml:trace>
  <inkml:trace contextRef="#ctx0" brushRef="#br0" timeOffset="21843.7224">19914 7479 0,'0'0'0,"-17"0"0,-19 0 16,19 18-16,-1-18 16,36 17 15,17 1-31,0-1 15,1 1-15,34 17 16,-35-17-16,-17 17 0,0 1 16,-1 34-16,-17-52 15,0 17-15,-35 0 16,0-17-16,-18 17 16,35-17-16,1-18 15,34 0 1,36-35-1,0 17-15</inkml:trace>
  <inkml:trace contextRef="#ctx0" brushRef="#br0" timeOffset="23229.2747">20267 7691 0,'-18'0'16,"1"17"-1,-1-17-15,1 0 16,34 0 31,1 0-32,-1 0-15,1 0 16,-36 0 31,1 0-47,-1 0 15,-17-17-15,0 17 16</inkml:trace>
  <inkml:trace contextRef="#ctx0" brushRef="#br0" timeOffset="23495.3391">19861 7691 0,'18'0'32,"0"17"-32,17-17 15,-17 18-15,17-1 0,35 19 16,-34-19-16,-19 1 16,19-18-16,-19 18 0,19-18 15,-19 17-15,-34-17 31,-1 0-15,0 0-16,1-17 16</inkml:trace>
  <inkml:trace contextRef="#ctx0" brushRef="#br0" timeOffset="24007.6531">20179 7761 0,'18'0'31,"-18"-18"-15,17 18-16,-17-17 15,0-1 1,18 1-16,-18-1 16,0 0-1,-18 18-15,1 0 16,-1 0-16,0 0 0,1 18 15,-1 35 1,0-18-16,18-17 0,0-1 16,18 1-16,0 0 0,-1-1 15,1-17-15,35 0 16,-18-17-16,0-1 0,1-35 16,-19 35-1,-17-17-15,18-18 16,-36 18-16,1 0 15,-1 17-15,-17 18 16,17 0-16,-17 35 16,17 1-16,18 17 15,0-36-15,35 36 16,-17-35-16,35-1 16,-18-17-16,-17 0 15,-18-17 1,-18-1-16,18 0 15,-17 1-15,-1-1 0,-17 1 16,17 17 0,18 17-1</inkml:trace>
  <inkml:trace contextRef="#ctx0" brushRef="#br0" timeOffset="27271.4344">19773 7620 0,'-17'0'0,"-1"0"16,18-18-1,0 36 48,18 0-63,17-1 15,18 36 1,0-35-16,17 35 16,-34-36-16,-1 19 15,18 17-15,-53-36 0,0 19 16,-18 16-16,18-16 16,-35-19-16,17 19 15,1-19-15,-19 1 0,-17 0 16,36-18-16,-1 17 15,-17-17-15,17 0 16,0 18-16,36-18 16,0 0-1,-1 0-15</inkml:trace>
  <inkml:trace contextRef="#ctx0" brushRef="#br0" timeOffset="27776.6543">20038 7885 0,'0'17'47,"-18"1"-47,1 17 15,-36 18-15,35-18 16,-53 36 0,1-18-16,35-18 15,-36 0-15,53-17 16,1 0-16,-1-18 0,36 0 47,-1 0-32,-17-18-15,18 0 16</inkml:trace>
  <inkml:trace contextRef="#ctx0" brushRef="#br0" timeOffset="28055.7275">19685 7990 0,'-53'0'16,"35"0"-16,1 36 0,-18 17 16,17 0-16,18-18 15,0 18-15,0-18 0,18 0 16,-18 1-16,35 16 15,-18-34-15,1-18 16,35 18 0,-18-18-16,18-18 0,-35 0 15,35 1-15,-36 17 16,-34 17 0,-54 19-16,18-1 15</inkml:trace>
  <inkml:trace contextRef="#ctx0" brushRef="#br0" timeOffset="28511.6307">19562 8396 0,'0'-18'16,"17"18"-16</inkml:trace>
  <inkml:trace contextRef="#ctx0" brushRef="#br0" timeOffset="28962.46">20161 7814 0,'0'0'16,"0"-18"-1,-17 18 1,17 18-16,-36 35 15,19-18-15,-54 71 16,54-53-16,-19 0 0,1 0 16,-36 35-16,54-53 15,-19 1-15,1-1 16,18-18-16,17 1 16,0 0-16,0-36 31,0 0-31,17 18 15</inkml:trace>
  <inkml:trace contextRef="#ctx0" brushRef="#br1" timeOffset="35118.0225">20144 7920 0,'0'-18'63,"0"36"140,-18-18-188,0 18 17,18-1-32,-17 1 15,-1-1-15,-17 19 16,17-19-16,-35 36 15,18-17-15,-18 16 16,35-16-16,-35 34 16,18-52-16,0 35 15,17-36-15,-17 1 16,35 0 0,-18-18-1,18-18 16,-17 18-15,17-18-16</inkml:trace>
  <inkml:trace contextRef="#ctx0" brushRef="#br1" timeOffset="35502.5884">19685 8026 0,'0'17'47,"-18"19"-47,1-1 15,17 35-15,-18-34 16,18 34-16,0-34 16,0-19-16,18 1 0,-1-1 15,1 1-15,0 0 16,-1-18-16,54 0 16,-36 0-16,36 0 15,-36 0-15,18-18 16,-35 18-16,17 0 15,-35 18 1,-18-18 0,1 17-16,-1-17 15</inkml:trace>
  <inkml:trace contextRef="#ctx0" brushRef="#br1" timeOffset="36131.3366">19703 8414 0,'0'0'15,"17"-18"-15,1 18 0,-36 0 47,1 35-31,-1-17-1,-17 17-15,-18 36 16,18-36-16,-18 0 16,17 1-16,1-1 0,0 18 0,0-35 15,17 17-15,-17 18 16,17-53-16,18 17 16,0 1-16,0-36 31,-18 18 0,1 18-15,-1-18-16</inkml:trace>
  <inkml:trace contextRef="#ctx0" brushRef="#br1" timeOffset="36480.5149">19279 8608 0,'-17'17'16,"-1"36"-1,18-17-15,-35 34 16,35-35 0,-18-17-16,18 35 15,0-35-15,18 17 16,-1-35-16,54 18 16,-53-18-16,52 0 15,-35 0-15,1 0 16,-1 0-1,-17 0-15,-18 17 16,-18-17-16</inkml:trace>
  <inkml:trace contextRef="#ctx0" brushRef="#br1" timeOffset="37281.0403">19191 9031 0,'0'18'0,"-18"-18"15,36 0 48,0-18-48,-18 0 17,17 18-32,-17-17 15,0 34 63,-17 19-62,-1-1-16,0 0 16,1 54-16,-1-37 15,1 37 1,17-54-16,0 0 0,0-17 15,0 17-15,-18-17 16,18-1-16,0-34 47,0-1-47</inkml:trace>
  <inkml:trace contextRef="#ctx0" brushRef="#br1" timeOffset="37587.5285">18979 9225 0,'0'35'15,"0"1"-15,0-19 0,0 36 16,0-35-1,0 0-15,0-1 0,18 1 16,0-1-16,17-17 16,-17 0-16,17 0 0,-17 0 15,17 0-15,0-17 16,-17 17-16,17-18 0,-17 18 16,-1 0-16,1 0 15,-36 0 1,18 18-1</inkml:trace>
  <inkml:trace contextRef="#ctx0" brushRef="#br1" timeOffset="38088.0164">19050 9578 0,'-18'0'15</inkml:trace>
  <inkml:trace contextRef="#ctx0" brushRef="#br1" timeOffset="42659.2016">7497 3351 0,'17'0'0,"1"0"15,-1 0 1,19 0-16,-19 0 15,1 0 1,0-17-16,-1 17 0,1 0 16,0 0-16,-1 0 15,1 0-15,17 0 16,-17 0-16,17 17 16,-17-17-16,17 18 15,-17-18-15,-1 0 16,19 18-1,-19-1-15,36-17 16,-18 18-16,-17-18 0,53 18 16,-36-18-16,0 0 15,0 17-15,1-17 0,-1 18 16,0 0-16,53-1 16,-52-17-16,52 18 15,-53-1-15,53 1 16,-35-18-1,-17 18-15,-1-1 0,53 1 16,-53 0-16,53-1 16,-52 1-16,34 17 15,-17-17-15,18-1 16,-36 1-16,36 17 16,-36-17-16,0 0 15,36 17-15,-36-17 16,53 17-16,-53-35 15,54 35 1,-36-17-16,-18-1 0,18-17 16,-18 18-16,18 0 0,35 17 15,-53-17-15,18-1 16,0 1-16,-17 0 0,16-1 16,-16 1-16,17-18 15,0 17-15,35 19 16,-35-19-16,35 19 15,-35-19-15,-18-17 16,18 18-16,-18 0 0,53 17 16,-35-18-16,36 19 15,-36-19-15,-18 1 16,18 17-16,-18-17 0,0 0 16,53 34-16,-52-34 15,-1 0-15,0-1 0,18 1 16,35 35-16,-52-35 15,52 17 1,-53-17-16,53 17 16,-35-18-16,-17 1 0,16 0 15,-16-1-15,17 1 0,-18 0 16,71 17 0,-71-17-16,53 17 15,-35-18-15,-18 1 0,18-18 16,-17 18-16,69 17 15,-52-17-15,36-1 16,-37 1-16,54 17 16,-53-17-16,35-1 15,-35 1-15,0-18 16,0 18-16,0-1 0,53 1 16,-53 0-16,70-1 15,-70-17-15,53 18 16,-53 0-16,-18-18 15,71 35 1,-71-17-16,1-1 0,17-17 16,-18 18-16,0-1 0,53 19 15,-35-36-15,53 35 16,-53-35 0,35 18-16,-35-1 15,0-17-15,0 18 16,0 0-16,-18-1 0,71 1 15,-53-1-15,53 19 16,-53-36-16,52 35 16,-34-35-16,-18 18 15,0-1-15,0-17 0,70 36 16,-70-36-16,53 35 16,-53-18-16,0 1 15,17 0-15,36 17 16,-53-17-16,53 17 15,-53-17-15,0-1 16,0 1-16,70 0 16,-70-1-16,0 1 0,18-18 15,34 35 1,-34-35-16,-18 18 0,17-1 16,-17 1-16,71 17 15,-71-17-15,70 0 16,-17 17-16,-53-18 15,18 1-15,34 17 16,-52-35-16,53 36 16,-53-19-16,0 1 15,53 0-15,-53-1 16,53 18-16,-54-17 16,1 0-16,0-18 0,53 17 15,-53 1-15,53 0 16,-53-18-1,35 17-15,-35-17 16,53 18-16,-71-18 16,53 18-16,-53-18 15,36 17 1,-36 1-16,1-18 0,-1 18 16,0-18-16,53 0 15,-52 17-15,34-17 16,-35 18-16,1-18 15,-1 0-15,0 0 0,1 17 16,-1-17-16,-18 0 0,36 18 16,18 0-1,-53-18-15,17 0 0,35 17 16,-52-17-16,53 18 16,-36-18-16,18 0 15,-36 0-15,19 18 16,-1-18-1,-17 0-15,-1 0 0,1 17 16,0-17-16,17 0 16,-35 18-16,17-18 15,1 0-15,0 0 0,-18 18 16,35-18 0,-17 0-16,-1 17 15,1-17 1,0 0-16,-1 0 15,1 0 17,-36 0-17,1 0 1,-1 0-16</inkml:trace>
  <inkml:trace contextRef="#ctx0" brushRef="#br1" timeOffset="43393.7445">20443 6826 0,'-35'0'16,"18"0"-16,-36 18 15,35 0-15,0-1 0,18 1 16,-17 35 0,52-18-16,-17-17 0,17-1 15,35-17 1,-34 0-16,-19-17 0,36-1 15,0-17 1,-53-1-16,0 19 16,-35-36-16,-36 53 15,-17 0 1,18 35 0,34-17-1,36 17-15,53-35 16,-17 18-16,16-18 15,-16 0-15,-19 0 16,1 0 0,-36 17-16,-17 1 15,17-18 1</inkml:trace>
  <inkml:trace contextRef="#ctx0" brushRef="#br1" timeOffset="44288.3687">20391 7056 0,'0'-18'16,"0"36"-16,0-54 16,0 19-16,0-1 15,-18 18 1,0 0 0,-17 18-16,0 17 15,-1-17-15,1 17 0,-18 0 16,0 0-16,0 1 15,-17 17-15,-1 17 0,-105 71 16,70-53-16,-106 106 16,107-88-16,-125 124 15,124-125-15,1 19 16,-89 88-16,123-107 16,0 1-16,19 0 15,-72 88-15,89-123 16,-53 87-16,52-87 15,-34 52-15,52-87 16,-17 34-16,17-52 16,18-36-1,18-17 1,0 17-16,-18-17 16</inkml:trace>
  <inkml:trace contextRef="#ctx0" brushRef="#br1" timeOffset="44589.3386">18098 8943 0,'-18'88'0,"36"-176"0,-54 229 16,19-35-16,-1-53 16,-17 53-1,35-53-15,17 17 16,1-70-16,70 18 16,-35-18-16,53-36 15,-53 19-15,70-18 16,-70 17-16,35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这里主要介绍的是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之前人们总担心问题或落入局部最优，就出不来了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首先你还记得，我们说怎么找最优点吗？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就是所有的导数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的时候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这里不说导数，而是说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梯度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按道理说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的时候就是局部最优，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我们之前说的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，如果是想要是局部最优，那还要保证一点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他们不是鞍点（</a:t>
            </a:r>
            <a:r>
              <a:rPr kumimoji="1" lang="en-US" altLang="zh-CN" dirty="0" smtClean="0"/>
              <a:t>saddle</a:t>
            </a:r>
            <a:r>
              <a:rPr kumimoji="1" lang="en-US" altLang="zh-CN" baseline="0" dirty="0" smtClean="0"/>
              <a:t> point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看右边的图：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即便那个绿色的点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 smtClean="0"/>
              <a:t>但是他并不是一个局部最值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如果想要他是全部最优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就是如果是向上凸的，那全部都要向上突起，或者全部向下突出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就像左边红色的那样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</a:p>
          <a:p>
            <a:r>
              <a:rPr kumimoji="1" lang="zh-CN" altLang="en-US" dirty="0" smtClean="0"/>
              <a:t>我们的</a:t>
            </a:r>
            <a:r>
              <a:rPr kumimoji="1" lang="en-US" altLang="zh-CN" dirty="0" smtClean="0"/>
              <a:t>dl</a:t>
            </a:r>
            <a:r>
              <a:rPr kumimoji="1" lang="zh-CN" altLang="en-US" dirty="0" smtClean="0"/>
              <a:t>一般都是处理高维度数据的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这说明了什么？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假如说有</a:t>
            </a:r>
            <a:r>
              <a:rPr kumimoji="1" lang="en-US" altLang="zh-CN" dirty="0" smtClean="0"/>
              <a:t>20000</a:t>
            </a:r>
            <a:r>
              <a:rPr kumimoji="1" lang="zh-CN" altLang="en-US" dirty="0" smtClean="0"/>
              <a:t>维数据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如果某个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他要保证</a:t>
            </a:r>
            <a:r>
              <a:rPr kumimoji="1" lang="zh-CN" altLang="en-US" dirty="0" smtClean="0"/>
              <a:t>全部都要向上突起，或者全部向下突出的概率是</a:t>
            </a:r>
            <a:r>
              <a:rPr kumimoji="1" lang="en-US" altLang="zh-CN" dirty="0" smtClean="0"/>
              <a:t>1/(2^20000)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所以高维数据即便有一点</a:t>
            </a:r>
            <a:r>
              <a:rPr kumimoji="1" lang="en-US" altLang="zh-CN" baseline="0" dirty="0" smtClean="0"/>
              <a:t>gradient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，那他是</a:t>
            </a:r>
            <a:r>
              <a:rPr kumimoji="1" lang="en-US" altLang="zh-CN" baseline="0" dirty="0" smtClean="0"/>
              <a:t>local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optima</a:t>
            </a:r>
            <a:r>
              <a:rPr kumimoji="1" lang="zh-CN" altLang="en-US" baseline="0" dirty="0" smtClean="0"/>
              <a:t>的概率也是非常小的！！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4.</a:t>
            </a:r>
            <a:r>
              <a:rPr kumimoji="1" lang="zh-CN" altLang="en-US" baseline="0" dirty="0" smtClean="0"/>
              <a:t>所以就别担心啦</a:t>
            </a:r>
            <a:endParaRPr kumimoji="1" lang="en-US" altLang="zh-CN" baseline="0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平原才是问题，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optima</a:t>
            </a:r>
            <a:r>
              <a:rPr kumimoji="1" lang="zh-CN" altLang="en-US" dirty="0" smtClean="0"/>
              <a:t>不是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因为要走出平原，要走很多步，因为每一次下降不能下降太多，因为我们之前说的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想让左右维度走快一点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可是平原就是很平，宽广，左右维度</a:t>
            </a:r>
            <a:r>
              <a:rPr kumimoji="1" lang="zh-CN" altLang="en-US" smtClean="0"/>
              <a:t>走快也不够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Adam</a:t>
            </a:r>
            <a:r>
              <a:rPr kumimoji="1" lang="zh-CN" altLang="en-US" dirty="0" smtClean="0"/>
              <a:t>方法可以稍微环节这个平原问题，早点走出平原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ustomXml" Target="../ink/ink1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customXml" Target="../ink/ink2.xml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problem of</a:t>
            </a:r>
          </a:p>
          <a:p>
            <a:pPr algn="ctr"/>
            <a:r>
              <a:rPr lang="en-US" sz="6600" dirty="0"/>
              <a:t>local optima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762"/>
          <a:stretch/>
        </p:blipFill>
        <p:spPr>
          <a:xfrm>
            <a:off x="727935" y="2304726"/>
            <a:ext cx="4546431" cy="2378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Local optima in neural networks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71152" y="1539440"/>
            <a:ext cx="3737561" cy="3616009"/>
            <a:chOff x="449822" y="2210894"/>
            <a:chExt cx="2841504" cy="305536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0" y="1906867"/>
            <a:ext cx="5079379" cy="29816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523BC91-4C19-472D-8E21-5E9C4BB48609}"/>
              </a:ext>
            </a:extLst>
          </p:cNvPr>
          <p:cNvGrpSpPr/>
          <p:nvPr/>
        </p:nvGrpSpPr>
        <p:grpSpPr>
          <a:xfrm>
            <a:off x="7194438" y="1383951"/>
            <a:ext cx="4362071" cy="3896709"/>
            <a:chOff x="449822" y="2210894"/>
            <a:chExt cx="2841504" cy="30553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6D8322C3-FB04-40B1-BB95-B0153FA8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1C9426E-BF9F-4FD8-A1BC-E4C25B963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EEB39916-FFCC-487E-98FF-73D717AF5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1062D620-59BD-4D45-B27A-8D8676F09522}"/>
                  </a:ext>
                </a:extLst>
              </p14:cNvPr>
              <p14:cNvContentPartPr/>
              <p14:nvPr/>
            </p14:nvContentPartPr>
            <p14:xfrm>
              <a:off x="1434960" y="1079640"/>
              <a:ext cx="10719360" cy="542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00" y="1070280"/>
                <a:ext cx="10738080" cy="54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of plateaus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3472" flipV="1">
            <a:off x="2015078" y="2743973"/>
            <a:ext cx="3500640" cy="788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22026" y="1798278"/>
            <a:ext cx="1073260" cy="2307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7317"/>
          <a:stretch/>
        </p:blipFill>
        <p:spPr>
          <a:xfrm>
            <a:off x="722788" y="1158683"/>
            <a:ext cx="10515600" cy="267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43F428-B165-48A1-9092-AE29B93779A5}"/>
              </a:ext>
            </a:extLst>
          </p:cNvPr>
          <p:cNvSpPr txBox="1"/>
          <p:nvPr/>
        </p:nvSpPr>
        <p:spPr>
          <a:xfrm>
            <a:off x="2559071" y="4906387"/>
            <a:ext cx="7601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Unlikely to get stuck in a bad local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Plateaus can make learning slow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190A55BA-7986-4E92-A00C-9B0B0FA253DD}"/>
                  </a:ext>
                </a:extLst>
              </p14:cNvPr>
              <p14:cNvContentPartPr/>
              <p14:nvPr/>
            </p14:nvContentPartPr>
            <p14:xfrm>
              <a:off x="2502000" y="755640"/>
              <a:ext cx="4915080" cy="269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2640" y="746280"/>
                <a:ext cx="4933800" cy="27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3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350</Words>
  <Application>Microsoft Macintosh PowerPoint</Application>
  <PresentationFormat>寬螢幕</PresentationFormat>
  <Paragraphs>44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Optimization Algorithms</vt:lpstr>
      <vt:lpstr>Local optima in neural networks</vt:lpstr>
      <vt:lpstr>Problem of plateaus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92</cp:revision>
  <dcterms:created xsi:type="dcterms:W3CDTF">2017-07-10T20:19:53Z</dcterms:created>
  <dcterms:modified xsi:type="dcterms:W3CDTF">2018-07-11T18:30:16Z</dcterms:modified>
</cp:coreProperties>
</file>