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2117"/>
    <p:restoredTop sz="61912"/>
  </p:normalViewPr>
  <p:slideViewPr>
    <p:cSldViewPr snapToGrid="0" snapToObjects="1">
      <p:cViewPr varScale="1">
        <p:scale>
          <a:sx n="61" d="100"/>
          <a:sy n="61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04:52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6597 3951 0,'0'-18'31,"-18"18"0,18 18-15,-17-18-16,-1 18 15,-17 35-15,17-36 16,0 1-16,18 0 0,-17 17 16,17-17-1,0-1-15,35 18 16,0-17-16,18 0 16,-17-1-16,-1-17 0,18 0 15,-18 0-15,0 0 0,18 0 16,-35 0-16,17 0 15,-17 18 1,-36-18 0</inkml:trace>
  <inkml:trace contextRef="#ctx0" brushRef="#br0" timeOffset="217.5572">6756 4092 0,'0'71'15,"0"-142"-15,0 177 0,-18-18 16,18-35-16,0 0 16,0-18-16,0 1 0,0 17 15,0-36-15,18 1 16</inkml:trace>
  <inkml:trace contextRef="#ctx0" brushRef="#br0" timeOffset="600.8199">7038 4022 0,'-18'0'16,"1"0"15,17 35-16,17-17-15,-17-1 16,36 1-16,-19-18 16,1 0-1,-18-18-15,0 1 16,0-19 0,-18 19-16,1-1 15,-1 0-15,0 18 16,1 0-16</inkml:trace>
  <inkml:trace contextRef="#ctx0" brushRef="#br0" timeOffset="1095.212">7602 4092 0,'-35'-17'0,"70"34"0,-88-34 16,18 17-16,-18 0 15,18 17-15,0 1 0,-1 0 16,-16 52-1,16 1-15,36-18 16,18-18-16,17 53 16,0-53-16,18-17 0,0 17 15,53-17-15,-35-18 16,-18-18-16,-1 18 0,-16-17 16,-1 17-16,-17-18 15,-1 18-15,-34-18 16,-1 18-16,-35 18 15</inkml:trace>
  <inkml:trace contextRef="#ctx0" brushRef="#br0" timeOffset="8819.9034">6791 5274 0,'0'-18'16,"-18"1"-1,1 17-15,-1-36 16,0 19-16,-17-1 16,18 18-16,-19 0 15,1 18 1,17-18-16,1 17 0,-1 1 16,0 17-16,-17 18 15,35-17-15,0-19 0,0 19 16,0-1-16,18 0 15,-1-17-15,1-1 0,17-17 16,-17 0-16,35 0 16,-18-17-16,0-19 15,-17 19-15,0-18 16,-1-1-16,1 1 16,-18 17-16,0-17 15,0 17-15,-18 1 16,1 17-1,17 35-15,0 0 16,0 18-16,0 0 0,0 88 16,0-88-16,17 53 15,1-71-15,0 18 16,-1-35 0,1 17-16,0-35 15</inkml:trace>
  <inkml:trace contextRef="#ctx0" brushRef="#br0" timeOffset="9230.2823">7056 5239 0,'-18'-18'16,"36"36"-16,-54-36 0,19 18 16,-1 18-1,18 17-15,-18-17 16,36 17-1,0 0-15,-1-17 16,1-18-16,17 0 16,0 0-16,1 0 15,-19-18-15,1 1 0,-18-1 16,0-17-16,0 17 16,-18 0-1,1 1-15,-19-19 16,19 36-16,-1 0 0,1-17 15</inkml:trace>
  <inkml:trace contextRef="#ctx0" brushRef="#br0" timeOffset="9532.7381">7638 5151 0,'0'0'16,"-36"0"-16,19 0 0,-19 0 0,-34 17 15,52 18-15,-17 1 16,0 52 0,17-53-16,18 53 15,18-52-15,35 17 16,-18-18-16,53 0 15,-35-35-15,53 0 16,-71 0-16,0 0 16,-17 0-16,0 0 15,-18 18-15,-18-18 16</inkml:trace>
  <inkml:trace contextRef="#ctx0" brushRef="#br0" timeOffset="10042.7267">6650 6403 0</inkml:trace>
  <inkml:trace contextRef="#ctx0" brushRef="#br0" timeOffset="10198.9484">6685 6650 0,'18'0'16,"-1"0"-1,1 0-15</inkml:trace>
  <inkml:trace contextRef="#ctx0" brushRef="#br0" timeOffset="10483.2262">6791 7020 0,'0'18'16,"18"-18"-1,-1-18-15</inkml:trace>
  <inkml:trace contextRef="#ctx0" brushRef="#br0" timeOffset="10594.8807">6879 7126 0</inkml:trace>
  <inkml:trace contextRef="#ctx0" brushRef="#br0" timeOffset="20059.3879">6879 9155 0,'0'0'15,"18"0"-15,-1 0 16,1 17-16,0 36 15,-1-18-15,1 18 16,-18-17-16,0 17 16,18-1-16,-18 1 0,17 18 15,-17-36-15,0 0 16,36-17 0,-36 0-16,17-18 0</inkml:trace>
  <inkml:trace contextRef="#ctx0" brushRef="#br0" timeOffset="20448.5888">7250 9208 0,'17'0'15,"-17"-18"1,18 18-1,-36 0 1,1 18 0,-1-1-1,0 1-15,1 17 0,-1 18 16,0-35-16,18-1 16,18 36-1,0-18-15,35 1 0,-18-1 16,0-17-16,0-18 0,18 35 15,-17-17 1,-36-1-16,17 1 16,-52-1-16,17 1 0,-17 0 15,-18-1-15,18 1 0,-18-18 16,-35 18-16,70-18 16,0-18-1,18 0-15,0 1 16</inkml:trace>
  <inkml:trace contextRef="#ctx0" brushRef="#br0" timeOffset="20748.5822">7461 9243 0,'0'17'16,"0"-34"-16,0 52 16,18-17-16,0-18 0,-1 0 15,18 0-15,18 0 16,-35 0-16,35-36 16,-53 19-1,0-1-15,-18 1 16,-17-1-16,17 18 15,-17 0 1,17 0-16,1 0 0</inkml:trace>
  <inkml:trace contextRef="#ctx0" brushRef="#br0" timeOffset="21049.1514">7938 9366 0,'-18'-17'16,"0"17"-16,1 17 0,-36 36 16,53-35-16,-18 35 15,18-18-15,0 0 0,18 36 16,17-36-16,53 18 15,-53-53 1,18 18-16,-17-18 0,17 0 16,-18-18-16,-18 18 0,1-18 15,0 1-15,-18-1 16,-18 18-16,-17-18 0,0 18 16</inkml:trace>
  <inkml:trace contextRef="#ctx0" brushRef="#br0" timeOffset="21424.9195">7285 9208 0,'0'0'0,"0"-18"16,18 0-16,-1 1 16,1 17-16,35-18 15,-36 0-15,19 1 16,-19 17-16,1 0 16</inkml:trace>
  <inkml:trace contextRef="#ctx0" brushRef="#br0" timeOffset="21972.4285">6967 10319 0,'0'17'31</inkml:trace>
  <inkml:trace contextRef="#ctx0" brushRef="#br0" timeOffset="22088.9812">7020 10530 0</inkml:trace>
  <inkml:trace contextRef="#ctx0" brushRef="#br0" timeOffset="22294.8078">7073 10672 0,'0'17'0,"0"1"16,0-1-1,18-17-15,-18 18 16</inkml:trace>
  <inkml:trace contextRef="#ctx0" brushRef="#br0" timeOffset="22396.4522">7108 10883 0,'0'0'16,"0"18"-16,0-1 15</inkml:trace>
  <inkml:trace contextRef="#ctx0" brushRef="#br0" timeOffset="126645.6619">18574 10125 0,'0'17'47,"0"1"-16,-18 17-15,18 1-16,0 34 15,0-35-15,0 1 16,0 52-16,0-53 15,0 18-15,18-18 16,-1-17-16,-17 0 16,0-36-1</inkml:trace>
  <inkml:trace contextRef="#ctx0" brushRef="#br0" timeOffset="127200.3528">18380 10319 0,'0'-18'31,"0"0"-15,17 18-16,-17-17 15,0-1 17,18 18-32,0-17 15,-1-1 1,1 18-16,0-18 16,-18 1-16,17 17 0,18-36 15,-17 19 1,0-1-16,-1 18 31,-17 35-31,18-35 16,0 36-1,-1-19-15,19 1 16,-36 0-16,17-18 16,1 17-16,-18 1 15,18-1-15</inkml:trace>
  <inkml:trace contextRef="#ctx0" brushRef="#br0" timeOffset="129282.0116">23971 10142 0,'0'18'63,"0"17"-48,0 1-15,0 16 16,0-34-16,0 0 15,18-1-15,-18 1 0,0 0 16,18-1 0,-18-34-1</inkml:trace>
  <inkml:trace contextRef="#ctx0" brushRef="#br0" timeOffset="129648.3402">23830 10283 0,'0'-17'46,"18"-1"-46,-18 1 16,17-1 0,1 0-1,0-17-15,-1 35 0,1-35 16,0 35 0,-1 0 15,-17 17-31,18 1 15,0 0 1,-1-18-16,1 17 16,-1-17-16,1 0 15</inkml:trace>
  <inkml:trace contextRef="#ctx0" brushRef="#br0" timeOffset="130760.1106">29563 10142 0,'17'0'32,"-17"18"-17,18 17 1,-18 1 0,0-1-16,0 18 15,0-36-15,18 19 16,-18-19-16,0 19 0,0-19 0,17 1 15,1 0-15,0-18 32</inkml:trace>
  <inkml:trace contextRef="#ctx0" brushRef="#br0" timeOffset="131177.9653">29439 10442 0,'-17'0'15,"17"-17"16,0-1-31,0 0 16,0 1-16,17-19 16,1 1-1,-18 17-15,35-17 16,-17 18-16,-18-1 0,18 18 16,-1-18-16,1 1 0,-1-1 15,1 0 1,0 18-16,-1 0 15,1 18 1,0 0 0,-18-1-16,17 1 0,19 0 15,-19-1-15,36 1 16,-35-18-16,-1 0 16,1 17-16</inkml:trace>
  <inkml:trace contextRef="#ctx0" brushRef="#br0" timeOffset="153378.2699">14711 11095 0,'0'-18'0,"0"1"16,0-1-16,17 18 15,1 0 1,0 53 0,-1-18-16,1 18 0,0 0 15,17 70-15,-35-52 16,35 70-1,-17-88-15,35 53 0,-36-71 16,19 0 0,-19-35-16,1 0 0,0 0 15,-18-17-15,17-36 16,-17 18-16,0-71 16,0 53-16,0 0 0,-17 0 15,-1 0-15,18 18 16,-18 0-16,18 17 0,0 0 15,18 36 17</inkml:trace>
  <inkml:trace contextRef="#ctx0" brushRef="#br0" timeOffset="153712.0003">15275 11606 0,'-17'18'0,"17"0"16,0 17-16,0 0 15,35 1 1,-35-19-16,35 1 0,0-18 15,-17 0-15,17 0 16,-35-18-16,18 18 16,-36-53-1,-17 18 1,0 17-16,-18 1 16,35-1-1,36 18 1,0 0-16</inkml:trace>
  <inkml:trace contextRef="#ctx0" brushRef="#br0" timeOffset="153982.9816">15646 11412 0,'0'0'0,"17"-17"32,19-1-32,-1 18 15,18-18-15,-36 18 16,19 0-16,-19 0 15,1 36 1</inkml:trace>
  <inkml:trace contextRef="#ctx0" brushRef="#br0" timeOffset="154112.6407">15734 11571 0,'0'0'15,"18"0"-15,-1 0 0,18 0 16,-17-18-16,35 18 15,-35-17-15,-1 17 16</inkml:trace>
  <inkml:trace contextRef="#ctx0" brushRef="#br0" timeOffset="154478.8547">16298 11324 0,'-17'-17'15,"17"-1"-15,-18 18 16,-17 35-16,17-17 16,1-1-16,17 19 15,-18-19-15,36 54 16,-1-36-16,1 0 0,17 1 15,0-19-15,54 19 16,-54-36-16,18 0 0,-18 0 16,53-36-1,-53 19-15,1-1 0,-19-17 16,-17 0-16,0-1 0,0 1 16,-35 17-16,0-17 0,-53-18 15,35 18-15,0 17 16,-18 1-16,18 17 0,-35 0 15</inkml:trace>
  <inkml:trace contextRef="#ctx0" brushRef="#br0" timeOffset="156576.2216">14923 12330 0,'0'17'16,"0"19"0,17-19-1,1 54-15,-1-36 16,1 53-16,0-53 16,-1 1-16,1-1 0,0 0 15,17 18-15,-17-35 16,17-18-1,-18-18-15,1-35 16,0 0-16,-18-17 16,0 17-16,-18-18 15,0 36 1,1 0-16,-1 35 16,18 17-1,0 1 1</inkml:trace>
  <inkml:trace contextRef="#ctx0" brushRef="#br0" timeOffset="156752.0827">15434 12788 0,'0'53'16,"0"-106"-16,18 141 0,-18-70 15,0 17-15,0-17 16,0 0-16</inkml:trace>
  <inkml:trace contextRef="#ctx0" brushRef="#br0" timeOffset="157242.6084">15787 12541 0,'0'0'15,"-18"0"-15,1 0 16,34 0 0,18 0-1,1 0 1,17-17-16,-18 17 15,18-18-15,-36 0 16,1 18-16</inkml:trace>
  <inkml:trace contextRef="#ctx0" brushRef="#br0" timeOffset="157405.0686">15804 12682 0,'0'0'15,"18"18"-15,0-18 16,-1 0-16,36 0 16,-35 0-16,0 0 0,-1 18 15,-17-1 1</inkml:trace>
  <inkml:trace contextRef="#ctx0" brushRef="#br0" timeOffset="159006.4496">16810 12347 0,'-18'0'0,"1"-17"15,-1 17-15,-35 17 16,35 1-16,-17 17 16,17 0-16,1 54 15,17-54-15,0 35 16,17-52-1,1 17-15,35 1 16,-35-36-16,17 0 16,0 0-16,36-18 0,-54 0 15,1 1-15,0-19 16,-18 1-16,0 18 16,-18-36-16,-17 17 15,17 19-15,-17-1 16,17 18-16,-17-18 0,-18 1 15,35 17-15,1 17 16,34 1 0,1-18-16</inkml:trace>
  <inkml:trace contextRef="#ctx0" brushRef="#br0" timeOffset="159178.5543">17163 12612 0,'0'0'0</inkml:trace>
  <inkml:trace contextRef="#ctx0" brushRef="#br0" timeOffset="159705.596">17639 12365 0,'0'0'16,"18"-35"-16,-18 17 0,-18-17 16,0 17-1,-17 0 1,17 18-16,-17 0 0,17 0 16,-17 0-16,0 36 15,17-1-15,-17 36 16,35-36-16,0 35 15,0-52-15,35 35 16,1-35-16,-19-1 16,18-17-16,1 0 0,-1 0 15,18-17-15,-18-1 16,-17-17-16,17-54 16,-35 1-1,-18 53 1,-17 0-1,18 52 1,-1 1-16,18 0 0,0 52 16,0 18-1,0-35-15,35 35 16,-17-52-16,-18 17 16,17-18-16,19 18 15,-36-18-15,17 0 16</inkml:trace>
  <inkml:trace contextRef="#ctx0" brushRef="#br0" timeOffset="161464.6234">18256 12383 0,'0'35'0,"0"0"15,18 0-15,0 54 16,-1-37-16,1-16 15,-1-1-15,19 18 16,-19-53-16,19 18 16,-19-36-16,19-17 15,-36 17-15,17-53 16,-17 36-16,0 0 16,0 0-16,-17-18 15,17 17-15,-18 19 0,18-1 16</inkml:trace>
  <inkml:trace contextRef="#ctx0" brushRef="#br0" timeOffset="161758.8047">18662 12753 0,'18'53'16,"-36"-106"-16,53 123 0,18-52 15,-35-18 1,-1-18-16,1 18 0,17-17 16,-35-1-16,-17 1 15,17-1-15,-36-17 16,1 35-16,0-18 15,17 18-15,1 0 16,34 18 0</inkml:trace>
  <inkml:trace contextRef="#ctx0" brushRef="#br0" timeOffset="163237.8145">20003 12577 0,'0'-18'15,"17"18"1,18-18 0,1 18-16,-1 0 0,0 0 15,18 0-15,-18 0 0,36 0 16,-36 0-16,18 0 15,-35 0-15</inkml:trace>
  <inkml:trace contextRef="#ctx0" brushRef="#br0" timeOffset="163399.2478">20197 12400 0,'0'0'0,"0"35"0,-18 71 15,18-53 1,0 18-16,18-36 16,-18 0-16,17-17 15,1 0-15,-1-18 0</inkml:trace>
  <inkml:trace contextRef="#ctx0" brushRef="#br0" timeOffset="164138.1434">21026 12418 0,'0'0'0,"0"-18"0,17-17 15,-17 17 1,-17 1 0,-1 17-16,-17 17 15,17 1-15,0 0 16,1 17-16,-1 18 15,0 0-15,18-18 0,0 0 16,36 18 0,-1-18-16,-17-17 0,35 0 15,17-18-15,-17 0 16,18-36-16,-36 1 16,0-18-16,-35 36 15,-17-54 1,-1 36-16,-53-18 15,54 18-15,-54 17 16,36 0-16,17 18 16,1 0-16</inkml:trace>
  <inkml:trace contextRef="#ctx0" brushRef="#br0" timeOffset="164299.9083">21519 12559 0,'0'0'15,"0"18"-15,18-18 16,0-18 0</inkml:trace>
  <inkml:trace contextRef="#ctx0" brushRef="#br0" timeOffset="164601.0528">21890 12206 0,'-18'35'16,"1"1"-16,17-1 0,17 36 15,-17-19-15,18 37 16,0-36-16,-1-18 16,1 35-1,-1-52-15,1 35 16,-18-35-16</inkml:trace>
  <inkml:trace contextRef="#ctx0" brushRef="#br0" timeOffset="165923.4545">22842 12383 0,'0'-36'15,"-17"19"-15,-1-19 16,0 36-1,-17 0 1,18 0-16,-19 36 16,19-1-16,-19 35 15,36-34-15,0 17 0,0-18 16,18 18-16,0-18 0,35 36 16,-36-36-16,71 0 15,-35-35-15,-17 0 16,52 0-1,-35-17-15,17-19 16,-52 1-16,0 17 0,-1-17 16,-17 0-16,0 0 0,-17-54 15,-1 54 1,-17-18-16,-54-35 0,54 53 16,-88-1-1,70 36-15,-35 18 16,35 17-16,35-17 0,0 35 15,1-18-15,52 18 16,-17-18-16,17-17 0,71 17 16,-53-35-1,35 18-15,-35-18 16,-18 0-16,18 0 16</inkml:trace>
  <inkml:trace contextRef="#ctx0" brushRef="#br0" timeOffset="167308.6349">23424 12753 0,'18'0'15,"-36"18"48,18 34-48,0-34-15,0 17 0,18-17 16,-18 17-16,0-17 0,18 0 16,-1 17-16,1-17 0</inkml:trace>
  <inkml:trace contextRef="#ctx0" brushRef="#br0" timeOffset="169179.1823">8520 4304 0,'17'0'16,"36"0"-1,-18 0 1,18 0-16,71 0 15,-54 0-15,1 0 0,-1 0 16,54 0-16,-71 0 16,0 0-16,-18 0 0,-17 0 15,17 0-15,-17 18 16,-36-18 0,0 0-16</inkml:trace>
  <inkml:trace contextRef="#ctx0" brushRef="#br0" timeOffset="169550.5978">8996 4004 0,'-18'0'0,"-17"18"16,0-18-16,-36 17 15,36 1-15,-18 0 16,-18 17 0,18-17-16,18-1 0,18 1 15,-36 17-15,35-17 16,36 35-1,-1-36-15,1 1 0,70 52 16,-53-52 0,18 17-16,18 1 0,-18-19 15,53 36-15,-71-18 16,0-17-16,-17 0 0,-18 17 16</inkml:trace>
  <inkml:trace contextRef="#ctx0" brushRef="#br0" timeOffset="171503.13">15028 13388 0,'0'-18'0,"0"36"16,0 52-1,18-17-15,-18 0 0,35 88 16,-17-70-16,0 52 15,-1-87-15,1 34 16,-18-34-16,17-19 16,-17 1-1,18-36-15,-18-17 16,0 0-16,18-71 16,-18 53-16,0-35 15,0 35-15,0 18 16,0-1-16,0 1 0,0 17 15,0 1-15,0-1 16,17 18-16,-17 18 16</inkml:trace>
  <inkml:trace contextRef="#ctx0" brushRef="#br0" timeOffset="171802.4326">15311 13794 0,'0'0'16,"17"17"-16,1-17 0,-1 18 16,36 0-16,-35-1 15,0 18-15,-18-17 16,0 17-1,-18-17-15,-17 35 16,35-35-16,-36-1 16,36 1-16,0-1 15,18-17-15,0 0 0,17 0 16,0-17 0</inkml:trace>
  <inkml:trace contextRef="#ctx0" brushRef="#br0" timeOffset="172035.9787">15787 13723 0,'35'0'0,"0"0"16,-17 0-16,35 0 15,-35 0-15,-1 0 16</inkml:trace>
  <inkml:trace contextRef="#ctx0" brushRef="#br0" timeOffset="172141.7578">15875 13864 0,'53'0'16,"-106"0"-16,124 0 0,-54 0 0,1 0 15</inkml:trace>
  <inkml:trace contextRef="#ctx0" brushRef="#br0" timeOffset="172759.0501">16775 13705 0,'-18'-35'16,"36"70"-16,-54-87 0,1 52 16,17 0-16,1 0 0,-1 17 15,0 18-15,1 1 0,-1 52 16,18-53-16,18 53 15,-1-52-15,1-1 16,17-17-16,18-1 16,-17-17-16,-1-17 15,18-36-15,-36 17 16,19-34 0,-36 17-16,-18-18 15,0 36-15,-52-18 16,35 18-16,-1 35 0,19-18 15,-19 18-15,19 0 0,-19 36 16,36-19-16,18 1 16,0-1-16</inkml:trace>
  <inkml:trace contextRef="#ctx0" brushRef="#br0" timeOffset="172908.8546">17110 13776 0,'-18'0'16,"18"18"-16</inkml:trace>
  <inkml:trace contextRef="#ctx0" brushRef="#br0" timeOffset="173375.5456">17551 13653 0,'-18'-36'16,"36"72"-16,-54-89 15,1 53-15,18 0 16,-36 17-16,17 1 16,-17 17-16,36 0 15,17 1-15,-18-19 0,36 54 16,-1-36-16,1-17 16,35-1-16,-18-17 15,53 0 1,-52-17-16,-1-36 15,-17 35-15,-1-35 16,-17 36-16,-17-36 16,-1 35-16,0 1 15,1 17-15,-1 0 16,18 35-16,0-18 16,0 72-16,0-36 15,18-1-15,17 54 16,-17-70-16,17-1 0,-17 0 15,-1 0-15,1 1 16,-1-36-16,-17 17 16</inkml:trace>
  <inkml:trace contextRef="#ctx0" brushRef="#br0" timeOffset="175940.4339">18115 13635 0,'18'0'15,"-18"-18"1,17 36-1,-17 17 1,18 0-16,-18 18 16,18 18-16,-18-18 15,17 0-15,1-18 0,0 18 16,-18-18-16,17-17 16,1-1-16,0-34 15,17-18 1,-18-1-16,1 1 15,-18-18-15,35-35 16,-17 53-16,-18-18 16,0 17-16,18 1 0,-18 0 15,0 17-15,-18 18 16,18 36 0,-18-19-1</inkml:trace>
  <inkml:trace contextRef="#ctx0" brushRef="#br0" timeOffset="176167.9428">18644 14005 0,'0'0'0,"0"36"0,18-1 16,-18 0-16,0 0 16,18-17-1,-18 0-15,17-18 16</inkml:trace>
  <inkml:trace contextRef="#ctx0" brushRef="#br0" timeOffset="176846.2331">20144 13864 0,'0'0'0,"-18"18"16,36-18 31,-1 0-47,36 0 15,-18 0-15,1 17 16,34-17 0,-17 0-16,-18 0 0,18-17 15,-35 17-15,17 0 0,1 0 16</inkml:trace>
  <inkml:trace contextRef="#ctx0" brushRef="#br0" timeOffset="177036.4711">20285 13635 0,'-18'70'16,"36"-140"-16,-18 193 0,17 18 16,1-70-16,0-18 0,-1 0 15,1 35 1,0-70-16</inkml:trace>
  <inkml:trace contextRef="#ctx0" brushRef="#br0" timeOffset="178093.2123">21167 13758 0,'-18'0'16,"36"0"-16,-54 0 0,19 0 16,-1 18-1,18 0-15,-18 35 16,18-18-16,0 0 16,18 0-16,17 36 15,-17-53-15,35 17 0,-35-35 16,17-18-16,0 18 15,-17-35-15,17 17 16,-17 1-16,-1-19 0,-17-34 16,0 35-16,-17-1 0,-36-17 15,35 36-15,-35-19 16,36 36 0,-1 0-16,-17 0 15,35 18-15,17 17 16,1-35-16</inkml:trace>
  <inkml:trace contextRef="#ctx0" brushRef="#br0" timeOffset="178247.7594">21572 13935 0,'0'17'0,"18"-17"31</inkml:trace>
  <inkml:trace contextRef="#ctx0" brushRef="#br0" timeOffset="178481.5578">21908 13600 0,'0'0'15,"-18"17"-15,18 1 0,0 70 16,0-35-16,0 0 0,0 0 16,18 53-16,-18-53 15,0-18-15,17 18 16,-17-36-16,18 1 15,-1-18-15</inkml:trace>
  <inkml:trace contextRef="#ctx0" brushRef="#br0" timeOffset="179054.0755">22737 13670 0,'-36'-17'15,"19"17"-15,17 17 0,-36 18 16,19 1-16,-1 17 16,-17 35-16,17-35 15,18-18-15,18 71 16,-1-71-16,36 18 16,-17-35-16,-1-18 15,0 0-15,0 0 0,1 0 16,34-53-1,-34 35-15,-1-52 16,-18 34-16,-17-52 16,-17 53-16,-1 0 15,1-18-15,-54-18 16,18 36-16,18 0 0,-53 17 16,52 18-16,-17 53 15,18-18-15,18 53 16,17-35-16,52 35 15,-34-52-15,53 17 16,-36-53-16,18 17 16,-18-17-16,0 0 0,18-17 15,18-1 1,-54 0-16,1 1 0,0-1 16</inkml:trace>
  <inkml:trace contextRef="#ctx0" brushRef="#br0" timeOffset="180105.1084">23301 13935 0,'0'0'0,"-18"0"0,18-18 16,-17 18-16,34 0 16,1 18-1,0-1-15,-1 1 16,19 0-16,-19-1 0,18 19 15,-35-19-15,0 1 16,0-1 0,-17 1-16,-1-18 0,1 35 15,-1-35-15,18 18 16,18 0 0,34-18-1,1 0 1,-17 0-16,-19 0 0,1 0 15</inkml:trace>
  <inkml:trace contextRef="#ctx0" brushRef="#br0" timeOffset="181033.9085">14993 14781 0,'0'0'0,"18"36"0,17 70 16,-17-54-16,35 37 15,-36-36-15,36 17 16,-35-52-16,17-1 16,-17-17-16,-1-17 15,-17-19-15,18 1 16,-18-18-16,0 18 0,18-71 15,-18 53-15,0-35 16,0 53 0,17-1-16,-17 19 0,18-1 15,-1 36 1</inkml:trace>
  <inkml:trace contextRef="#ctx0" brushRef="#br0" timeOffset="181468.8383">15452 14993 0,'0'0'16,"17"0"-16,1 0 0,0 0 16,-1 0-16,1 18 15,-18-1-15,0 19 16,-18-19 0,1 19-1,17-19-15,0 18 0,0-17 16,0 0-16,35 17 15,-17-17-15,34-1 16,-34 1-16,0-18 16,-18 18-16,-18-18 15,0 0-15,-34 17 0,-37 1 16,36-1-16,0-17 16,18 18-16,0 0 0,0-18 15,17 17-15,36-17 16,-1 0-16,19-17 0</inkml:trace>
  <inkml:trace contextRef="#ctx0" brushRef="#br0" timeOffset="181672.7381">15910 15011 0,'0'0'16,"53"0"-16,-35 0 15,17 0-15,0 0 16,-17 0-16,-18 17 16</inkml:trace>
  <inkml:trace contextRef="#ctx0" brushRef="#br0" timeOffset="181789.8895">16051 15187 0,'89'-18'15,"-178"36"-15,213-36 0,-106 1 16,17 17-16</inkml:trace>
  <inkml:trace contextRef="#ctx0" brushRef="#br0" timeOffset="182357.6133">16722 15064 0,'0'0'15,"-18"-18"-15,18 0 0,-18 18 16,1 0-16,17 36 16,0-1-16,0 53 15,0-35-15,35 35 16,0-70-16,18 35 15,-17-36 1,-1-17-16,35-17 16,-34-1-16,-19 0 0,19-52 15,-36 35-15,0-1 16,-18-52 0,-17 53-16,-18-36 15,0 36-15,-18 0 16,54 17-16,-19 36 15,36-1-15,0 1 16</inkml:trace>
  <inkml:trace contextRef="#ctx0" brushRef="#br0" timeOffset="182469.6774">17180 15152 0,'0'0'0,"0"-18"15</inkml:trace>
  <inkml:trace contextRef="#ctx0" brushRef="#br0" timeOffset="182851.1009">17480 14905 0,'-17'-18'16,"34"36"-16,-52-36 0,17 18 0,1 36 16,-1-19-16,18 54 15,0-36-15,18 0 16,-1-17-16,19 0 16,-1-18-16,0-18 15,-17 0-15,-1-17 16,1 0-1,-18 17-15,0-17 0,0 17 16,-18-17-16,1 35 16,17 18-1,-18 17-15,18 18 16,0 0-16,18 52 16,-1-34-16,-17-18 0,36 35 15,-36-53-15,17-17 16,1 17-1</inkml:trace>
  <inkml:trace contextRef="#ctx0" brushRef="#br0" timeOffset="183464.0428">17992 14940 0,'0'0'15,"17"0"-15,-17 18 0,18-1 0,17 36 16,-17 0 0,0-17-16,-1 16 0,1 19 15,17-18 1,-35-35-16,18-18 0,-1 17 15,-17-34 1,18-1-16,-18-17 0,18-1 16,-18-34-16,0 17 15,17 18-15,-17-1 0,0 1 16,0-35-16,0 52 16,0-17-1,18 35 1,-18 17-16,0 1 0</inkml:trace>
  <inkml:trace contextRef="#ctx0" brushRef="#br0" timeOffset="183777.9039">18450 15064 0,'18'0'0,"17"0"16,-17 17-16,-1-17 15,19 53-15,-19-35 16,-17 17-16,0 18 16,0-18-16,0 1 15,-17-19-15,17 1 0,-18-1 16,18 1-1,18-18-15,-1 0 16,36-18-16,-35 18 16,17 0-1,-17 0-15,0-17 0</inkml:trace>
  <inkml:trace contextRef="#ctx0" brushRef="#br0" timeOffset="184259.9223">20126 15117 0,'18'-18'15,"-36"36"-15,71-36 16,-35 18-16,70-18 15,-53 18-15,0-17 0,36 17 16,-36 0 0,-17 0-16</inkml:trace>
  <inkml:trace contextRef="#ctx0" brushRef="#br0" timeOffset="184409.1339">20338 14993 0,'-18'35'0,"18"1"0,18-107 0,-18 177 16,0-71-16,35 36 15,-17-54-15,-18 19 0,17-19 16</inkml:trace>
  <inkml:trace contextRef="#ctx0" brushRef="#br0" timeOffset="184876.3587">21167 14993 0,'0'0'16,"-18"0"-16,0 0 0,1 35 16,17 36-1,0-18-15,0-18 16,17 36-16,-17-54 15,53 19-15,-35-19 16,17-34-16,1 17 16,-19-36-16,1 19 15,-1-19-15,-17 19 0,0-54 16,0 36-16,0 17 16,-35-35-16,18 36 15,-1-1-15,0 0 16,-17 18-16,17 18 15,18 17 1,18 1-16,0-19 16</inkml:trace>
  <inkml:trace contextRef="#ctx0" brushRef="#br0" timeOffset="185015.4294">21537 15134 0,'-18'0'0,"36"0"0,-18 0 47</inkml:trace>
  <inkml:trace contextRef="#ctx0" brushRef="#br0" timeOffset="185232.4323">21802 14834 0,'-18'36'16,"18"-1"-16,0 35 16,18-17-16,-18 36 15,17-37-15,1 19 16,-18-53-16,18-1 15,-18 1-15</inkml:trace>
  <inkml:trace contextRef="#ctx0" brushRef="#br0" timeOffset="185862.2939">22631 14993 0,'-18'-18'0,"36"36"0,-54-36 15,19 36 1,-1 0-16,1 35 15,-1-18-15,18 0 0,0 0 16,18 54-16,34-36 16,-16-18-16,-19-18 15,72-17 1,-54 0-16,0-17 0,18-18 16,-18 17-16,-17-17 15,0-1-15,-18 1 0,0 0 16,-18-36-16,0 18 15,-35-17-15,18 35 16,-35-1 0,34 19-16,1 17 0,0 0 15,-1 17-15,19 36 16,17-18-16,0 54 16,17-72-16,19 19 0,34-1 15,-34-18 1,16-17-16,-16 0 0,-1 0 15,0 0-15,18-17 16</inkml:trace>
  <inkml:trace contextRef="#ctx0" brushRef="#br0" timeOffset="186200.4393">23230 15011 0,'0'0'16,"36"-18"-16,-19 36 0,-17-1 16,0 1-1,0 35-15,-17-18 16,17-17-16,0-1 0,0 19 16,17-19-16,-17 1 15,18-18-15,17 18 16,-17-18-1,-18 17-15,18-17 0,-18 18 16,0 0-16,-18-1 16,0 1-16,1-18 15,-19 17 1,1-17-16,-18 18 16,18-18-16,17 0 0,-70 18 15</inkml:trace>
  <inkml:trace contextRef="#ctx0" brushRef="#br0" timeOffset="186783.6797">15663 15946 0,'0'17'16,"0"1"-16,-17-1 15,17 1-15</inkml:trace>
  <inkml:trace contextRef="#ctx0" brushRef="#br0" timeOffset="186912.994">15646 16193 0,'0'17'0</inkml:trace>
  <inkml:trace contextRef="#ctx0" brushRef="#br0" timeOffset="187117.4074">15681 16457 0</inkml:trace>
  <inkml:trace contextRef="#ctx0" brushRef="#br0" timeOffset="187240.8171">15769 16563 0,'-17'0'0</inkml:trace>
  <inkml:trace contextRef="#ctx0" brushRef="#br0" timeOffset="207515.8626">15222 16969 0,'18'17'32,"0"36"-17,-1 0-15,19 35 16,-19-35-1,1 53-15,-1-71 16,19 36-16,-36-36 16,17-17-16,1-1 0,-18 1 15,18-18-15,-1 0 16,1-35 0,-18 0-16,18-1 0,-18-34 15,-18-19 1,0 37-16,1-37 15,17 72-15,0-19 16,0 19-16,17 17 16</inkml:trace>
  <inkml:trace contextRef="#ctx0" brushRef="#br0" timeOffset="207778.9143">15699 17321 0,'17'0'0,"19"18"16,-19-36 0,36 18-16,0-17 15,-35-1-15</inkml:trace>
  <inkml:trace contextRef="#ctx0" brushRef="#br0" timeOffset="207995.2043">15804 17216 0,'0'52'16,"0"-104"-16,-17 140 16,17-35-16,0-18 15,17 0-15,1 1 16,0-19-16,35 1 15,-18-1-15,-17-17 0,34-17 16</inkml:trace>
  <inkml:trace contextRef="#ctx0" brushRef="#br0" timeOffset="208689.8908">16263 17110 0,'-18'0'16,"36"0"0,0 0-16,17 0 15,-17 0-15,17-18 16,-17 18-16,17 0 16,-18 0-16</inkml:trace>
  <inkml:trace contextRef="#ctx0" brushRef="#br0" timeOffset="208828.6138">16263 17233 0,'0'0'16,"53"0"-16,-35 0 0,17 0 16,-17 0-16,17 0 0,0 0 15</inkml:trace>
  <inkml:trace contextRef="#ctx0" brushRef="#br0" timeOffset="210075.6912">17339 17163 0,'-18'-18'0,"-17"0"15,17 1-15,-34 17 16,34 0-16,0 0 16,1 17-16,-1 1 0,0 0 15,1 17-15,17 35 16,0-34-16,35 17 16,0-36-16,-17 1 0,52 0 15,-34-18 1,-1-18-16,18 0 15,-35 1-15,-1-1 0,-17-17 16,-17-1-16,-1 19 16,0-18-16,1 17 0,-1 0 15,-17 1-15,-18-1 16,35 0-16,1 18 16,-1 0-16,36 18 15</inkml:trace>
  <inkml:trace contextRef="#ctx0" brushRef="#br0" timeOffset="210207.2715">17674 17268 0,'0'0'15</inkml:trace>
  <inkml:trace contextRef="#ctx0" brushRef="#br0" timeOffset="210614.5196">17992 17110 0,'-18'-18'0,"36"36"0,-54-54 15,1 36 1,17 0-16,1 0 0,-18 36 16,35-19-1,-18 19-15,18-19 0,0 19 0,0-1 16,18-35-16,-1 17 16,1-17-16,-1 0 0,1 0 15,35-17 1,-35-1-16,-1 1 15,-17-1-15,0 0 0,18 1 0,-18-1 16,0 0-16,0 1 16,-18-1-16,18 36 15,0 17 1,0 18 0,18-18-16,-18 0 0,18 18 15,-18-17-15,17-19 0,-17 19 16,0-1-16,18-17 0,0 17 15,-18-18 1</inkml:trace>
  <inkml:trace contextRef="#ctx0" brushRef="#br0" timeOffset="211726.7686">18397 17092 0,'-17'0'16,"17"18"-1,0-1-15,0 1 0,17 53 16,1-36-16,0 18 16,-1-18-16,1 18 0,17 35 15,-17-53-15,17 36 16,-17-53-16,-1-1 15,19-17 1,-36-17-16,17-36 16,-17-18-1,0 18-15,0 18 16,-17 0-16,17-18 0,-18-18 16,0 36-16,1 0 15,-1 17-15,18 0 16</inkml:trace>
  <inkml:trace contextRef="#ctx0" brushRef="#br0" timeOffset="212103.579">18838 17463 0,'-17'0'16,"34"0"-1,1 0 1,0 0-16,35 0 16,-18 0-16,-18-18 0,36 18 15,-35 0-15,0 0 16,-36-18-1</inkml:trace>
  <inkml:trace contextRef="#ctx0" brushRef="#br0" timeOffset="212410.3096">18944 17339 0,'0'0'16,"0"18"-16,0-1 15,0 1-15,0 17 16,0-17-16,18 17 16,-18-17-16,0-1 15,17 19-15,1 17 16,-18-36-16,35 19 15,-17-36-15,0 0 16,-1 0 0,1 0-16,0 0 15</inkml:trace>
  <inkml:trace contextRef="#ctx0" brushRef="#br0" timeOffset="212770.8187">19350 17463 0,'0'17'32,"18"-17"-17,-1 0-15,1 0 16,-1 0-16,19 0 15,-19-17-15,1 17 32</inkml:trace>
  <inkml:trace contextRef="#ctx0" brushRef="#br0" timeOffset="213049.7016">19685 17357 0,'0'0'0,"0"17"16,0 19-1,0-19-15,18 19 16,-18-1 0,17 0-16,-17 0 15,18-17-15,-18 17 16,18-17-16</inkml:trace>
  <inkml:trace contextRef="#ctx0" brushRef="#br0" timeOffset="213810.7163">20796 17233 0,'0'18'15,"18"-18"1,0 0-16,17-18 15,0 18-15,36-17 16,-36 17-16,-17-18 16,17 18-16,-18 0 0,1 0 15,0 0-15,-1-18 16,1 18-16,-36 0 16</inkml:trace>
  <inkml:trace contextRef="#ctx0" brushRef="#br0" timeOffset="214045.6873">20937 16969 0,'0'35'0,"0"-17"15,0 52 1,18-17-16,-18-18 0,18 36 16,-1-36-16,1-17 15,0 17-15,-1-17 16,1-1-16</inkml:trace>
  <inkml:trace contextRef="#ctx0" brushRef="#br0" timeOffset="214658.6346">21731 17127 0,'-35'-17'0,"70"34"0,-88-34 16,36-1-16,-36 18 15,35 0-15,-35 18 16,53-1-16,-18 19 16,18-1-16,18 35 15,0-52-15,17 0 0,36 17 16,-19-17 0,1-18-16,36-18 15,-54 0-15,-17 18 0,34-35 16,-52 17-16,0-17 15,-35 0-15,18 17 16,-36-17-16,17 35 16,1-18-16,0 18 0,-1 18 15</inkml:trace>
  <inkml:trace contextRef="#ctx0" brushRef="#br0" timeOffset="214802.2464">22207 17198 0,'-17'0'15,"17"-18"17</inkml:trace>
  <inkml:trace contextRef="#ctx0" brushRef="#br0" timeOffset="215020.3803">22454 16933 0,'0'18'15,"0"0"-15,-17-1 0,17 54 16,0-18-16,17 53 15,-17-54-15,18-16 16,-18 17-16,18 0 16,-18-18-16,17-35 0,-17 18 15</inkml:trace>
  <inkml:trace contextRef="#ctx0" brushRef="#br0" timeOffset="215646.0707">23178 17004 0,'0'-18'16,"0"36"-16,-18-36 0,0 18 15,1 0-15,-19 36 16,1-19-16,0 54 15,17-18-15,0-18 16,18 18-16,-17 35 16,34-35-16,1-18 15,0 1-15,17 16 0,18-34 0,-18 17 16,18-35-16,53 0 16,-71-17-16,1-1 15,-1-17-15,-18 0 0,1 17 0,0-70 16,-18 52-16,-53-52 15,35 35 1,-52-17-16,17 34 16,17 19-16,-52-1 15,35 18-15,18 18 16,0-1-16,-18 36 16,53-35-16,-18 35 15,36-35-15,-1-1 0,19 18 16,52-17-16,-53-18 15,18 0-15,-18 0 0,18 0 16,36 18 0,-54-18-16,0 0 0,-17 0 15,-1 0-15</inkml:trace>
  <inkml:trace contextRef="#ctx0" brushRef="#br0" timeOffset="216292.5552">23601 17515 0,'17'0'31,"19"0"-16,-19-17-15,36 17 16,-35 0-16,17 0 16,-17 0-16,0 0 15</inkml:trace>
  <inkml:trace contextRef="#ctx0" brushRef="#br0" timeOffset="216803.6306">23724 17321 0,'0'18'47,"0"0"-31,0-1-16,0 19 16,0 17-1,0-18-15,18 18 16,-18-18-16,18-17 0,-1 35 15,1-36-15,0-17 16,17 18-16,0-36 16,18 1-1,-18-1-15,-17 0 0,17 1 16,-17 17-16,17-18 16,-35 0-16</inkml:trace>
  <inkml:trace contextRef="#ctx0" brushRef="#br0" timeOffset="256304.4539">14640 16651 0,'-17'0'16,"-1"0"0,18 18 15,18 17-15,-18 0-16,17 18 0,-17-17 0,18 16 15,0 54 1,-1-53-16,1 71 15,-18-71-15,17 70 16,-17-70-16,18 70 16,-18-52-16,0 35 15,0-53-15,0 0 16,0 17-16,0-35 16,0-17-16,0 17 0,0-17 15,0 0-15,18-1 16,-1 1-16,-17 0 0,0-1 15,18-17-15,0 18 16,-1-18-16,1 0 16,0 18-16,-1-18 0,19 0 15,-1 0-15,35 17 16,-34-17-16,17 18 16,-18-18-16,18 0 15,0 0-15,70 17 16,-70-17-16,88 0 15,-70 0-15,-1 0 0,1 0 16,88 0-16,-89 0 16,18 18-16,-17-18 15,17 0-15,0 18 0,0-18 16,1 0-16,16 17 0,-16-17 16,105 18-16,-106 0 15,18-18-15,88 17 16,-88-17-16,88 18 15,-89 0-15,1-18 16,-18 17-16,18-17 0,0 0 16,123 18-16,-123-18 15,124 17-15,-125-17 16,19 0-16,-1-17 0,124 17 16,-123 0-16,123-18 15,-124 18 1,1 0-16,-1 0 0,265-17 15,-141 17 1,0 0 0,18 0-1,-142 0-15,124 17 16,-106-17-16,-17 0 0,-1 0 16,1 0-16,17 0 0,106 0 15,-124 18-15,124-18 16,-123 0-16,105 0 15,-123 0-15,17 0 16,-17 0-16,-18 0 16,18 0-16,53 0 15,-71 0-15,-35-18 16,0 18-16,53 0 0,-71-17 16,18-1-16,-36 18 15,1-18 1,0 1-16,-18-1 0,0-17 15,0 17-15,0-17 0,0 0 16,-18-54 0,0 36-16,1-17 0,17 17 15,-18-18-15,18 1 0,-17-71 16,17 53-16,-18 17 16,18-53-16,-18 54 15,18 17-15,0 0 0,0-35 16,0 53-16,0-54 15,0 37 1,-17-19-16,17 36 16,0-18-16,0 35 15,0 0-15,0 1 16,0-18 0,-18 35-16,18-18 15,-18 18-15,1 0 16,-1-18-16,-17 18 15,0 0-15,-1 0 16,1 0-16,17-17 16,-17 17-16,-18 0 0,18 0 15,-18 0-15,18 0 0,-18-18 16,-53 18 0,53 0-16,0 0 0,-17 0 0,17 0 15,-18 0-15,1 0 0,-1 0 16,-88 0-1,89 0-15,-19 0 0,-69 0 16,70 18-16,-1-18 16,-17 0-16,18 0 0,0 0 15,-124 17 1,107-17-16,-1 0 0,0 18 16,-18-18-16,19 18 0,-19-18 15,-105 17 1,123 1-16,-123-18 0,105 17 15,-87-17-15,87 0 16,-105 18-16,123-18 16,0 0-16,-17 0 15,-107 18-15,125-18 16,-19 0-16,1 17 0,-89-17 16,88 0-16,-87 0 15,105 18-15,-106-18 16,106 0-16,-105 0 15,105 0 1,-106 0-16,106 0 16,-105 0-16,105 18 15,0-18-15,0 0 0,0 17 16,-88-17 0,106 0-16,-106 0 15,106 0-15,-106 0 16,123 0-16,-105 0 15,88 0-15,-89 0 16,107 0-16,-89 0 16,89 0-16,-89 0 15,88 0-15,1 0 16,17 0-16,-71 0 16,54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23:12:35.9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4092 2963 0,'0'-17'0,"0"-1"16,0 0-16,18 36 15,0 35 1,17 0 0,0 53-16,-17-36 15,-1 1-15,1-1 16,-18 1-16,18 0 0,-1-1 15,1-17-15,0-18 0,17 36 16,-18-54-16,1 1 16,0-18-16,-18-35 15,0 0-15,0-1 16,0-17-16,0 0 0,-18-88 16,0 88-16,1-88 15,17 88 1,0 18-16,0-35 15,0 52-15,0-17 0,17 17 16,1 18 0</inkml:trace>
  <inkml:trace contextRef="#ctx0" brushRef="#br0" timeOffset="260.1059">4639 3563 0,'0'18'15,"18"-1"1,35-17-1,-36 18-15,36-18 16,-35 0-16,17 0 0,-17-18 16,-1 18-16</inkml:trace>
  <inkml:trace contextRef="#ctx0" brushRef="#br0" timeOffset="477.51">4780 3457 0,'0'0'15,"-17"53"-15,-1-18 0,18-17 16,0 17-16,0 1 0,0-19 0,0 19 16,35-1-1,-17-18-15,-1-17 0,36 18 16,-35-18-16,17 0 15,-17 0-15,17 0 0,-17-18 16</inkml:trace>
  <inkml:trace contextRef="#ctx0" brushRef="#br0" timeOffset="856.3818">5309 3316 0,'18'0'16,"0"0"-16,-1 0 16,19-18-16,-19 18 15,18 0-15,-17 0 16,0 0-16,-1 0 0,1 0 15</inkml:trace>
  <inkml:trace contextRef="#ctx0" brushRef="#br0" timeOffset="983.2721">5362 3457 0,'0'0'15,"18"18"-15,0-18 0,-1 18 16,1-18-16,52-18 15,-52 0-15,0 18 0,17 0 16</inkml:trace>
  <inkml:trace contextRef="#ctx0" brushRef="#br0" timeOffset="5760.4999">6632 4322 0,'-17'-18'47,"17"0"-31,-18-17-16,18 17 15,-18-52-15,18 17 16,-17-71 0,-1 54-16,0-1 0,1-17 15,-19-88-15,36 88 16,-17-89-16,17 107 15,0-54-15,17 71 16,-17 0-16,18 18 16,17 0-16,-17-1 0,35 1 15,-18 18-15,1-1 16,-1 18-16,0 18 16,-17-1-16,-18 1 15,17 17-15,-17 18 16,0-18-16,0 1 15,0-1-15,18 0 0,-18 18 16,18-35-16,-18-1 16,17 19-16,1-36 0,-18 17 15,35 36-15,-17-35 16,17 17-16,-35-17 16,18 35-1,-18-36-15,-18 1 16,0 17-16,-17-35 15,18 18-15,-1-18 0,-17 0 16,17 17-16,0-17 0,1 0 16,-1 0-16,18-17 15</inkml:trace>
  <inkml:trace contextRef="#ctx0" brushRef="#br0" timeOffset="7606.9052">6791 3157 0,'0'-17'32,"0"34"15,-18-17-32,36 0 79,-36 0-78,1 0 15,-1 0-31,0 18 15</inkml:trace>
  <inkml:trace contextRef="#ctx0" brushRef="#br0" timeOffset="9687.6299">6597 2893 0,'0'-18'16,"0"1"0,0-1-1,18 18 32,-1 0-31,1 0-1,0 0-15,-1 0 16,1 0-16,-1 0 0,1 0 16,0 18-1,-1-18-15,-17 17 0,18-17 16,-18 35-16,0-17 16,0 0-16,0 17 0,0 18 15,-18-35-15,18-1 16,-17 18-1,-19 1 1,19-19-16,-1 1 16,1-18-16,-1 0 0,0 0 15,1 0-15,-1 0 16,18-18 0,-18 18-1,18-17-15,0 34 47,18-17-31,0 0-1,-1 0 1,1 0-16,0 0 16,-1 18-1,18 0-15,1 17 16,-19-35-16,19 18 0,-1-1 15,-17 1-15,-1 17 16,-17-17-16,0 35 16,0-36-16,0 1 15,0 0-15,0 17 16,-17-17-16,17-1 16,-18-17-1,0 0 1,1 0-16,-19 0 15,1 0-15,-18 0 16,36 0 0,-19 0-16,19 0 0,-1 0 15,0 0-15,1 0 16,17-17 0,0-1-1</inkml:trace>
  <inkml:trace contextRef="#ctx0" brushRef="#br0" timeOffset="11095.0916">7585 2946 0,'0'-18'16,"0"36"-1,0-1-15,35 72 16,-17-19-16,17-17 16,18 70-1,-36-70-15,19 0 0,-19-17 16,19-1-16,-1 0 15,-17-35-15,17 0 16,-35-17-16,0-36 16,0 17-16,-18-52 15,18 53 1,-35-53-16,35 52 16,-18 1-16,18 0 15,0 17-15,18 18 16,0 0-1,17 18-15</inkml:trace>
  <inkml:trace contextRef="#ctx0" brushRef="#br0" timeOffset="11371.1097">8149 3457 0,'18'18'15,"17"-18"1,36 0-16,-1 0 15,-52 0-15,-1 0 16,19 0 0,-19 0-16</inkml:trace>
  <inkml:trace contextRef="#ctx0" brushRef="#br0" timeOffset="11594.0032">8290 3298 0,'0'18'0,"-17"35"16,17-35-16,0 52 15,17-34-15,-17-1 16,18-18-16,0 19 0,17 17 16,0-36-16,-17-17 15,-1 18-15,1 0 0,0-18 16,17 17-1,-17-17-15,-1-17 16</inkml:trace>
  <inkml:trace contextRef="#ctx0" brushRef="#br0" timeOffset="11900.1887">8696 3545 0,'18'0'16,"-1"0"-1,19 18 1,-19-18-16,1 0 16,-1 0-16,1 0 0,17 0 0,1-18 15,-19 18 1</inkml:trace>
  <inkml:trace contextRef="#ctx0" brushRef="#br0" timeOffset="12228.5163">9102 3422 0,'0'18'15,"17"17"1,-17-17-16,18 52 16,-18-52-16,18 17 15,-1 0-15,-17-17 16,18 17-16,-18-17 15,0-1 1</inkml:trace>
  <inkml:trace contextRef="#ctx0" brushRef="#br0" timeOffset="12890.5723">10742 3298 0,'0'0'16,"18"0"15,35-17-31,-36 17 16,19 0-16,-1 0 15,0 0-15,0 0 0,18 0 16,-17 0-16,34 0 15,-35 0-15,1 0 16,-19 0-16,-34 0 31,-1 0-31</inkml:trace>
  <inkml:trace contextRef="#ctx0" brushRef="#br0" timeOffset="13074.0258">11007 3034 0,'0'0'0,"0"35"0,0 53 15,0-35-15,0-17 0,17 34 16,-17-35-16,18 1 16,-18-1-16,18-17 0,-1-1 15,-17 19-15,18-36 16,-18 17-16</inkml:trace>
  <inkml:trace contextRef="#ctx0" brushRef="#br0" timeOffset="15236.1907">12524 2752 0,'-18'0'0,"0"0"15,1 17 1,-1 1-16,0 17 16,18 1-16,0 16 0,0 1 15,18 71-15,-18-71 16,35 53-16,-17-54 16,-18 1-16,35-17 0,-17-1 15,0 0-15,17 1 16,-18-19-16,19 1 15,-19-18 1,-17-18-16</inkml:trace>
  <inkml:trace contextRef="#ctx0" brushRef="#br0" timeOffset="15536.7515">12823 2893 0,'0'-18'16,"0"36"-1,18 35 1,0 17-16,-1-34 15,-17 16-15,18 1 0,-18 0 16,0-17-16,18 52 16,-18-71-16,0 19 0,17-19 15,1 1 1,0-18-16</inkml:trace>
  <inkml:trace contextRef="#ctx0" brushRef="#br0" timeOffset="15721.396">13176 3263 0,'0'0'0,"18"0"0,0 0 16,-1 0-16,18 18 15,-17-18-15,35 0 16,-35 0-16,-1 0 15,-17-18-15,18 18 0</inkml:trace>
  <inkml:trace contextRef="#ctx0" brushRef="#br0" timeOffset="16372.8981">13811 3933 0,'-17'-17'15,"-1"-1"-15,0 1 16,1-36-16,-1 0 16,-17-53-16,0 35 15,-1-70 1,36 71-16,-17 17 0,17-35 15,0 35-15,0 17 16,17 1-16,-17 0 0,36 17 16,-19 1-16,18-1 15,1 18-15,-1 0 0,-17 18 16,17-1-16,0 18 16,-35 1-16,0-19 0,0 19 15,0-19-15,0 19 16,0-19-16,0 1 15,0-1 1,18 1 0,-1-18-16,19 18 15,-19-1-15,1 1 16,0 0-16,-18-1 16,-18 1-16,-17-18 15,-1 0-15,1 18 16,-18-18-16,18 0 15,17 0-15,1 17 16,34-17 0</inkml:trace>
  <inkml:trace contextRef="#ctx0" brushRef="#br0" timeOffset="16882.1694">14058 2558 0,'0'-18'0,"18"36"31,52 35-15,-34-18 0,-1 0-16,-17 18 0,17 0 15,0 0-15,0 0 0,18 88 16,-35-71-16,0 1 16,-18-18-16,0 0 0,0 0 15,-18 35-15,0-70 16,-17 17-16,0 0 15,17-17-15,1-1 16,-1-17-16,18 18 16,-18-18-16,18 18 15</inkml:trace>
  <inkml:trace contextRef="#ctx0" brushRef="#br0" timeOffset="17895.3203">15081 2858 0,'0'-18'16,"0"0"-16,-17 18 15,-1-17 1,-17 17-16,-1 17 15,1 1-15,18 17 0,-19 0 16,19 71-16,-1 0 16,18-53-16,88 88 15,-53-106 1,71 1 0,-70-19-16,16-17 0,1 0 15,0 0-15,-17-17 0,-1-1 16,18-35-16,-36-35 15,-34 0 1,-1 35-16,-35-53 16,0 53-16,-35-35 15,-18 35 1,53 53-16,18 0 0,0 0 16,0 35-16,-1-17 0,36 35 15,0-18-15,18 0 16,0 18-16,70 18 15,-53-36-15,18 0 0,0-17 16,-18 0-16,53-1 16,-52 1-16,-1-18 0,-18 0 15,19 0-15,-19 0 16</inkml:trace>
  <inkml:trace contextRef="#ctx0" brushRef="#br0" timeOffset="18223.1204">15681 3281 0,'18'0'16,"-1"0"0,19-18-16,-1 18 15,-18 0-15,1 0 0,17 0 16,-17 0-1</inkml:trace>
  <inkml:trace contextRef="#ctx0" brushRef="#br0" timeOffset="18489.1375">15752 3087 0,'0'35'0,"0"-17"16,0-1-16,0 54 15,0-36-15,0 0 16,17 1-16,-17-19 0,18 19 16,-1-19-16,1 1 0,35 17 15,-35-17-15,17-18 16,-17 0-16,-1 0 0,18-18 15,1 18-15,-19-17 16,1 17 0</inkml:trace>
  <inkml:trace contextRef="#ctx0" brushRef="#br0" timeOffset="19741.5483">5856 5909 0,'-18'-18'15,"18"1"1,-17-36-16,-1 18 16,1-54-16,-1 19 15,0-71-15,1 35 16,-1 18-16,0-1 15,-17-105-15,35 106 0,0 18 16,18 17 0,17 0-16,-17 18 0,17 17 15,0 18-15,-17 0 0,35 18 16,-36 17-16,19 35 16,-36-34-16,0-1 0,0 18 15,0-35 1,0 17-16,0-18 15,17 1 1,1 17 0,17-17-16,1 35 15,-36-35 1,17 34-16,-17-34 16,-35 17-16,17-17 15,-17 17-15,17-35 16,-17 0-1,17 0-15,1 0 16,17-17-16,0-1 16</inkml:trace>
  <inkml:trace contextRef="#ctx0" brushRef="#br0" timeOffset="20114.7192">6385 4974 0,'18'0'16,"0"0"-1,34 0 1,-34 0-16,17 0 0,-17 0 15,17 0-15,-17 18 16</inkml:trace>
  <inkml:trace contextRef="#ctx0" brushRef="#br0" timeOffset="20251.0453">6456 5186 0,'53'0'15,"-106"0"-15,123 0 0,-17-18 16,-35 18-16,17 0 16,-17 0-16</inkml:trace>
  <inkml:trace contextRef="#ctx0" brushRef="#br0" timeOffset="21427.2104">7320 4921 0,'0'0'16,"-35"0"-16,17 0 0,1 18 15,-19 0-15,19-1 16,-1 54-16,18-36 16,0 18-16,18-18 15,-1 18-15,1-18 0,53 18 16,-36-17-16,0-36 16,0 0-16,54 0 15,-54-18-15,-18-17 0,19-18 16,-19 17-16,-17-34 15,-17 35-15,-36-36 16,18 53 0,-36-17-16,36 18 15,-18-1-15,35 18 16,1 18-16,17-1 16,17 1-16,1-18 0</inkml:trace>
  <inkml:trace contextRef="#ctx0" brushRef="#br0" timeOffset="21583.1114">7832 5186 0,'17'0'16,"1"0"15,-18-18-16</inkml:trace>
  <inkml:trace contextRef="#ctx0" brushRef="#br0" timeOffset="22026.0501">8273 4939 0,'0'0'15,"0"-53"-15,0 35 0,0 1 16,-53-1-16,35 18 16,-35 18-1,18-1-15,17 1 0,-17 53 16,35-36-16,0 18 16,18-18-16,35 0 15,-36-17-15,54 0 16,-36-18-16,18-18 15,-35 0 1,-1-17-16,-17 17 16,0 1-16,0-19 0,0 19 15,0-36-15,-17 35 16,17-17 0,-18 35-16,18 35 31,0 36-31,18-36 15,-1 71-15,-17-53 16,35 35 0,-17-53-16,0 1 0,-1 17 15,1-36-15,-18 18 16</inkml:trace>
  <inkml:trace contextRef="#ctx0" brushRef="#br0" timeOffset="28349.2046">24218 4004 0,'0'-53'16,"0"35"-1,0 36-15,18 17 16,17 54 0,-17-19-16,17 1 0,18 87 15,-18-87-15,18 52 16,-35-70-16,17 0 15,-17-53-15,-1 18 16,1-36-16,-18 1 16,18-19-16,-18 1 15,0-18-15,0 0 0,0-70 16,0 52-16,0 18 16,0 0-16,-18 1 0,18-19 15,0 53 1,0 36-1,18 35-15,-1-18 16</inkml:trace>
  <inkml:trace contextRef="#ctx0" brushRef="#br0" timeOffset="28517.9307">24747 4533 0,'0'0'0,"18"0"0,17 0 15,-17 0-15,35 0 16,-36-17-16,19-19 16,-19 36-16,1-35 15</inkml:trace>
  <inkml:trace contextRef="#ctx0" brushRef="#br0" timeOffset="28656.39">24871 4374 0,'-18'0'16,"1"18"-16,17 17 15,17-17-15,-17 17 0,18-17 16,17 35-16,-17-36 16,35 19-1,-36-19-15,19 1 0,17-18 16,-18 0-16</inkml:trace>
  <inkml:trace contextRef="#ctx0" brushRef="#br0" timeOffset="29413.0428">26335 4357 0,'-18'-18'15,"1"1"-15,-1 17 16,0 0-16,1 0 16,-1 17-1,0 36-15,1-18 16,17 18 0,17-35-16,1 0 0,17 17 15,-17-18-15,0-17 16,-1 18-16,1-18 15,0-18-15,-18 1 16,0-1-16,0 1 16,0-1-16,-18 0 15,18 36 17,18 0-17,-1-18-15,1 17 0,-1 1 16,1-18-16,0 0 15,-1 0 1,1-18-16,-18 1 16,18-1-16,-1 0 15,1 18-15,0-17 0,-1 17 16,36 17-16,-35 1 16,17 17-16,-17-17 15,-1 35 1,-17-36-16,-17-17 31,-19-17-15,1-1-16,0-17 15,17 35-15,1 0 16,17 17 0</inkml:trace>
  <inkml:trace contextRef="#ctx0" brushRef="#br0" timeOffset="30228.5257">27869 4392 0,'0'0'0,"-17"0"15,-36 35 1,35 1-16,1-19 16,-19 54-16,19-36 15,17 0-15,17-17 16,36 0-16,-17-18 16,16 0-16,-16-18 15,-1 0-15,36-17 16,-54 17-16,1-17 15,-18 18-15,0-1 0,0 0 16,-18 1-16,-17 34 16,17 1-16,1 17 15,17-17 1,0 17-16,35 0 16,0-17-16,-17 0 15,35-18-15,-36 0 16,1 0-16,0 0 15,-1 0-15,1 17 16,17 54 0,-17-36-16,0 18 0,17 106 15,0-71 1,-17-35 0,-18-124 15,0 36-31,0-35 0,-18 17 15,0-71-15,18 54 16,0-1-16,0 18 0,0-17 16,0-1-16,18 18 15,-18 18-15,18 17 0,-1 1 16,1 34-16,-18 1 16,0 17-16,0 18 15,0-35-15,-18 17 0,18-17 16,-17-1-16,-1-17 15</inkml:trace>
  <inkml:trace contextRef="#ctx0" brushRef="#br0" timeOffset="30564.0556">28557 4780 0,'0'0'16,"0"106"-16,0-53 0,0 0 15,0 0-15,0-36 16,0-52 0,-17-35-1,17 17-15,-18 0 16,18-18-16,0-70 16,0 70-16,18-70 15,-1 106-15,-17 0 0,36 35 16,-1 0-16,0 35 15,-35-17 1,18 52-16,-18-34 16,0 34-16,0-52 15,-18-1-15,1-17 16,-1 0-16,18-17 16,0-1-1,0-17-15,18 17 0</inkml:trace>
  <inkml:trace contextRef="#ctx0" brushRef="#br0" timeOffset="31002.0549">28857 4533 0,'0'35'16,"0"-17"-16,0 0 16,-17-18-1,17-18 1,0 0-16,0-17 15,0 0 1,17 0-16,-17 17 16,18 0-16,0 18 15,-1 0-15,1 0 16,-1 18 0,1-18-1,-18 18-15,18-18 16,-18 17-1,0 1-15,0 17 16,0-17-16,0 17 16,17 18-1,19-18-15,-19-17 16,1-18-16,17 0 16,0-35-1,-17 17-15,-18-17 16,0-1-16,0 19 0,-18-18 15,18 17-15,-17 0 0,-1 1 16,-17-1-16,17 18 16,1 0-16</inkml:trace>
  <inkml:trace contextRef="#ctx0" brushRef="#br0" timeOffset="31187.3228">29210 4480 0,'0'18'0,"0"-36"0,18 54 16,17-1 0,-17-18-16,34 19 15,-34-36-15,0 17 0,35 19 16,-36-36-16,1 0 16,-18-18-1</inkml:trace>
  <inkml:trace contextRef="#ctx0" brushRef="#br0" timeOffset="31328.8166">29422 4445 0,'-18'35'15,"0"-17"-15,1 52 16,-1-34-16,0-1 16,18 0-16,-17 1 15,17 17-15,0-36 16,17-17-16</inkml:trace>
  <inkml:trace contextRef="#ctx0" brushRef="#br0" timeOffset="31581.1641">29492 4586 0,'18'53'16,"-36"-106"-16,54 124 0,-36-54 0,17 19 16,1-19-16,-1-17 15,-17-17 1,0-1-1</inkml:trace>
  <inkml:trace contextRef="#ctx0" brushRef="#br0" timeOffset="32193.9578">29651 4674 0,'18'0'31,"-18"-35"-31,17 17 16,1-17-1,-18 17-15,18 18 0,-18-17 16,17 17-16,-17 17 15,0 1-15,0 0 16,18-18-16,-18 17 0,0 1 16,17 0-16,1-18 0,17 0 15,1 0-15,-19 0 16,19-36-16,-19 36 16,1-17-1,-18-1-15,0 36 31,0-1-31,-18 1 0,18 0 16,0 35-16,0-36 16,18 19-1,-1-36-15,1 0 0,0 0 16,-1 0-16,1-18 16,0 0-16,-18-17 15,0 17-15,0-17 16,-18 17-16,18 36 31,18 0-15,-18-1-16,35 1 15,-17 0-15,-1-1 16,1-17-16,0 0 16,-36-17-1</inkml:trace>
  <inkml:trace contextRef="#ctx0" brushRef="#br0" timeOffset="32432.448">30145 4022 0,'0'0'15,"0"88"-15,0-35 16,0 0-16,18 53 16,-1-54-16,1 1 0,-1 0 15,1 35-15,0-52 16,-18-1-16,17 0 0,-17 1 16,-17-36-1</inkml:trace>
  <inkml:trace contextRef="#ctx0" brushRef="#br0" timeOffset="32561.5464">30145 4533 0,'18'-17'15,"-36"34"-15,53-34 0,0 17 16,-17 0-16,35 0 16,-35 0-16,17 0 15,-17 0-15</inkml:trace>
  <inkml:trace contextRef="#ctx0" brushRef="#br0" timeOffset="33078.4427">30304 4621 0,'0'0'15,"0"18"-15,17-18 0,1 18 16,0-18-16,17 0 16,-18-18-1,1 18-15,0-18 16,-1 18-16,-17-17 0,18-1 15,0-17-15,-18 17 16,17-35 0,1-17-16,-18 34 15,0-16-15,0-19 16,0 53-16,0-17 16,0 17-16,-18 36 15,18 0-15,0-1 16,0 19-16,0 17 0,0 35 15,0-35-15,18 0 0,0 35 16,-18-53 0,35 36-16,-35-36 15,0 0-15,17 0 16,-17-17-16,18 0 0,-18-1 0,0 19 16,-18-36-1,1 17-15,-1-17 16,1 18-16,-19-18 15,19 0-15,-1-18 0,0 1 16,18-19-16,36-17 16,-19 18-1,19 0-15,34 0 16,-35 17-16,36 0 16,-53 18-16,35-17 15,-71 17 1,0 17-1</inkml:trace>
  <inkml:trace contextRef="#ctx0" brushRef="#br0" timeOffset="34028.0666">25347 5838 0,'-18'-52'16,"36"104"-16,-53-122 0,0 52 15,17 18-15,0 18 0,-17 35 16,17 0-16,1 0 16,-1 53-16,18-54 15,35 37-15,-17-72 16,53 19 0,-36-36-16,-18-18 0,54-17 15,-53-54 1,-1 54-16,-17-53 15,0 53-15,0-1 16,-17-17-16,-1 53 16,18-17-16,0 34 15,0 1 1,0 0-16,18 17 16,-18-17-16,35 17 15,-17-35-15,-1 0 16,1 0-16,-1-18 15,-17 1-15,0-1 0,18 0 16,-18 1-16,0-1 16,0 36-1,35 17 1,-17 0-16,0 1 16,-1-1-16,36 0 15,-35-17-15,17-1 16,-17-17-16,-18-17 15,17-1-15,-17-35 16,0 18 0,0-18-16,0 18 15,0-1-15,18 19 0,0-36 16</inkml:trace>
  <inkml:trace contextRef="#ctx0" brushRef="#br0" timeOffset="34512.3304">25876 6068 0,'18'0'16,"0"0"0,-1 0-16,18 0 15,-17-18-15,35-35 16,-53 36-16,18-1 0,-18-17 15,-18 17-15,0 0 16,1 18-16,-1 0 16,-17 18-1,17-18-15,18 53 16,0-35-16,18 17 16,-1-17-16,36-1 15,-17-17-15,-19 18 0,36-18 16,-35-18-1,-1 18 1,-17-17-16,18-19 16,-18 19-16,0-1 15,18 18-15,-18 18 32,0-1-32,17-17 15,1 18-15,0 0 16,-1-18-16,1 0 15,0 0 1,-1-18 0</inkml:trace>
  <inkml:trace contextRef="#ctx0" brushRef="#br0" timeOffset="34573.168">26317 6050 0,'18'0'16</inkml:trace>
  <inkml:trace contextRef="#ctx0" brushRef="#br0" timeOffset="35629.6315">26441 5962 0,'0'-18'16,"-18"18"-1,0 0-15,1 18 16,-18 0-16,35-1 16,-18 1-16,18 0 15,0 17-15,0-18 16,18 1-16,-1 0 0,18-18 15,1 0-15,17-18 16,-53 0-16,17 18 16,-17-52-16,0 34 15,0 0-15,-17 1 16,-1-1 0,0 18-16,18 18 15,18-1 1,0 1-1,17 0-15,-17-18 0,17 0 16,-18 0-16,36 0 16,-35 0-16,-18-18 15,0 0 1,-18 18-16,18 18 16,18 17-1,-18-17-15,18 17 0,-1 0 16,-17 1-16,18 34 15,-18-17-15,0-18 0,0-17 16,0 17-16,0 1 16,-18-36-1,1 0-15,-1 0 16,-17-36-16,17 1 16,0-18-16,18 18 15,18-36-15,0 54 16,17-36-16,18 17 15,0 19 1,-18-1-16,-17 1 16,-18-1 15,-18 18-31,0 0 16,36 0 15,0 0-31,-1 18 15,36-1-15,-35-17 16,35 0-16,-35 0 16,17 0-1</inkml:trace>
  <inkml:trace contextRef="#ctx0" brushRef="#br0" timeOffset="35957.0243">27764 5891 0,'0'0'0,"-36"0"0,19 0 0,-36 18 16,35 0-16,18-1 15,0 19-15,18-19 0,-1 1 16,36 17-16,-35-35 16,35 18-1,-35-18-15,17-18 16,-35-17-16,0 17 16,-18-17-16,18 17 15,-35-35-15,17 53 16,1-17-16</inkml:trace>
  <inkml:trace contextRef="#ctx0" brushRef="#br0" timeOffset="36240.0115">27975 6068 0,'0'17'0,"0"-34"0,0 17 31,18-35-15,-18 17-16,0 0 0,18 1 16,-18-1-16,17-17 15,-17 17 1,18 18 0,-1 18-16,1-1 15,-18 1-15,18 17 16,-18-17-16,17 17 15,-17-17-15,18-18 16,-18 17 0</inkml:trace>
  <inkml:trace contextRef="#ctx0" brushRef="#br0" timeOffset="36774.3612">27922 5768 0,'0'-18'16,"0"36"-16,0-18 15,18 35 1,-18-17-16,18 17 16,-1 0-16,19 36 15,-19-36-15,-17-17 0,18 17 16,-1-17-16,1-1 0,0 1 16,-1-18-1,-17-18-15,0 1 0,18-18 16,-18-1-1,0-17-15,0 18 16,0 17-16,0-17 16,0 17-16,0 1 15</inkml:trace>
  <inkml:trace contextRef="#ctx0" brushRef="#br0" timeOffset="37153.3935">28222 6085 0,'36'0'15,"-72"0"-15,89 0 16,-35-17-16,-1-1 0,1 1 16,17-19-16,-35 19 15,0-19 1,-17 19-16,-1-19 15,0 36-15,1 0 16,17 18 0,0 0-16,0-1 0,0 1 0,17 0 15,-17 35-15,18-36 16,0 18 0,-1-17-16,1-18 0,0 0 15,-1 0-15,1 0 0,17-53 16,-17 36-16,17-36 15,0 35 1,-17 0-16,0 1 0,-1 17 16,19-18-16,-19 18 15,-17 18 1,0-1-16</inkml:trace>
  <inkml:trace contextRef="#ctx0" brushRef="#br0" timeOffset="37870.2657">25982 7497 0,'0'0'0,"0"-18"15,35-17-15,-17 17 16,53-53-16,-36 19 16,18-19-1,-18 36-15,-17-1 0,-1 19 16,1-1-16,-18 36 15,0 35 1,0-18-16,18 36 16,-18-54-16,35 36 15,0-53-15,0 0 16,1 0 0,-1-35-16,-17 0 15,-1 17-15,1-17 0,0-36 16,-18 53-16,0-17 15,0 53 1,-36 35 0</inkml:trace>
  <inkml:trace contextRef="#ctx0" brushRef="#br0" timeOffset="38199.0262">26194 7814 0,'0'-18'16,"17"-17"-1,1 17-15,17-52 16,-17 35-16,35-36 16,-35 53-16,-1-17 0,1 35 15,-18-17-15,17 17 16,-17 17-16,0 1 0,-17 35 15,17-36-15,17 19 16,1-19 0,0-17-16,-1 18 0,19-36 15,-1 18-15,-17-17 16,34-19 0,-34 19-16,17-19 15,-17 19-15,17-1 16,-17 18-16</inkml:trace>
  <inkml:trace contextRef="#ctx0" brushRef="#br0" timeOffset="38432.643">27411 6720 0,'0'0'0,"0"-17"0,17 17 16,-17 17-16,0 1 0,0 53 15,0-18-15,18 52 16,0-69 0,-18 17-16,0-1 0,17 1 15,-17-17-15</inkml:trace>
  <inkml:trace contextRef="#ctx0" brushRef="#br0" timeOffset="38661.8764">27093 7320 0,'36'0'0,"-1"0"15,18 0-15,17 0 16,19 0-16,-1 0 0,0 0 0,18 0 15,141-17 1,-124-1-16,1 18 0,105-35 16,-88 17-1,-106 18-15,-17 0 16,-36 18-16</inkml:trace>
  <inkml:trace contextRef="#ctx0" brushRef="#br0" timeOffset="38949.8521">27305 7638 0,'0'0'15,"35"70"-15,-35-35 0,18 18 16,-18-17 0,18-1-16,-18 18 15,17-35-15,1-18 16</inkml:trace>
  <inkml:trace contextRef="#ctx0" brushRef="#br0" timeOffset="39151.3142">27640 7743 0,'0'0'16,"53"0"-16,-18-17 0,1 17 16,17-18-16,-18 18 15,0-17 1,-17 17-16</inkml:trace>
  <inkml:trace contextRef="#ctx0" brushRef="#br0" timeOffset="39689.8041">28046 8184 0,'0'0'16,"17"-70"-16,-17 17 0,0 18 16,0-71-16,0 53 15,36-53-15,-36 53 16,35 0-1,-17 36-15,-1-1 0,36 18 16,-35 0-16,17 0 16,-17 18-16,-1-18 0,-17 17 15,0 1-15,0 17 16,0-17-16,-17-1 16,-1 1-16,18 0 0,0-1 15,0 19 1,18-19-16,-1 19 15,1-19-15,0-17 0,-1 36 16,-17-19 0,-17-17-16,-19 18 15,1-18-15,18-18 16,-1 18-16,0-17 16,18-1-1</inkml:trace>
  <inkml:trace contextRef="#ctx0" brushRef="#br0" timeOffset="40301.5388">29528 7497 0,'0'-18'16,"-18"18"-16,0 0 15,1 0-15,-19 0 0,19 0 16,-36 35-16,0 18 16,35-18-16,18-17 15,0 35 1,35-18-16,-17-17 15,17-18-15,54-18 16,-19-17-16,-35 0 16,-17 17-16,0-35 0,-18 18 15,17-53-15,-34 35 16,17-18 0,-18 18-16,0-17 0,-17-54 15,18 71-15,-19 0 16,19 36-16,17 34 15,0 1-15,0 35 16,0 0-16,0 17 0,17 54 16,1-54-16,17-17 15,53 106 1,-35-106 0,18 0-16,-36-53 15</inkml:trace>
  <inkml:trace contextRef="#ctx0" brushRef="#br0" timeOffset="41174.82">29933 7444 0,'0'0'0,"-35"35"0,17 0 16,1-17-16,-1 52 15,18-34-15,35 17 16,-17-36-16,17 1 15,0-18-15,1-18 16,-19 1-16,-17-1 16,18 0-16,-18 1 0,0-36 15,0 17-15,-18 1 16,1 18-16,-1-1 16,0 18-16,18 18 15,18 17 1,0 0-1,-18 0-15,17-17 0,19 17 16,-1-35 0,-17 18-16,-1-18 15,1 0-15,0 0 16,-18-18 0,17 1-1,-17-1-15,18-17 16,-18 17-1,17 18 1,-17-18-16,0 36 16,18-18-1,-18 18-15,18-36 32,-1 18-17,-17-18 1,18 18-16,-18 18 15,18 0-15,-1-1 16,-17 19-16,18-19 16,-18 19-16,18 34 0,-1-17 15,-17 18 1,0-36-16,0 53 16,-17-53-16,17-17 0,-36 35 15,19-53-15,-1 18 16,0-18-1,18-36-15,0 1 16,0 0-16,18-53 16,-18 35-16,35 0 15,-17-18-15,0 18 0,17 0 0,0 0 16,-17 18-16,35-18 16,-36 53-16,1 0 15,0 0-15,17 35 16,-35-17-16,0 17 0,0 18 15,-18-17 1,1-36 0,-1 0-1,0 0-15,18-18 16,0 0 0,0 1-16</inkml:trace>
  <inkml:trace contextRef="#ctx0" brushRef="#br0" timeOffset="41364.1248">30921 7073 0,'0'0'16,"0"53"-16,0-35 0,0 35 15,0-36-15,0 36 16,0-35-16</inkml:trace>
  <inkml:trace contextRef="#ctx0" brushRef="#br0" timeOffset="42676.2088">27199 8731 0,'18'0'15,"-18"-17"1,17 17-16,1 0 0,17 0 16,1 0-16,34 0 15,-52 0-15,52 0 16,-34-18-16,-1 18 16,-35-18-16,0 1 15</inkml:trace>
  <inkml:trace contextRef="#ctx0" brushRef="#br0" timeOffset="42843.1559">27393 8537 0,'0'106'16,"0"-212"-16,0 283 16,0-54-16,0-70 15,18 53-15,-1-71 16,19 18-16,-19-53 15,1 18-15</inkml:trace>
  <inkml:trace contextRef="#ctx0" brushRef="#br0" timeOffset="43355.5412">27552 8978 0,'35'0'16,"-17"-17"-16,35-1 15,-18 0-15,36-17 16,-54 17-16,19-35 16,-36 36-16,0-1 0,-18-17 15,0 35 1,-35 0-16,18 18 16,-18 17-16,36 0 15,-1 36-15,18-36 16,35 18-16,-17-36 15,52 1 1,-17-18-16,18 0 16,-36-18-16,0 1 15,-17-1-15,0 1 0,-1-36 16,-17 35-16,-17-17 16,-1 35-16,0 17 31,18 19-31,18-1 15,0-17-15,-18-1 16,35 1 0,-17-18-16,-1 0 0,1-18 15,-18 1-15,0-1 16,0 0 0,17 36-1,1 0 1,0-18-16,-1 17 15,19-17 1,-19 0-16</inkml:trace>
  <inkml:trace contextRef="#ctx0" brushRef="#br0" timeOffset="43681.4404">28258 9066 0,'0'0'15,"35"89"-15,-35-36 0,17-1 0,1 37 16,-18-54-16,18 0 16,-18-17-1,0-36 1,-18-17-16,18-36 16,0 18-16,-18 1 0,36-54 15,-18 35-15,35-52 16,-17 70-16,17 0 15,1 53 1,-19 17-16,1 1 16,-36 35-1,18-35-15,-17 17 0,-19 0 16,1-35-16,17 18 16,1-18-16,17-18 15</inkml:trace>
  <inkml:trace contextRef="#ctx0" brushRef="#br0" timeOffset="44482.9706">28487 8943 0,'17'0'16,"-34"0"-16,52 0 0,0 0 16,18-35-16,-35 17 15,17 0-15,-17 1 16,-18-19-16,-18 19 15,-35 17 1,36 0-16,-1 35 16,0 0-16,18-17 15,0 53 1,18-36-16,35 0 16,-18-17-16,18-18 15,-18 0-15,-17 0 0,0-18 16,-1 0-16,1-17 15,-18 18-15,18-19 16,-1 19-16,-17-1 16,18 18-1,-18 35 1,0-17-16,18 17 16,-18-17-16,0-1 0,0 1 15,0 0-15,17-18 16,1 0-1,-1 0 32,1 0-31,0 17 0,-1-17-16,1 0 15,0 0 1,-18-17-16,17-1 15,-17-17 1,0 17-16,0 1 16,0-1-16,18 36 31,0-1-15,-1-17-16,1 18 15,-1-18 1,1 0-1,-18-18 1,18 1 0,-1-1-16,1 0 15,0 1-15,-1 17 16,1-18-16,0 18 0,-1 0 16,1 0-1,-18 18-15,-18-18 31,18-18-31,-17 18 16,17-18-16</inkml:trace>
  <inkml:trace contextRef="#ctx0" brushRef="#br0" timeOffset="44665.4645">29245 8661 0,'-17'53'15,"34"-106"-15,-34 159 0,17-54 0,0 1 16,0 36-16,0-54 16,17 0-16,1 0 0,-18-17 15,35 17-15,-35-17 16,18-18-16,-1 0 16,-17-18-16</inkml:trace>
  <inkml:trace contextRef="#ctx0" brushRef="#br0" timeOffset="45233.1148">29439 8925 0,'0'0'0,"0"36"0,0-19 16,0 18-16,18-17 16,0 0-16,-1-18 15,1 17-15,0-17 16,-18-17-16,17-1 15,-17 0 1,18 1-16,-18-1 16,0 1-16,17 17 31,-17 17-15,18 1-16,-18-1 15,0 1-15,0 0 16,18-36 15,-18 0-31,17 1 16,-17-1-1,18 1-15,-18-1 16,18 18-16,-1 18 16,1-18-1,17 17 1,-17-17-16,-1 0 15,36-17-15,-17-1 16,-19 18-16,-17-18 0,18 1 16,-18-1-16,-18 18 15,1 0-15,-19 0 16,19 18 0,17 35-16,0-36 15,0 18-15,35 1 16,0-19-16,-17 1 0,35 0 15,-36-18-15,19 0 16</inkml:trace>
  <inkml:trace contextRef="#ctx0" brushRef="#br0" timeOffset="45359.8932">30392 8996 0,'0'0'16,"17"-18"-16,-17 1 15,-17-1-15,-1 18 16</inkml:trace>
  <inkml:trace contextRef="#ctx0" brushRef="#br0" timeOffset="48993.619">10231 4745 0,'17'0'16,"-17"18"-16,18-18 16</inkml:trace>
  <inkml:trace contextRef="#ctx0" brushRef="#br0" timeOffset="49115.6208">10283 5080 0,'18'35'16,"-36"-70"-16,36 88 0</inkml:trace>
  <inkml:trace contextRef="#ctx0" brushRef="#br0" timeOffset="50033.6899">11536 4974 0,'-18'0'0,"36"0"0,-18-17 31,17-36-31,19 0 16,17-18-1,-36 36-15,19 17 0,-36 1 16,17-1-16,1 18 16,0 35-1,-1 18-15,-17-18 16,18 18 0,-18-35-16,17 17 15,1-35-15,-18 18 0,18-18 16,-1 0-16,1 0 15,0-35-15,-1-1 16,1 1-16,-18 0 0,18 0 16,-1-1-1,-17 19-15,0-1 0,18 18 16,-36 18-16</inkml:trace>
  <inkml:trace contextRef="#ctx0" brushRef="#br0" timeOffset="50372.3432">11677 5203 0,'0'-17'32,"0"-1"-32,0 1 0,0-1 15,35-17 1,-35 17-16,18 0 0,17-17 15,-17 35-15,-1 0 16,1 35 0,0 18-1,-1-17-15,1 16 16,0-52-16,17 18 16,0-18-16,0-18 15,-35 1-15,18-18 0,0-1 16,-18-17-1,0 36-15,17-19 16,-17 19-16,18 17 16</inkml:trace>
  <inkml:trace contextRef="#ctx0" brushRef="#br0" timeOffset="50655.786">12506 4639 0,'0'-35'16,"0"70"-16,0-88 0,0 71 15,0 52 1,0-17-1,0 53-15,18 0 16,-18-36-16,35 19 16,-35-54-16,35 35 15,-17-52-15,17 0 16</inkml:trace>
  <inkml:trace contextRef="#ctx0" brushRef="#br0" timeOffset="50950.7048">12806 4957 0,'0'35'0,"0"35"16,0-34-1,17-1-15,1-17 0,17 17 16,-17-18-16,17-17 0,1 0 15,-19 0-15,19 0 0,16-52 16,-34 16-16,0 1 16,-18 0-16,0 17 0,-18-52 15,-17 52-15,-18-17 16,18 17 0,-1 18-16,1 0 0,0 18 15,17-1 1,18 1-16</inkml:trace>
  <inkml:trace contextRef="#ctx0" brushRef="#br0" timeOffset="51606.4353">14041 5009 0,'0'-17'0,"0"34"16,0-52-16,-36 18 0,19 17 15,-19 0 1,19 17-16,-19 1 0,19 17 15,-1 0-15,18-17 0,-17 17 16,17 1-16,17-19 0,18 18 16,-17-35-16,17 0 15,1 0-15,17-17 16,-18-1-16,0-17 16,0-36-16,-17 36 15,-18-35 1,0 34-16,-35-52 0,17 35 15,-35-35-15,36 53 16,-36-18 0,53 35-16,-18 18 15,18 18-15,18 70 16,-1-35-16,1 0 16,0 0-16,17 53 15,0-71-15,18 53 16,-18-53-16,18 18 15,-17-35-15,16-1 16</inkml:trace>
  <inkml:trace contextRef="#ctx0" brushRef="#br0" timeOffset="52503.0518">14429 4921 0,'-18'36'15,"0"-19"-15,18 1 16,-17 52-16,34-52 16,-17 17-16,36 1 15,-19-19-15,36 1 16,-35-18-16,-1-18 16,1 18-16,-18-35 15,0 17-15,0-17 16,0 0-16,-18-18 15,1 35-15,17 1 16,-18 17-16,18 17 16,18 18-1,-1 1 1,1-1-16,0 0 16,-1 1-16,1-19 15,0-17-15,-1 18 0,1-18 16,0-18-16,-18 1 15,17-19 1,-17 19-16,18-1 16,-18-17-16,0 17 15,0 0-15,0 1 16,0 34 15,17 19-31,-17-19 16,0 1-16,18 17 15,0-17-15,17 0 16,-17-18-16,-1 0 0,1-18 16,0 18-16,-1-18 15,-17 1-15,18-1 0,-18 0 16,0 1-16,0-1 0,18 0 16,-18 1-16,17 34 15,-17 36 1,18-17-1,-1 52-15,1-35 16,0 0-16,-1 35 16,1-53-16,0 36 15,-18-54-15,0 1 16,0 0-16,-18-18 16,0-18-16,18 0 15,-17-17-15,17 0 0,-18 0 16,18-54-16,0 54 15,18-53-15,-18 53 16,17 17-16,19-17 16,-1 35-16,-17 0 0,34 17 15,-34 1 1,0 17 0,-18 0-16,-18-17 15,0 0-15,1-1 16,-1-17-16,-35 18 0,36-18 15,-1-18 1,0 18-16,18-17 0,0-1 16,0 0-1</inkml:trace>
  <inkml:trace contextRef="#ctx0" brushRef="#br0" timeOffset="53631.3687">15363 4568 0,'0'18'31,"0"0"-15,0-1-16,0 1 0,0 0 15</inkml:trace>
  <inkml:trace contextRef="#ctx0" brushRef="#br0" timeOffset="53903.6658">15963 4798 0,'18'0'15,"-1"0"-15,36 0 16,-17 0-16,-1-18 16,18 1-16,-35-1 0,17 18 15,-18-18-15,19-17 16,-36 17-16</inkml:trace>
  <inkml:trace contextRef="#ctx0" brushRef="#br0" timeOffset="54071.9929">16122 4516 0,'0'0'15,"18"88"-15,-18-35 0,17 53 16,-17-54-16,0 54 16,0-70-16,18 16 15,0 1-15,-18-35 16</inkml:trace>
  <inkml:trace contextRef="#ctx0" brushRef="#br0" timeOffset="54805.5073">16281 4957 0,'35'-36'16,"-70"72"-16,88-89 0,0 17 15,-36 19 1,18-19-16,-17 19 15,0-1-15,-36 1 16,0 17-16,-34 0 16,16 17-16,-17 18 15,36-17-15,-19 53 16,36-54-16,36 36 16,-19-18-16,19-35 15,-1 18-15,0-18 0,0 0 16,1 0-16,-19 0 15,1-35 1,-18 17-16,-18-17 16,18 17-1,-17 18 1,17 18-16,17 17 16,1-17-16,17 17 15,-17-35 1,0 18-16,17-18 15,-18-18-15,-17 0 16,0 1 0,0-1-16,18 18 15,-18 18 1,18 35 0,-1-36-16,-17 19 15,36 34-15,-36-35 16,17 1-16,1-1 0,-18 0 15,0 36 1,0-36-16,0 18 16,0-35-16,-18-18 0,18-18 15,0-52 1,0 17-16,0-53 16,0 53-16,0-88 15,18 88 1,0-53-16,-1 88 15,1 1-15,17 17 16,-17 17-16,-18 19 0,0 17 16,0-18-1,-18-18-15,1 19 16,-1-19-16,18 1 0,-18 0 0,1-18 16,-1 0-16</inkml:trace>
  <inkml:trace contextRef="#ctx0" brushRef="#br0" timeOffset="55493.8698">16951 4957 0,'18'17'0,"-36"-34"0,53 34 16,18-34-1,-35-1-15,35-17 16,-53 17-16,17 0 15,-34 1-15,-36 17 16,35 0 0,1 17-16,-1 1 0,18 0 15,-18 35-15,36-36 16,0 36-16,-1-35 16,1-1-16,-1 1 0,1-18 15,17 18-15,-35-36 16,18 0-1,-18 1-15,18-1 16,-1 0-16,1 1 16,0-1-16,-1 18 15,1-17-15,-1 17 0,1 17 16,0 1 0,-18-1-16,0 1 15,0 17-15,0-17 16,17-18 31,1 0-32,0-18 1,-18 1 15,17-1-31,1 0 16,-18 1-1,0-1-15,0 1 16,18 34 31,-1-17-31,1 0-16,17 0 0,0-17 15,-17 17-15,17-18 16,-17 18-16,0 0 15,-18-18 1,17 18-16,-17-17 16</inkml:trace>
  <inkml:trace contextRef="#ctx0" brushRef="#br0" timeOffset="55727.9629">17480 4604 0,'0'0'16,"0"88"-16,0-53 0,0 53 15,0-52 1,0 17-16,35 17 16,-35-35-16,36 18 15,-36-35-15,17 17 16,1-35-16,-18-17 15,18-1 1</inkml:trace>
  <inkml:trace contextRef="#ctx0" brushRef="#br0" timeOffset="55990.1851">17621 5009 0,'18'-17'16,"0"17"0,-1 17-1,1 1-15,-1 0 16,-17-1-16,18-17 15,-18 18-15,18-18 16,-1 0-16,1-18 16,0 1-1,-1-1-15,1 18 0,0-18 16,-1 18 0,1 0-16,-1 0 15,-17 18 1,18-18-16,0 18 15</inkml:trace>
  <inkml:trace contextRef="#ctx0" brushRef="#br0" timeOffset="56084.6838">18027 5045 0,'0'0'16,"18"0"-16,-18 17 0,-18-17 15</inkml:trace>
  <inkml:trace contextRef="#ctx0" brushRef="#br0" timeOffset="60621.1208">5909 7391 0,'-18'0'16,"18"-36"0,0 19-16,0-89 15,0 35-15,0 1 16,0-107-1,0 89-15,0-123 16,0 122-16,0-105 16,18 141-16,-18 1 0,18 16 15,-1 19-15,36-1 16,-35 36-16,0 17 16,-1 0-16,1 36 15,-18-36-15,0 36 16,17-36-16,-17 18 15,0-36-15,18 1 16,-18 0-16,18-1 16,17 19-1,-35-1 1,0 18-16,-18-36 16,-17 19-16,17-19 15,1-17 1,-1 0-16,-17 0 15,17-17-15,-17-1 16,17 0-16,18 1 16</inkml:trace>
  <inkml:trace contextRef="#ctx0" brushRef="#br0" timeOffset="61116.1079">6579 6403 0,'0'0'15,"18"0"-15,17 0 0,-35 18 16,53-18-1,-35 0-15,17 0 16</inkml:trace>
  <inkml:trace contextRef="#ctx0" brushRef="#br0" timeOffset="61227.3717">6650 6597 0,'0'0'0,"18"18"16,17-18-1,-18 0-15,1 0 0,17 0 16</inkml:trace>
  <inkml:trace contextRef="#ctx0" brushRef="#br0" timeOffset="61961.2796">7479 6368 0,'0'-36'0,"0"72"0,0-89 16,0 35-16,-35 18 16,17 0-1,-17 35-15,17-17 16,-17 70-16,35-35 16,-18 53-16,36-71 15,17 36 1,0-36-16,36 0 15,-36-35-15,53-17 16,-52 17-16,34-53 16,-52 18-16,-18 17 15,0-17-15,0-1 0,-18 1 16,1 0-16,-19 17 0,-34-35 16,34 36-16,-34-19 15,52 36-15,-17 0 16,35 18-1</inkml:trace>
  <inkml:trace contextRef="#ctx0" brushRef="#br0" timeOffset="62133.2948">7955 6526 0,'18'0'32,"-18"18"-17</inkml:trace>
  <inkml:trace contextRef="#ctx0" brushRef="#br0" timeOffset="62790.028">8414 6332 0,'0'-35'16,"0"70"-16,-18-70 0,0 17 0,-17 1 16,0 17-16,17 0 15,-17 0-15,0 0 0,17 17 16,-17 1-16,17 17 0,1-17 16,-1 35-1,18-18-15,35 18 16,-17-35-16,52-1 15,-34-17-15,-1 0 0,0 0 16,18-17-16,-35-1 16,17-17-16,-35 0 15,18 17-15,-18-17 16,0-18-16,0 35 16,-18-17-16,0 0 15,1 35 1,17 35-16,0 0 15,0 36 1,17 17-16,1-35 16,0 35-16,-1-53 15,19 18-15,-19-35 16,1 17-16</inkml:trace>
  <inkml:trace contextRef="#ctx0" brushRef="#br0" timeOffset="63274.7043">8731 6297 0,'0'0'0,"-17"0"0,-1 0 16,0 0-16,1 18 0,-1-1 16,18 1-1,18 0-15,17 35 16,0-18-16,-17 0 16,35 18-16,0 0 15,-36-18-15,1-17 16,-18 35-1,0-36-15,-35 1 0,17 0 16,0-18-16,1 0 0,-1 0 16,-17-18-1,17 18-15,18-18 0,0 1 16,36-18-16,-1-18 16,0 35-16,0-17 15,18-36-15,-35 36 16,0 0-16,-18-36 15,0 53-15,-18 1 16,-53-19-16,36 36 16,-53 0-16,53 0 15,-1 18-15,1 0 0,17-1 16</inkml:trace>
  <inkml:trace contextRef="#ctx0" brushRef="#br0" timeOffset="64048.0949">10583 6174 0,'18'0'16,"-18"17"0,0 1-16</inkml:trace>
  <inkml:trace contextRef="#ctx0" brushRef="#br0" timeOffset="64174.4886">10654 6544 0,'0'0'16,"18"18"-16</inkml:trace>
  <inkml:trace contextRef="#ctx0" brushRef="#br0" timeOffset="66676.7874">27146 10583 0,'-17'89'16,"34"-178"-16,-34 230 0,17-88 15,0 0-15,17-17 0,19 69 16,-19-69 0,18 17-16,-17-36 15</inkml:trace>
  <inkml:trace contextRef="#ctx0" brushRef="#br0" timeOffset="66922.7454">26652 11307 0,'18'0'15,"0"0"-15,17 0 16,88 0-1,-34 0-15,-1 0 0,0 0 16,124 17-16,-107-17 16,125 18-16,-124-18 15,88 0-15,-141 0 16,17 17 0</inkml:trace>
  <inkml:trace contextRef="#ctx0" brushRef="#br0" timeOffset="67240.177">26617 11730 0,'0'0'0,"18"18"16,-1 52 0,-17-35-16,0 1 15,0 52-15,0-35 16,0-18-16,0 0 0,0 18 15,18-35 1,0-1-16,-1-17 16</inkml:trace>
  <inkml:trace contextRef="#ctx0" brushRef="#br0" timeOffset="67383.2641">26952 11924 0,'0'0'16,"18"0"-16,0 0 0,-1 0 15</inkml:trace>
  <inkml:trace contextRef="#ctx0" brushRef="#br0" timeOffset="67967.651">27411 11853 0,'-18'0'15,"1"0"-15,-1 18 16,18 0-16,-18 35 16,18-36-16,0 36 15,18-35-15,0-1 16,-1 1-16,18-18 15,-17 0-15,0 0 16,-1-18-16,1 1 16,-18-19-16,0 19 15,-18-18 1,-17-1-16,17 19 16,1-1-16,17 36 31,17-1-16,1 1-15</inkml:trace>
  <inkml:trace contextRef="#ctx0" brushRef="#br0" timeOffset="68089.641">27587 11942 0,'18'0'16,"0"0"-1</inkml:trace>
  <inkml:trace contextRef="#ctx0" brushRef="#br0" timeOffset="68507.9019">27799 11871 0,'0'0'16,"0"-18"-16,18 1 0,-18-1 15,-18 0 17,0 18-32,1 0 15,-19 36-15,19-19 16,-1 36-16,0-35 16,18 35-1,0-36-15,0 1 0,18 0 16,0-18-16,-1 0 15,1 0-15,0 0 0,-1-36 16,1 19-16,-18-1 16,0 1-16,18-1 0,-18-35 15,0 35-15,0 1 16,0-1 0,0 36-1,0 17 1,17 0-16,-17-17 0,18 52 15,-1-17 1,-17-35-16,18 35 16,-18-35-16,0-1 15</inkml:trace>
  <inkml:trace contextRef="#ctx0" brushRef="#br0" timeOffset="68906.8316">28046 11783 0,'-18'0'0,"18"35"16,-17-17-16,34 35 16,1-18-16,-1-17 15,-17-1-15,18 18 0,0-17 16,17 35-1,-35-35-15,-18 35 16,1-36-16,-19 18 16,19-35-16,-1 0 15,1 0-15,17-17 16,-18-1-16,18-17 16,0 17-16,18-17 0,-18 0 15,35 17-15,18-35 16,-36 36-16,36-19 15,-35 19-15,0-1 0,-18 0 16,0 1-16,0-1 16,-18 0-16,-35-17 15,18 35 1,17 0 0</inkml:trace>
  <inkml:trace contextRef="#ctx0" brushRef="#br0" timeOffset="69352.4019">26811 11959 0,'0'0'16,"18"0"-16,-1-17 16,1 17-16,0 0 15,-1-18-15,19 18 0,-1 0 0,-17-18 16,52 18-16,-52 0 15,-1 0-15,19 18 16</inkml:trace>
  <inkml:trace contextRef="#ctx0" brushRef="#br0" timeOffset="69636.7738">28857 11412 0,'0'0'0,"36"-17"16,-1 17-16,0 0 0,18 0 16,-18 17-1,-17-17-15</inkml:trace>
  <inkml:trace contextRef="#ctx0" brushRef="#br0" timeOffset="69769.3051">28804 11589 0,'18'17'16,"17"-17"-16,-17 0 0,35 0 15,-18-17-15,18 17 0,-18 0 16</inkml:trace>
  <inkml:trace contextRef="#ctx0" brushRef="#br0" timeOffset="70188.4364">29669 11395 0,'0'0'0,"17"-18"16,54 18-1,-36-18-15,18 18 0,-88 0 31,-36 0-15,18 18-16,-35 0 16,53-18-16,17 17 15,-17 19-15,17-19 0,18 1 16,0 35 0,18-36-16,0 19 0,17-19 15,0 1-15,36 35 16,-54-35-16,19-18 0,-19 17 15,18 1 1,-52-18-16,-36 0 16,18 0-1,-36-18-15,36 1 16,17 17-16,1 0 0,-1 0 16,18 0-16,18 0 15,-1 0 1</inkml:trace>
  <inkml:trace contextRef="#ctx0" brushRef="#br0" timeOffset="70474.9982">30074 11553 0,'-35'18'15,"17"0"-15,1 17 16,-1 0-16,18 1 0,18 34 15,17-52-15,0 17 0,1-17 16,34-1 0,-17-17-16,-18 0 0,36-35 15,-18-18 1,-36 36-16,-17-19 16,18 1-16,-36 0 0,1-1 15,-36-52-15,-18 18 16,36 34-16,-18 1 15,-70-18 1</inkml:trace>
  <inkml:trace contextRef="#ctx0" brushRef="#br0" timeOffset="71872.4781">11748 6350 0,'-18'0'16,"18"-18"15,18-35-15,-1 36-16,18-18 15,-35 17-15,18-17 16,-18 17-16,18 18 15,-18 18 1,0 35 0,0-18-16,17-18 15,1 1-15,-18 0 0,53-1 16,-35-17-16,17 0 16,-18 0-16,1-17 15,-18-19-15,18 19 0,-18-1 16,17-17-1,-17 17-15,0 1 0,0-1 16,-17 53 0</inkml:trace>
  <inkml:trace contextRef="#ctx0" brushRef="#br0" timeOffset="72205.7524">11765 6668 0,'0'-18'16,"18"18"-16,-18-18 15,35-35 1,-17 18-16,17 0 16,-17 17-16,-1 18 0,-17-18 15,18 18-15,0 0 16,-18 36-1,0-19-15,17 19 16,1-19 0,-1-17-1,1 0-15,0 0 0,-1 0 16,-17-17-16,36-19 16,-36 19-16,0-1 15,17 0-15,-17 1 16,18 17-16</inkml:trace>
  <inkml:trace contextRef="#ctx0" brushRef="#br0" timeOffset="72660.8948">12718 6138 0,'0'0'16,"17"-17"-16,1-1 15,0 18-15,-1-18 16,-34 18-1,-19 0-15,-17 18 16,18 0 0,17-1-16,-34 36 15,34-17-15,18-19 0,0 18 16,18 1-16,-1-19 16,1 1-16,17-18 0,0 18 15,1-18-15,17 35 16,-18-35-16,-35 18 0,17-1 15,-34 1 1,-18-1-16,-1-17 16,19 18-16,-19-18 0,1 18 15,-35-1-15,52-17 16,-17 0 0</inkml:trace>
  <inkml:trace contextRef="#ctx0" brushRef="#br0" timeOffset="72968.0529">12965 6332 0,'-18'53'16,"18"-35"-16,35 35 15,-17-36-15,17 1 16,36 17-1,-1-17-15,-52-18 16,17 0-16,-17-18 0,17 1 16,-17-19-16,-18 19 15,-18-36-15,0 18 16,1 17 0,-18 0-16,-1 1 0,1-1 0,0 0 15,17 1-15,-35 17 16,36 0-16,17 17 15,-18-17-15,0 18 0</inkml:trace>
  <inkml:trace contextRef="#ctx0" brushRef="#br0" timeOffset="74353.4387">14252 6403 0,'-17'-18'16,"17"1"-16,-36 17 15,19 0-15,-1 17 16,0-17-16,1 18 15,-19 35-15,36-36 16,0 19-16,0-19 16,0 19-1,18-36-15,17 17 16,-17-17-16,17-35 16,-17 17-16,0-17 15,-1 0-15,1-36 16,-18 18-16,-18-17 15,18 35-15,-35-54 16,17 54-16,-17 0 16,35 17-16,-18 18 15,18 18-15,0 35 16,0 0-16,36 35 16,-19-53-1,36 53-15,-35-52 16,52 34-16,-34-52 15,34 35-15,-52-53 16</inkml:trace>
  <inkml:trace contextRef="#ctx0" brushRef="#br0" timeOffset="75241.9204">14587 6368 0,'0'0'0,"-17"0"15,-1 17 1,0 1-16,18 0 0,-17 17 16,17-18-16,0 19 15,17-19-15,1 1 0,0-18 16,35 0 0,-36-35-16,1 35 15,0-53-15,-18 35 16,0-17-16,-18 17 15,0 1-15,18-1 0,-17 18 16,-1-18-16,18 36 31,18 35-15,-18-35-16,53 17 16,-36-18-16,1 1 15,-1-18-15,36 18 16,-35-18-16,-18-18 0,18 0 15,-18 1 1,0-18-16,0 17 16,0 0-16,0 1 15,-18 17-15,18 17 32,0 1-32,0 35 15,18-36-15,-18 1 0,53 0 16,17-1-1,-52-17-15,17-35 16,-17 17 0,-18-17-1,0 18-15,-18-19 16,18 19-16,0 34 16,0 19-1,18-1 1,-18 0-16,17 0 0,19 54 15,-1-54-15,0 35 16,-35-34-16,18 17 16,-18-36-16,0 1 15,-18-18-15,-17 0 16,17-18-16,1-17 16,-1 0-1,0-36-15,18 36 16,18-18-16,-18 0 0,18-35 15,-1 70-15,1 1 16,17-1 0,-17 18-16,-1 0 15,19 0-15,-19 18 0,19 17 16,-19-35-16,1 17 16,-18 1-16,-18 0 15,1-18-15,-36 0 16,35 0-16,-17 0 15,17-18-15,18 0 16,0 1-16,0-1 16</inkml:trace>
  <inkml:trace contextRef="#ctx0" brushRef="#br1" timeOffset="130736.9507">6033 7179 0,'-18'0'0,"0"0"16,1 0-16,-1 0 15,36 0 32,-1 0-31,1 0-16,0 0 15,-1 0-15,1 0 0,-1 0 16,19 0-16,-1 0 0,53 0 16,-35-18-16,53 1 15,-36 17-15,1-18 16,0 0-16,-1 18 15,1-17-15,17 17 0,53 0 16,-53 0-16,71 17 16,-71 1-1,-17-18-15,-1 0 0,18 18 0,-17-18 16,70 0 0,-70 0-16,-1-18 15,1 18-15,-1-18 0,54 1 16,-54 17-16,1-18 15,-1 18-15,1-17 0,-18 17 16,0 0-16,0-18 0,-18 18 16,36 0-16,-36 0 15,0 0-15,0 0 0,-17 0 16,35 0 0,-18 0-16,-17 0 0,0 0 15,-1 0-15,1 0 16,-36 0 15</inkml:trace>
  <inkml:trace contextRef="#ctx0" brushRef="#br1" timeOffset="132728.4527">6279 4392 0,'18'18'62,"0"-18"-46,-1 0-16,19 0 16,-1-18-16,0 18 0,0 0 15,54-18-15,-36 18 16,0 0-16,52-17 16,19 17-1,-71-18-15,0 18 0,35 0 16,-53-17-16,36 17 15,-54 0-15,1 0 16,-18-18 62,-18 18-62,1 0-1,-1 0 1,0 0-16,1 0 16,-1-18-1,-17 18-15,17 18 16,-35-18 0,36 18-16,-19-18 0,19 17 15,-19-17-15,1 18 0,0-18 16,-36 17-16,18 1 15,-17-18-15,35 0 16,-18 0-16,17 0 0,1 0 16,0 0-16,0 0 15,-1 0-15,1-18 16,17 18-16,-17 0 16,17 0-16,1 0 15,-1 0-15,18-17 16,18 17 15,-1 0-31,1 17 16,0-17-16,-1 0 0,36 18 15,-17-18-15,16 0 16,-16 0-16,70-18 16,-53 18-16,52 0 15,-52 0-15,-17 0 16,16 0-16,1 0 15,-17 0-15,-1 0 16,-53 0 15,-17 0-15,-36 0 0,36 0-16,-18 18 0,-53-18 15,-17 0 1,70 18-16,0-18 15,0 0-15,-17 0 16,52 0-16,0 0 0,1 0 16,34 0-1,19 0 1,-1 0-16,35 0 16,-17 17-16,0-17 15,0 0-15,35 0 16,1 0-1,-54 0-15,-17 0 0,-1 0 0,1 0 16</inkml:trace>
  <inkml:trace contextRef="#ctx0" brushRef="#br1" timeOffset="133449.6165">7955 3986 0,'18'0'15,"17"0"-15,-17 18 16,70-18-16,-18 18 16,-17-18-16,36 17 0,-19-17 15,18 0-15,89 18 16,-107-18-16,18 0 16,-17-18-16,-18 18 0,35 0 15,-70 0-15</inkml:trace>
  <inkml:trace contextRef="#ctx0" brushRef="#br1" timeOffset="134481.5143">13106 3951 0,'0'18'0,"-18"-1"16,0-17-16</inkml:trace>
  <inkml:trace contextRef="#ctx0" brushRef="#br1" timeOffset="135448.2803">12647 3986 0,'0'0'15,"-18"0"-15,1 0 0,-1 0 16,36 0 15,-1 0-15,19-17-1,-19 17-15,54 0 16,-36 0-16,71-18 16,-35 0-1,70 1-15,-71 17 16,107-18-16,-72 18 16,54 0-16,-71 0 15,-17 0-15,0 0 16,-19 0-16,54 0 15,-70 0-15,16 0 16,-34 0-16,0 0 0,-1 0 16,-34 0 15,-1 0-31,0 0 16,1 0-1,-1 0-15,-17 0 16,17 0-16,-17 0 0,0 0 15,-36 0-15,18 18 16,-35-18 0,35 17-16,-53-17 15,53 0-15,-70 18 16,70-18-16,-70 0 16,70 0-16,-71 18 15,71-18-15,0 0 16,0 17-16,-17-17 0,35 18 15,-18-18 1,35 18-16,-17-18 16,17 0-16,0 0 15,36 0 17,0-18-32,-1 18 15,36-18 1,-17 1-16,52 17 15,-53-18-15,18 18 0,18 0 16,52 0 0,53 0-16,-87-18 15,105 18-15,-89 0 16,1-17-16,-18 17 0,1 0 16,-19-18-16,-17 18 0,18 0 15,-54 0-15,1 0 16</inkml:trace>
  <inkml:trace contextRef="#ctx0" brushRef="#br1" timeOffset="137071.8498">15064 3863 0,'17'0'31,"19"0"-31,-1 0 16,35-18-1,-17 18-15,71 0 16,-54 0-16,19 0 0,69 18 16,-105-18-16,35 0 15,-52 0-15</inkml:trace>
  <inkml:trace contextRef="#ctx0" brushRef="#br1" timeOffset="142899.6312">4216 4251 0,'17'0'15,"36"0"1,-17 0-16,16 0 15,19 0-15,0-18 0,-1 18 16,71-17-16,-70-1 16,-1 18-16,1-18 0,17 18 15,-53 0-15,-17 0 16</inkml:trace>
  <inkml:trace contextRef="#ctx0" brushRef="#br0" timeOffset="155033.9281">5909 8943 0,'18'0'47,"-1"0"-31,-17 18-1,0-36 17,0 0-17,-17-17-15,17 0 16,-18-36-16,0 1 15,1-1-15,-1-17 16,0 0-16,-17-1 0,18 1 16,-1 0-16,0 18 0,18 17 15,0 0-15,0 0 0,0 0 16,18 35-16,35-17 16,-18 35-16,0-18 15,1 18-15,-1 0 0,-17 0 16,35 18-1,-36 17-15,-17 1 16,0-19-16,0 18 0,-17 1 16,-1 34-16,18-34 15,0-1 1,0-18-16,18 1 0,-1 0 16,1-18-16,-1 17 0,1 1 15,0 0-15,-18-1 16,0 19-16,-18-36 15,0 17-15,-17 1 0,-18-1 16,18-17 0,-18 0-16,35 0 15,1 18-15,52-18 16,-17 0 0</inkml:trace>
  <inkml:trace contextRef="#ctx0" brushRef="#br0" timeOffset="155306.4979">6438 8132 0,'0'0'16,"18"0"-16,-1 0 0,36 0 15,0-18-15,18 18 16,-53 0-16,34 18 16,-34-18-16</inkml:trace>
  <inkml:trace contextRef="#ctx0" brushRef="#br0" timeOffset="155428.2439">6579 8378 0,'36'0'16,"-72"0"-16,160 18 16,-89-18-16,18-18 15</inkml:trace>
  <inkml:trace contextRef="#ctx0" brushRef="#br0" timeOffset="158560.3693">7567 8079 0,'0'0'0,"0"-18"0,0-17 16,0 17-16,0-35 15,-18 36-15,18-1 16,-17 18-16,-1-18 0,-17 18 15,0 18 1,17 17-16,0 0 0,1 18 16,-1 0-16,18 53 15,0-53-15,53 18 16,-18-36-16,1-18 0,52 19 16,-35-36-16,35-18 15,-35-17 1,17-18-16,-34 18 15,-19-36-15,-34 18 16,-1 18-16,-35-36 16,0 54-16,-35-1 15,53 18-15,-36 18 16,53-18-16,18 35 16,0-17-16,36-1 15,-1 1-15</inkml:trace>
  <inkml:trace contextRef="#ctx0" brushRef="#br0" timeOffset="158703.9213">8149 8149 0,'18'0'47</inkml:trace>
  <inkml:trace contextRef="#ctx0" brushRef="#br0" timeOffset="159105.4192">8449 7902 0,'35'-17'15,"-70"34"-15,88-34 0,-18-1 16,-17 0-16,0 18 16,-1-17-16,-34 17 15,-19 17 1,1 1 0,0 17-16,-36 18 15,53-18-15,1-17 0,-1 17 16,18 18-16,18-35 15,52 35-15,-34-36 16,52 19-16,-35-19 16,-18 1-16,0-18 0,18 18 15,-53-1 1,0 1-16,0 0 0,-17-18 16,-19 17-16,-34 18 15,17-35-15,18 18 16,-1-18-16,-34 18 15,34-18-15,19 0 0,-18 17 16</inkml:trace>
  <inkml:trace contextRef="#ctx0" brushRef="#br0" timeOffset="160105.4279">10460 7938 0,'18'0'0,"-1"0"15,-17 17-15,18-17 16</inkml:trace>
  <inkml:trace contextRef="#ctx0" brushRef="#br0" timeOffset="160240.5358">10495 8273 0,'0'0'0,"18"0"0,-18 17 15,17-17 1</inkml:trace>
  <inkml:trace contextRef="#ctx0" brushRef="#br0" timeOffset="162919.5601">24024 7497 0,'0'0'16,"18"0"-1,52 0-15,1-18 16,70 18-16,-53 0 16,71-18-1,-88 18-15,34 0 16,-52 0-16,-17-17 0,-19 17 16,1-18-16</inkml:trace>
  <inkml:trace contextRef="#ctx0" brushRef="#br0" timeOffset="163136.1372">24677 7285 0,'17'0'16,"19"0"-16,-19 0 0,36 0 15,-17 0-15,34 18 16,-17-18-16,18 0 0,-1 17 16,-17 1-16,18 17 15,-71 0-15,-18 36 16,0-53-16,-52 52 15,17-52-15,-35 17 16,52-17-16,-34-1 16,52 1-16,1-18 15,-1 0-15</inkml:trace>
  <inkml:trace contextRef="#ctx0" brushRef="#br0" timeOffset="164421.8591">11448 8061 0,'17'0'0,"-17"-18"15,18 1-15,17-19 16,-35 19-16,35-36 16,-17 35-16,0 1 15,-1-1-15,-17 0 0,18 18 16,-18 18 0,0 35-1,0-35-15,18 17 16,-18-18-16,35-17 15,-17 0-15,-1 0 0,19-17 16,-19-1 0,1 1-16,17-36 15,-17 17 1</inkml:trace>
  <inkml:trace contextRef="#ctx0" brushRef="#br0" timeOffset="164783.3847">11589 8255 0,'0'0'15,"0"-18"-15,0 1 16,35-19-1,-17 19-15,-1-18 16,1 17 0,0 36-1,-18-1-15,17-17 16,-17 18-16,36-1 16,-19 1-16,1-18 15,-1 0 1,1 0-16,0 0 0,-18-18 15,17 1 1,1-18 0,-18-1-1,18 36 1,-1-17-16</inkml:trace>
  <inkml:trace contextRef="#ctx0" brushRef="#br0" timeOffset="165193.8383">12488 7673 0,'0'0'15,"18"0"1,35 0 0,-18 0-16,0 0 0,1 18 0,-1-1 15,0 36-15,-17-35 16,-18 17-16,0 0 0,-35 54 15,-1-54 1,-17 18-16,36-36 16,17 19-16,17-1 15,19-35-15,-1 18 16,53-18 0,-35 0-16,-18 17 0,36-17 15,-36 18-15</inkml:trace>
  <inkml:trace contextRef="#ctx0" brushRef="#br0" timeOffset="165984.9146">13970 8008 0,'-18'-35'16,"36"70"-16,-36-88 0,-17 36 16,17 17-16,1 0 15,-36 0-15,35 35 16,-17 18-16,17-36 15,18 36-15,0-17 16,0-1-16,18-18 16,35-17-1,-35 0-15,34 0 16,-34-17-16,17-18 16,-17 17-16,0-53 15,-1 54-15,-17-71 16,-17 35-16,-1-53 15,0 35-15,-17-17 16,35 70-16,-18-17 16,18 53-1,0 52 1,0-17-16,18 0 0,0 18 16,35 35-1,-18-71-15,-17 18 0,17-18 16,0-17-16,18 17 0,-18-17 15,36 17 1,-36-35-16,-17 0 16</inkml:trace>
  <inkml:trace contextRef="#ctx0" brushRef="#br0" timeOffset="166846.116">14323 7938 0,'0'0'0,"-18"0"0,1 17 15,-1 1-15,18-1 0,0 19 16,0-19-16,0 19 0,18-1 16,-1-17-16,18-1 15,1 1-15,-19-18 16,1 0 0,-18-35-16,18 17 15,-18 0-15,-18-17 16,18 0-16,-18-1 15,18 19-15,-17 17 0,17 17 32,17 36-17,-17-17-15,36 17 16,-19-36-16,19 18 16,-19-17-16,1 0 15,-1-1-15,1-17 0,17 18 16,-17-18-1,-18-35-15,18 17 16,-18-17-16,-18-18 16,18 35-16,-18 1 15,18 34 17,36 19-17,-1-19-15,-17 1 16,17-1-16,-18-17 15,19 0 1,-36-17-16,17-1 0,-17 1 16,0-36-16,-17 35 15,-1-17-15,18 17 16,-18 18-16,18 18 16,36 35-1,-19-18-15,36 35 16,-17-34-16,-1 34 15,-17-34-15,17 34 16,-35-52-16,-18 35 16,18-36-16,-17-17 15,-1 0-15,-17-35 16,35 17 0,-18-52-16,0 35 15,18-54-15,18 36 16,17-17-1,1 17-15,-19 35 16,18 1-16,1 17 16,-1 17-16,0 19 15,-17-1-15,-18 0 16,0 0-16,0-17 16,0 0-16,-53-18 15,35 0-15,-35 0 16,18-18-16,-18-17 15,36 17-15</inkml:trace>
  <inkml:trace contextRef="#ctx0" brushRef="#br0" timeOffset="215312.8546">16951 3087 0,'-18'0'16,"36"0"31,17 0-31,1 0-16,-1 0 15,53 0-15,-17 0 16,70 0-16,17 0 15,-87 0 1,0 0-16,52 17 16,-70-17-16,35 0 15,-53 0-15,1 0 16,-36-17 0,-18-1-16,-17 1 15,-1-1-15</inkml:trace>
  <inkml:trace contextRef="#ctx0" brushRef="#br0" timeOffset="215873.5997">17427 2734 0,'18'0'16,"-36"0"-16,1 18 16,-1-1-16,-17 1 15,-18 0-15,17-1 16,-52 19-16,35-19 15,-52 18 1,69-17-16,-52 0 16,70-1-16,-17-17 15,35 18-15,-17-18 0,17 18 0,17-1 16,1 1-16,-1 17 16,36 18-1,0-35-15,-17 17 0,-1-17 16,18 17-16,17 0 15,-34 0-15,-1-17 0,-18-18 16,1 18-16,0 17 16,-18-17-16</inkml:trace>
  <inkml:trace contextRef="#ctx0" brushRef="#br0" timeOffset="221963.6838">18062 529 0,'0'-17'0,"0"34"0,18-52 16,-18 17-16,0 1 15,0-1 1,18 18 0,-18 18-1,0 35-15,0-1 16,0-16-16,0 17 0,0 17 16,0-35-16,0 18 15,0-35 1,0 0-16,17-1 15,1 1-15,-1-18 16,1 0-16,17 0 0,71 0 16,-53 0-1,88-18-15,-88 1 0,53-1 16,-53 18 0,-18 0-16,0-18 0,-17 18 15,0 0-15,-36-17 16,0 17-1</inkml:trace>
  <inkml:trace contextRef="#ctx0" brushRef="#br0" timeOffset="222522.8281">18591 282 0,'0'18'15,"0"35"1,0-18-16,-17 0 15,17-17-15,-18 17 16,0-35-16,18 18 16,-17-36-16,17-35 15,17 36-15,1-54 16,0 36-16,-1 17 16,-17 1-16,36 17 15,-19 0-15,1 17 16,-18 19-16,18-1 0,-18 0 15,0 18-15,17-35 16,-17 17-16,0-17 0,0-1 16,0-34-1,36-36 1,-36 17-16,17 1 16,1 17-16,-1-17 15,1 35-15,-18-17 0,35 17 16,-35 17-16,18 36 15,-18-18-15,0 18 16,0-17-16,18 16 16,-1-34-16,1 0 15,0-18-15</inkml:trace>
  <inkml:trace contextRef="#ctx0" brushRef="#br0" timeOffset="222769.9351">19050 441 0,'0'0'0,"-18"35"0,18-17 15,0 0-15,18 34 16,17-52-16,18 18 16,-35-18-16,52-18 15,-52 18-15,0-35 16,-18 18-16,-36-19 15,19 19-15,-36-19 16,35 19-16,-17 17 16,17 0-16,1 0 15,34 0-15</inkml:trace>
  <inkml:trace contextRef="#ctx0" brushRef="#br0" timeOffset="223025.7571">19350 494 0,'0'0'16,"-18"53"-16,18-36 15,18 36-15,0-35 16,-1 0-16,1-1 0,35-17 16,-36 0-1,19-17-15,-19-1 0,-17 0 16,18-17-16,-18-18 15,-18 18-15,1-18 16,-1 35-16,18 1 16,-18 17-16,18 17 15,18 1 1,-18 0-16</inkml:trace>
  <inkml:trace contextRef="#ctx0" brushRef="#br0" timeOffset="223198.881">19703 476 0,'0'18'16,"0"-36"-16,0 54 15,0-1-15,0-18 16,17 19-16,-17-19 16,18 1-1,0-18-15</inkml:trace>
  <inkml:trace contextRef="#ctx0" brushRef="#br0" timeOffset="223382.1877">19773 318 0,'0'17'15</inkml:trace>
  <inkml:trace contextRef="#ctx0" brushRef="#br0" timeOffset="223655.2365">19808 617 0,'0'0'16,"18"0"0,-18-17-1,0-1-15,0 0 16,0 1 0,0-1-16,18 18 0,-18-17 15,35 17 1,-17 0-16,-1 0 0,19 17 15,-36 1-15,17 17 16,1-17-16,0 17 16,-1-17-1,1-18 1</inkml:trace>
  <inkml:trace contextRef="#ctx0" brushRef="#br0" timeOffset="224078.7362">20232 529 0,'0'-17'0,"0"34"0,-18-34 16,1 17-16,-1 17 16,-17 1-16,-1 17 15,19-17-15,-1 17 16,18-17 0,35-1-16,-17-17 15,17-17-15,-17-1 16,17 0-16,-17 1 15,17-1 1,-17 18-16,-1 0 16,1 35-16,0 1 15,-1 52-15,-17-53 16,18 53-16,-18-52 16,0-1-16,0-17 15,-18-1-15,1 1 0,-36-1 16,35 1-16,-35-18 15,36-18-15,-19 1 16,36-18-16,0-1 16,36 1-16,34-36 15,18 18 1,-35 36-16,0-1 16,18 1-16,-36 17 15,0-18-15,-35 36 16,-17-18-16</inkml:trace>
  <inkml:trace contextRef="#ctx0" brushRef="#br0" timeOffset="232128.7847">3510 5592 0,'18'0'47,"-1"-18"-47,1 18 15,0-18-15,17 1 16,0 17-16,18-36 16,0 1-16,35-18 15,-35 36-15,35-54 16,-35 36-16,36-36 15,-37 53-15,1-17 16,53-35-16,-53 34 16,0 19-16,0-19 15,0 1-15,0 0 0,53-53 16,-53 52-16,-1 1 16,1 0-16,53-36 15,-53 36-15,0-18 16,0 18-16,0 0 0,0-1 0,0 1 15,53-36-15,-54 19 16,54-1 0,-53 17-16,53-34 15,-53 52-15,17-35 16,1 18 0,-18 0-16,-35 17 15,17-17-15,0 17 0,-17 0 16,-18 1-16,17 17 15,-17-18-15,18 18 16,-36-17 0</inkml:trace>
  <inkml:trace contextRef="#ctx0" brushRef="#br0" timeOffset="232402.3736">5909 3845 0,'0'0'0,"18"0"15,17-17-15,0 17 16,36-18 0,-36 0-16,36 18 15,-54 0-15,19 0 16,-19 18-16,1 0 15,-18-1-15,0 1 0,0 17 16,-18 0-16,1-17 16,-1 17-16,0 18 15,18-17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8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1.Exponenetially</a:t>
            </a:r>
            <a:r>
              <a:rPr kumimoji="1" lang="en-US" altLang="zh-TW" baseline="0" dirty="0" smtClean="0"/>
              <a:t> weighted averages </a:t>
            </a:r>
            <a:r>
              <a:rPr kumimoji="1" lang="zh-CN" altLang="en-US" baseline="0" dirty="0" smtClean="0"/>
              <a:t>是</a:t>
            </a:r>
            <a:r>
              <a:rPr kumimoji="1" lang="en-US" altLang="zh-CN" baseline="0" dirty="0" smtClean="0"/>
              <a:t>exponentially weighted moving </a:t>
            </a:r>
            <a:r>
              <a:rPr kumimoji="1" lang="en-US" altLang="zh-CN" baseline="0" dirty="0" err="1" smtClean="0"/>
              <a:t>averge</a:t>
            </a:r>
            <a:r>
              <a:rPr kumimoji="1" lang="zh-CN" altLang="en-US" baseline="0" dirty="0" smtClean="0"/>
              <a:t>的简称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2.</a:t>
            </a:r>
            <a:r>
              <a:rPr kumimoji="1" lang="zh-CN" altLang="en-US" baseline="0" dirty="0" smtClean="0"/>
              <a:t>右边写的是：</a:t>
            </a:r>
            <a:endParaRPr kumimoji="1" lang="en-US" altLang="zh-CN" baseline="0" dirty="0" smtClean="0"/>
          </a:p>
          <a:p>
            <a:r>
              <a:rPr kumimoji="1" lang="en-US" altLang="zh-TW" baseline="0" dirty="0" err="1" smtClean="0"/>
              <a:t>Vt</a:t>
            </a:r>
            <a:r>
              <a:rPr kumimoji="1" lang="en-US" altLang="zh-TW" baseline="0" dirty="0" smtClean="0"/>
              <a:t> </a:t>
            </a:r>
            <a:r>
              <a:rPr kumimoji="1" lang="zh-CN" altLang="en-US" baseline="0" dirty="0" smtClean="0"/>
              <a:t>是过去</a:t>
            </a:r>
            <a:r>
              <a:rPr kumimoji="1" lang="en-US" altLang="zh-CN" baseline="0" dirty="0" smtClean="0"/>
              <a:t>1/(1-beta)</a:t>
            </a:r>
            <a:r>
              <a:rPr kumimoji="1" lang="zh-CN" altLang="en-US" baseline="0" dirty="0" smtClean="0"/>
              <a:t>天的平均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所以</a:t>
            </a:r>
            <a:r>
              <a:rPr kumimoji="1" lang="en-US" altLang="zh-CN" baseline="0" dirty="0" smtClean="0"/>
              <a:t>beta</a:t>
            </a:r>
          </a:p>
          <a:p>
            <a:r>
              <a:rPr kumimoji="1" lang="zh-CN" altLang="en-US" baseline="0" dirty="0" smtClean="0"/>
              <a:t>反映了对之前数据的使用：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如果</a:t>
            </a:r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很大的话：即考虑了更久以前的数据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如果</a:t>
            </a:r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很小的话：即考虑了最近以前的数据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TW" baseline="0" dirty="0" smtClean="0"/>
              <a:t>Beta = 0.98, </a:t>
            </a:r>
            <a:r>
              <a:rPr kumimoji="1" lang="en-US" altLang="zh-CN" baseline="0" dirty="0" smtClean="0"/>
              <a:t>average</a:t>
            </a:r>
            <a:r>
              <a:rPr kumimoji="1" lang="zh-CN" altLang="en-US" baseline="0" dirty="0" smtClean="0"/>
              <a:t>之前</a:t>
            </a:r>
            <a:r>
              <a:rPr kumimoji="1" lang="en-US" altLang="zh-CN" baseline="0" dirty="0" smtClean="0"/>
              <a:t>50</a:t>
            </a:r>
            <a:r>
              <a:rPr kumimoji="1" lang="zh-CN" altLang="en-US" baseline="0" dirty="0" smtClean="0"/>
              <a:t>天的，就是绿色的部分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Beta</a:t>
            </a:r>
            <a:r>
              <a:rPr kumimoji="1" lang="zh-CN" altLang="en-US" baseline="0" dirty="0" smtClean="0"/>
              <a:t> 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0.5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average</a:t>
            </a:r>
            <a:r>
              <a:rPr kumimoji="1" lang="zh-CN" altLang="en-US" baseline="0" dirty="0" smtClean="0"/>
              <a:t>前两天的，就是黄色部分：</a:t>
            </a:r>
            <a:endParaRPr kumimoji="1" lang="en-US" altLang="zh-CN" baseline="0" dirty="0" smtClean="0"/>
          </a:p>
          <a:p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 more 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noisy,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 more susceptible to outliers.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adapts much more quickly to what the temperature changes.</a:t>
            </a:r>
          </a:p>
          <a:p>
            <a:endParaRPr kumimoji="1" lang="zh-TW" altLang="en-US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customXml" Target="../ink/ink1.xm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customXml" Target="../ink/ink2.xml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Exponentially weighted averages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215222" cy="1325563"/>
          </a:xfrm>
        </p:spPr>
        <p:txBody>
          <a:bodyPr anchor="t"/>
          <a:lstStyle/>
          <a:p>
            <a:r>
              <a:rPr lang="en-US" dirty="0"/>
              <a:t>Temperature in London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016896" y="1260277"/>
            <a:ext cx="5086574" cy="2779673"/>
            <a:chOff x="6016896" y="1260277"/>
            <a:chExt cx="5086574" cy="2779673"/>
          </a:xfrm>
        </p:grpSpPr>
        <p:grpSp>
          <p:nvGrpSpPr>
            <p:cNvPr id="81" name="Group 80"/>
            <p:cNvGrpSpPr/>
            <p:nvPr/>
          </p:nvGrpSpPr>
          <p:grpSpPr>
            <a:xfrm>
              <a:off x="6163584" y="1260277"/>
              <a:ext cx="4939886" cy="2573077"/>
              <a:chOff x="6163584" y="1260277"/>
              <a:chExt cx="4939886" cy="257307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6163584" y="3578285"/>
                <a:ext cx="4939886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8229612" y="357828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rot="16200000">
              <a:off x="5263324" y="2196292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3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342382"/>
                <a:ext cx="1387239" cy="369332"/>
              </a:xfrm>
              <a:prstGeom prst="rect">
                <a:avLst/>
              </a:prstGeom>
              <a:blipFill>
                <a:blip r:embed="rId2"/>
                <a:stretch>
                  <a:fillRect l="-4386" r="-52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=49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1788718"/>
                <a:ext cx="1394356" cy="369332"/>
              </a:xfrm>
              <a:prstGeom prst="rect">
                <a:avLst/>
              </a:prstGeom>
              <a:blipFill>
                <a:blip r:embed="rId3"/>
                <a:stretch>
                  <a:fillRect l="-4367" r="-524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=45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2235053"/>
                <a:ext cx="1394356" cy="369332"/>
              </a:xfrm>
              <a:prstGeom prst="rect">
                <a:avLst/>
              </a:prstGeom>
              <a:blipFill>
                <a:blip r:embed="rId4"/>
                <a:stretch>
                  <a:fillRect l="-4367" r="-524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077084" y="2444619"/>
            <a:ext cx="261610" cy="456662"/>
            <a:chOff x="1097395" y="2420506"/>
            <a:chExt cx="261610" cy="3641871"/>
          </a:xfrm>
        </p:grpSpPr>
        <p:sp>
          <p:nvSpPr>
            <p:cNvPr id="88" name="TextBox 87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180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=60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211154"/>
                <a:ext cx="1646926" cy="369332"/>
              </a:xfrm>
              <a:prstGeom prst="rect">
                <a:avLst/>
              </a:prstGeom>
              <a:blipFill>
                <a:blip r:embed="rId5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181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=56</m:t>
                      </m:r>
                      <m:r>
                        <a:rPr lang="it-IT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°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" y="3679613"/>
                <a:ext cx="1646926" cy="369332"/>
              </a:xfrm>
              <a:prstGeom prst="rect">
                <a:avLst/>
              </a:prstGeom>
              <a:blipFill>
                <a:blip r:embed="rId6"/>
                <a:stretch>
                  <a:fillRect l="-3690" r="-40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1154942" y="3948552"/>
            <a:ext cx="261610" cy="456662"/>
            <a:chOff x="1097395" y="2420506"/>
            <a:chExt cx="261610" cy="3641871"/>
          </a:xfrm>
        </p:grpSpPr>
        <p:sp>
          <p:nvSpPr>
            <p:cNvPr id="97" name="TextBox 96"/>
            <p:cNvSpPr txBox="1"/>
            <p:nvPr/>
          </p:nvSpPr>
          <p:spPr>
            <a:xfrm>
              <a:off x="1097395" y="2420506"/>
              <a:ext cx="261610" cy="1563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097395" y="3899356"/>
              <a:ext cx="261610" cy="2163021"/>
              <a:chOff x="1544320" y="4075728"/>
              <a:chExt cx="261610" cy="142030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44320" y="4075728"/>
                <a:ext cx="261610" cy="1026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44320" y="4894826"/>
                <a:ext cx="261610" cy="601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09" y="1527048"/>
            <a:ext cx="4134838" cy="1958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1527048"/>
            <a:ext cx="4133087" cy="1957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847D76D8-0F69-40F4-9022-A7772EB50C12}"/>
                  </a:ext>
                </a:extLst>
              </p14:cNvPr>
              <p14:cNvContentPartPr/>
              <p14:nvPr/>
            </p14:nvContentPartPr>
            <p14:xfrm>
              <a:off x="2324160" y="1415880"/>
              <a:ext cx="8420400" cy="518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7D76D8-0F69-40F4-9022-A7772EB50C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4800" y="1406520"/>
                <a:ext cx="843912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4" y="3605545"/>
            <a:ext cx="48768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Exponentially weighted averages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64" y="3602736"/>
            <a:ext cx="4876800" cy="2286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865372" y="3667081"/>
            <a:ext cx="5623662" cy="2777114"/>
            <a:chOff x="6065418" y="1260277"/>
            <a:chExt cx="5623662" cy="2777114"/>
          </a:xfrm>
        </p:grpSpPr>
        <p:grpSp>
          <p:nvGrpSpPr>
            <p:cNvPr id="5" name="Group 4"/>
            <p:cNvGrpSpPr/>
            <p:nvPr/>
          </p:nvGrpSpPr>
          <p:grpSpPr>
            <a:xfrm>
              <a:off x="6163584" y="1260277"/>
              <a:ext cx="5525496" cy="2573077"/>
              <a:chOff x="6163584" y="1260277"/>
              <a:chExt cx="5525496" cy="257307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163584" y="3578285"/>
                <a:ext cx="55254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497443" y="1260277"/>
                <a:ext cx="0" cy="25730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727617" y="3575726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days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5311846" y="2257060"/>
              <a:ext cx="1968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Century Schoolbook" charset="0"/>
                  <a:ea typeface="Century Schoolbook" charset="0"/>
                  <a:cs typeface="Century Schoolbook" charset="0"/>
                </a:rPr>
                <a:t>temperature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BAAE0C59-923F-4BA1-A184-4D963C132BF7}"/>
                  </a:ext>
                </a:extLst>
              </p14:cNvPr>
              <p14:cNvContentPartPr/>
              <p14:nvPr/>
            </p14:nvContentPartPr>
            <p14:xfrm>
              <a:off x="1263600" y="95400"/>
              <a:ext cx="9868320" cy="429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AE0C59-923F-4BA1-A184-4D963C132B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4240" y="86040"/>
                <a:ext cx="9887040" cy="43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76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124</Words>
  <Application>Microsoft Macintosh PowerPoint</Application>
  <PresentationFormat>寬螢幕</PresentationFormat>
  <Paragraphs>37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Optimization Algorithms</vt:lpstr>
      <vt:lpstr>Temperature in London</vt:lpstr>
      <vt:lpstr>Exponentially weighted averages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77</cp:revision>
  <dcterms:created xsi:type="dcterms:W3CDTF">2017-07-10T20:19:53Z</dcterms:created>
  <dcterms:modified xsi:type="dcterms:W3CDTF">2018-07-11T14:36:38Z</dcterms:modified>
</cp:coreProperties>
</file>