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/>
    <p:restoredTop sz="74740"/>
  </p:normalViewPr>
  <p:slideViewPr>
    <p:cSldViewPr snapToGrid="0" snapToObjects="1">
      <p:cViewPr varScale="1">
        <p:scale>
          <a:sx n="72" d="100"/>
          <a:sy n="72" d="100"/>
        </p:scale>
        <p:origin x="15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8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29:34.9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15452 4516 0,'0'35'16,"0"-18"-16,17-17 15,1 0-15,35-35 16,-18 0-16,0-53 16,1 35-16,17-88 15,-36 53-15,19-89 16,-19 89 0,1-106-16,-1 106 15,-17-18-15,0 53 16,-17 53-16,17 35 15,0 36 1,0-1 0,0-17-16,0 0 15,35 53-15,18-35 16,-18-54-16,36-17 16,-54 0-16,36-53 15,-35 18-15,17-36 16,-17 19-16,-18-37 15,0 36-15,0 36 16,0-18-16,0 70 31,0 0-31,-18 53 16,18-52-16,0 16 0,18 19 16,0-53-1,17 17-15,0-17 16,-17-18-16,17 0 15</inkml:trace>
  <inkml:trace contextRef="#ctx0" brushRef="#br0" timeOffset="150.6964">16439 3598 0,'0'0'16,"36"-17"-16,-19 17 0,36-18 15,-35 18-15,17 18 16</inkml:trace>
  <inkml:trace contextRef="#ctx0" brushRef="#br0" timeOffset="283.4302">16492 3810 0,'0'0'16,"36"0"-16,-19 0 0,36 0 15,-18-18 1,36 1-16,-53 17 16</inkml:trace>
  <inkml:trace contextRef="#ctx0" brushRef="#br0" timeOffset="748.1918">17480 2875 0,'0'0'16,"0"-35"-16,0 17 0,0 54 16,18-19-1,-18 36-15,17 0 0,1 18 16,17 34-16,-17-52 16,17 35-16,-17-52 15,17 17-15,-35-36 16,0 1-16</inkml:trace>
  <inkml:trace contextRef="#ctx0" brushRef="#br0" timeOffset="918.5381">17286 3457 0,'35'18'16,"1"0"-16,17-18 15,17 0-15,1 0 0,123-36 16,-106 36-16,88-35 15,-123 35-15,0 0 16,-18 0-16,-17 0 16,-18 18-16</inkml:trace>
  <inkml:trace contextRef="#ctx0" brushRef="#br0" timeOffset="1357.7109">17639 3722 0,'0'53'0,"0"-106"0,0 141 15,0-35-15,-18-18 16,18 0-16,0-17 16,0 0-16,0-36 31,18-35-31,-18 18 15,18 0-15,-1 17 0,1 0 16,-18 1-16,35-1 16,0 53-1,-35-17-15,36 17 16,-19-17 0,1 0-16,0-18 15,-1 0-15,1 0 16,-1-36-1,1 19-15,0-1 0,-1 0 16,1 18-16,17-17 16,-17 17-16,17 35 15,-17-17-15,0 17 16,-18-17-16,0-1 16,0 1-16,17 17 15,-17-17-15</inkml:trace>
  <inkml:trace contextRef="#ctx0" brushRef="#br0" timeOffset="2209.0371">19738 3157 0,'0'0'16,"18"0"-16,-18-17 16,-36 17-1,19-18-15,-19 18 0,-69 0 16,34 0-16,0 0 16,-17 18-16,0-1 0,-53 19 15,88-19 1,18 1-16,-1 0 0,36-1 15,36 18 1,-1-17-16,88 0 16,-34-1-16,52 1 15,-88-18-15,0 18 16,-36-1-16,1 1 0,0 0 16,-36 35-16,-53 17 15,36-35-15,-18 1 16,0 34-16,36-52 15,-1 17 1,36-17-16,17-18 0,0 17 16,53-17-1,-35 0-15,0-17 0,53 17 16,-88 0 0</inkml:trace>
  <inkml:trace contextRef="#ctx0" brushRef="#br0" timeOffset="2447.8828">19491 4251 0,'0'0'16,"18"35"-16,-18-17 0,17 0 0,1-1 16,-18 1-1,0-36 1</inkml:trace>
  <inkml:trace contextRef="#ctx0" brushRef="#br0" timeOffset="2568.45">19473 4004 0,'0'0'15,"36"-18"-15,-19 1 0,1 17 16</inkml:trace>
  <inkml:trace contextRef="#ctx0" brushRef="#br0" timeOffset="2820.6985">20214 3528 0,'18'17'16,"-1"1"-16,1 0 15,17 35-15,-17-36 16,53 54-16,-36-54 16,0 1-16,-17 0 15,17-1-15,-17 1 0,17-18 16</inkml:trace>
  <inkml:trace contextRef="#ctx0" brushRef="#br0" timeOffset="2998.9379">20567 3457 0,'0'0'16,"0"-17"-16,-18 17 0,-35 35 15,18 0-15,-35 36 16,17-18-16,17 0 16,19-18-16,-36 53 15,53-70-15,0-1 16,0 1-16,35 0 0</inkml:trace>
  <inkml:trace contextRef="#ctx0" brushRef="#br0" timeOffset="3242.9687">20743 2893 0,'0'0'15,"-17"70"-15,17-17 0,0 35 16,17-35-16,1-17 16,0-1-16,17 0 0,18 18 15,-18-35-15,-17-18 16,-1 0-16</inkml:trace>
  <inkml:trace contextRef="#ctx0" brushRef="#br0" timeOffset="3398.5579">20973 3122 0,'0'0'15,"0"53"-15,17-35 0,1 17 16,-18-17-16,18-1 0,-1 1 15,1-18 1,-1 0-16</inkml:trace>
  <inkml:trace contextRef="#ctx0" brushRef="#br0" timeOffset="3529.1699">20990 2999 0,'0'0'0,"18"0"15,0 0 1</inkml:trace>
  <inkml:trace contextRef="#ctx0" brushRef="#br0" timeOffset="3700.3732">21237 2910 0,'0'0'15,"36"36"-15,-19-19 0,1 36 16,-18-17 0,17-1-16,-17 0 0,-17 53 15,-18-35-15,17-18 16,0 18-16</inkml:trace>
  <inkml:trace contextRef="#ctx0" brushRef="#br0" timeOffset="5262.5001">15822 4921 0,'18'18'16,"17"52"-16,0-17 15,53 53 1,1 0-16,-54-53 16,18 0-16,17 17 15,-34-34-15,17 17 16,-18-53-16,-17 17 15,-1-17-15</inkml:trace>
  <inkml:trace contextRef="#ctx0" brushRef="#br0" timeOffset="5439.7762">16263 4992 0,'0'0'0,"-18"17"0,-17 36 15,-18 0-15,18 0 16,-71 71-16,53-71 16,18 35-16,35-35 15,0 0 1</inkml:trace>
  <inkml:trace contextRef="#ctx0" brushRef="#br0" timeOffset="5745.4946">16739 5168 0,'36'0'16,"-1"0"-16,-17 18 0,34-18 16,-16 0-16,-19 0 15,1 0-15,0 0 16</inkml:trace>
  <inkml:trace contextRef="#ctx0" brushRef="#br0" timeOffset="5868.0374">16775 5309 0,'53'18'16,"-18"0"-16,0-18 0,36 0 15,-54 0-15,1 0 16</inkml:trace>
  <inkml:trace contextRef="#ctx0" brushRef="#br0" timeOffset="7363.7677">17568 4921 0,'0'-17'16,"18"34"-1,35 19 1,-18-1-16,53 53 16,-52-35-16,52 35 15,-53-35-15,53 35 16,-52-52-16,17 16 16,-36-16-1,1-19-15,-18 1 16</inkml:trace>
  <inkml:trace contextRef="#ctx0" brushRef="#br0" timeOffset="7599.6848">18027 4939 0,'0'0'0,"-18"18"0,-35 52 16,18-35-16,-18 71 16,36-53-16,-19 53 15,19-71-15,-1 36 16,18-36-16,0 0 16</inkml:trace>
  <inkml:trace contextRef="#ctx0" brushRef="#br0" timeOffset="8092.1034">18344 5239 0,'18'0'0,"35"0"15,0 0 1,-35-18-16,34 18 16,-52-18-16</inkml:trace>
  <inkml:trace contextRef="#ctx0" brushRef="#br0" timeOffset="8637.8834">18680 5909 0,'0'0'16,"17"0"-16,19-53 15,-19 18-15,1-18 16,17 0-16,-17 0 16,-1 0-16,1-17 0,0 17 15,-1-71-15,1 71 16,0 0-16,-1 0 0,-17 1 15,18-1 1,-18 35-16,0 36 16,17 52-1,19 1 1,-19-36-16,-17-17 0,53 17 16,-35-17-16,0-18 15,17 0-15,-18-18 0,19-17 16,-19-1-1,1 19-15,0-19 0,-18 19 16,0-36-16,0 35 16,0 1-16,0 34 31,0 1-15,17 17-16,1 0 15,17 1-15,-17-19 16,17 36-1,-35-35-15,18-18 0</inkml:trace>
  <inkml:trace contextRef="#ctx0" brushRef="#br0" timeOffset="9893.1477">16157 6703 0,'-88'0'0,"176"0"0,-229 0 16,0 17 0,70 19-16,1-19 0,-1 19 15,-70 52-15,71-18 16,52-34-16,18-1 15,18 35-15,-1-52 16,36 0-16,0-1 0,53-17 16,-35-17-16,-19 17 15,19-36 1,-36 36-16,-35-17 0,-17 17 16,-1-18-1,-17 18-15,-18 0 0,18-17 16,-18 17-16,35-18 15,0-17 1</inkml:trace>
  <inkml:trace contextRef="#ctx0" brushRef="#br0" timeOffset="10188.3455">16422 6279 0,'0'-17'16,"17"17"-16,1 17 15,-18 1 1,0 0-16,0-1 16,0 19-16,0-1 15,0-17-15,-18-18 0,18 35 16,0-18-1,18 1-15,-18 0 16,18-18-16,35 0 16,-36 17-16,36-17 15,-18 18-15,-17-18 16</inkml:trace>
  <inkml:trace contextRef="#ctx0" brushRef="#br0" timeOffset="10399.7403">17004 6685 0,'0'0'16,"35"-17"-16,0 17 0,-17 0 15,0 0 1</inkml:trace>
  <inkml:trace contextRef="#ctx0" brushRef="#br0" timeOffset="10537.6123">16898 6844 0,'0'0'16,"35"35"-16,-17-35 0,35 0 15,-18 0-15,0 0 0,1-17 16,-1 17-16,-17-18 16</inkml:trace>
  <inkml:trace contextRef="#ctx0" brushRef="#br0" timeOffset="10907.2008">17886 6138 0,'17'0'16,"-34"0"-16,34 18 15,1 53 1,-18-19-16,18 37 15,-1-36-15,1 35 16,0-53-16,-1 0 16</inkml:trace>
  <inkml:trace contextRef="#ctx0" brushRef="#br0" timeOffset="11078.2835">17851 6615 0,'70'17'16,"-140"-34"-16,175 34 0,-52-17 0,53-35 16,-35 17-1,17 1-15,-53 17 16,-17 0-16</inkml:trace>
  <inkml:trace contextRef="#ctx0" brushRef="#br0" timeOffset="11467.6117">18027 6985 0,'0'0'0,"18"18"0,-18 17 16,17-17-16,1-18 16,-18-36-1,18 1-15,-18-18 16,17 18-16,-17 17 15,18-17-15,-1 17 16,1 18 0,-18 36-1,18-1-15,-18-18 0,17 1 16,1 0-16,0-18 16,-1 0-1,1-36 1,-18 19-16,35-18 15,-17 17-15,-1 18 16,1 0-16,0 0 16,-1 18-16,1 17 15,-18-18-15,0 1 16,0 0-16,-18-18 16,1 0-16</inkml:trace>
  <inkml:trace contextRef="#ctx0" brushRef="#br0" timeOffset="12202.4237">16510 6297 0,'0'0'0,"18"-18"16,-36 18-1,0-17 1,1 17-1,-19 0 1,19 0-16,-36 0 16,35 0-16,1 0 15,-1 17-15,36 1 16</inkml:trace>
  <inkml:trace contextRef="#ctx0" brushRef="#br0" timeOffset="13263.0049">19932 6262 0,'53'-18'16,"-35"18"-16,-36 0 15,-53-17 1,36 17-1,-106 0-15,70 17 16,1-17-16,-71 18 16,70-1-16,36-17 0,-36 18 15,54-18-15,17 18 16,0-1-16,17 1 16,19-18-16,52 35 15,-53-17-15,53 0 16,-52-1-16,-19-17 0,1 18 15,-18 17-15,-18-17 16,1 17-16,-19-17 16,1 17-16,-36 18 15,36-35-15,18-1 0,17 1 16,0-1-16,17-17 16,18 18-16,1-18 0,-1 0 15,71-18-15,-53 18 16,-18 0-16,0 0 15,1 18-15</inkml:trace>
  <inkml:trace contextRef="#ctx0" brushRef="#br0" timeOffset="13435.9675">19720 7232 0,'18'35'16,"-36"-70"-16,36 88 0,0-35 0,-1-1 16,-17 1-1</inkml:trace>
  <inkml:trace contextRef="#ctx0" brushRef="#br0" timeOffset="13552.7155">19738 6950 0,'0'0'15,"35"-18"-15</inkml:trace>
  <inkml:trace contextRef="#ctx0" brushRef="#br0" timeOffset="13793.2311">20373 6562 0,'35'17'16,"-17"1"-16,35 35 15,-18-18-15,53 0 16,-35 1-1,-18-19-15,18 19 16,-17-19-16,-19 1 0,1 0 16</inkml:trace>
  <inkml:trace contextRef="#ctx0" brushRef="#br0" timeOffset="13987.5615">20796 6491 0,'0'0'16,"-17"0"-16,-19 18 0,1-1 0,17 19 16,-52 17-1,35 0-15,-18 17 16,35-52-16,18 17 0,0-17 16,18 17-1,35-17-15,-36-18 16</inkml:trace>
  <inkml:trace contextRef="#ctx0" brushRef="#br0" timeOffset="14248.0239">20990 5980 0,'0'0'0,"-17"0"16,17 35-1,0-17-15,0 17 0,0 0 16,17 18-16,1-35 16,0 17-16,-1-17 0,18 17 15,-17-35-15,17 0 16</inkml:trace>
  <inkml:trace contextRef="#ctx0" brushRef="#br0" timeOffset="14387.53">21149 6103 0,'0'18'16,"0"-1"-16,0 1 15,18 0-15,-1-1 16,-17 1-16,18-18 15</inkml:trace>
  <inkml:trace contextRef="#ctx0" brushRef="#br0" timeOffset="14530.4297">21237 6033 0,'0'0'0,"0"-18"31</inkml:trace>
  <inkml:trace contextRef="#ctx0" brushRef="#br0" timeOffset="14721.5783">21361 6015 0,'0'0'0,"17"18"0,19 34 16,-19-34-16,1 53 15,0-36-15,-18-17 0,17 17 16,-17 18-16,-17-36 16,-1-17-1</inkml:trace>
  <inkml:trace contextRef="#ctx0" brushRef="#br0" timeOffset="15137.7606">21537 5891 0,'18'-17'16,"-1"-1"-1,36 0-15,-35 18 16,17 0-16,0 18 15,-17 0-15,-18-1 0,0 1 16,0 35-16,-18-35 16,1 17-16,-1-17 15,18-1 1,0 1-16,18-1 16,-1-17-16,19 0 0,-1 0 15,-17 0-15,35 0 16,-36 0-1</inkml:trace>
  <inkml:trace contextRef="#ctx0" brushRef="#br0" timeOffset="16139.2061">21978 5503 0,'-18'-17'31,"18"-1"-15,-17-17 0,17 17-16,0-17 0,-18-18 15,18 18-15,0-1 16,0 19-16,0-36 15,0 35-15,0 1 16,18 17-16,-1 0 0,19 0 16,34 35-1,-17-35-15,88 35 16,-70-35-16,-1 18 16,19-18-16,34 0 15,-70 0-15,0 17 16,-35-17-16,-36 18 15,0-18-15</inkml:trace>
  <inkml:trace contextRef="#ctx0" brushRef="#br0" timeOffset="16456.3676">21784 5345 0,'0'0'16,"18"0"-16,-18 17 0,17 1 0,-17 0 16,18-1-16,0 36 15,-1-18-15,1-17 0,0 0 16,34 17-1,-34-35-15,0 0 0,-1 0 16,19 0-16,-19 0 16,1-18-16,0 18 15,-1 0-15,18 0 16,-17 0-16,17 0 0</inkml:trace>
  <inkml:trace contextRef="#ctx0" brushRef="#br0" timeOffset="17016.6573">22895 5415 0,'18'0'15,"17"-17"1,0 17-16,36-36 16,-53 19-16,17-19 15,-17 19-15,-18-1 16,-18-17 0,0 17-16,-35 18 15,36 0-15,-19 18 0,1-1 16,0 19-16,35-1 15,0 18-15,18-18 16,34 18 0,37-35-16,-54-18 15,18 0-15,-18 0 16,18-18-16,-18 0 0,18-34 16,-17 34-16,-1-53 15,-35 36-15,17 0 16,-17-71-16,0 71 15,0-36-15,-17-35 16,17 71-16,-18-18 16,1 35-16,-1 36 15,18 53 1,0-36-16,18 18 16,-18 0-16,17 17 0,1 36 15,-1-53-15,1 53 16,0-53-16,-18-18 15,17 0-15</inkml:trace>
  <inkml:trace contextRef="#ctx0" brushRef="#br0" timeOffset="18180.1044">23530 5433 0,'0'0'0,"18"0"15,35-18-15,-36 18 16,1-17-16,17-1 0,-17 18 16,-18-18-16,18-17 15,-36 17-15,0 1 16,-17-1 0,0 18-16,0 18 15,17-1-15,0 1 16,18 0-16,0 17 0,0-17 15,18-1-15,0 1 0,-1-1 16,36 19 0,-35-19-16,-1-17 15,1 0-15,0 18 0,-18 0 47,17-18-31,1-18 15,-18 0-31,18 18 16,-18-17-1,0-1-15,17 18 16,1-18 0,0 18-1,-1 0 1,-17 18 15,18 0-15,-1-18-16,-17 17 15,36 1-15,-19-18 16,-17 18-16,18-18 16,0 0-16,-1 0 15,1 0 1,-18-18-16,0 0 15,0 1-15,18-19 16,-36 36-16,18-17 16,-18 17-16,1 17 15,17 19 1,17-19-16,1 19 16,0-36-16,-1 17 15,1 1-15,-1-18 16,1 0-1,0-18 17,17 18-17,-17 0-15,17 0 16,18 0 0,-36-17-16,36 17 15,-35 0-15,0-18 0,-1 18 16,1-35-1,-18 17-15,0 0 0,0 1 16,0-18-16,0-1 16,0 1-16,0-18 0,0 0 15,0 0-15,0 0 0,-18-53 16,18 54-16,-17 16 16,17 1-16,-18 53 15,18 52 1,0-17-16,18 0 15,-1 53 1,1-53-16,35 53 16,-35-53-16,17-1 15,-18-34-15,-17 0 16,-17-18-16,-1 0 16,1-36-1,-1 19-15,0-18 0,1 17 16,17 0-16,17 1 15,1 17 1,52 0-16,-34 0 16,17 0-1,-18 0-15</inkml:trace>
  <inkml:trace contextRef="#ctx0" brushRef="#br0" timeOffset="18625.5926">25135 5398 0,'0'0'16,"-17"35"-16,17-18 0,0 36 15,0-35-15,17 0 16,-17-1-16,18-17 16,0-17-1,-1-1 1,-17 0-16,18 18 16,0 0-1,17 18 1,-17 0-16,17-1 15,0 1-15,-17-18 16,17 0-16,-17 0 16,17-35-16,-35 17 15,18-17-15,-18-1 16,0 19-16,0-18 0,-18-1 16,18 19-1,-18 17 1</inkml:trace>
  <inkml:trace contextRef="#ctx0" brushRef="#br0" timeOffset="18819.362">25682 5468 0,'18'0'15,"-36"0"-15,36 18 0,0-1 16,-1 1-16,1 17 16,-1-17-16,1-18 15,0 0-15</inkml:trace>
  <inkml:trace contextRef="#ctx0" brushRef="#br0" timeOffset="18936.4617">25735 5327 0,'0'0'0,"-17"-18"16,34 18 15,18 0-31</inkml:trace>
  <inkml:trace contextRef="#ctx0" brushRef="#br0" timeOffset="19169.8704">26000 5398 0,'-36'0'0,"19"17"16,-1 1-1,18-1-15,0 1 16,18 0-16,-18-1 0,35 19 16,-17-19-1,-18 1-15,-18-18 16,-17 0-1,17-18-15,-17 18 16,17-17 0,1 17-16</inkml:trace>
  <inkml:trace contextRef="#ctx0" brushRef="#br0" timeOffset="19348.9941">26123 5556 0,'35'-17'15,"-70"34"-15,88-34 0,-35 17 16,-1 0-16,19-18 16,-19 18-16,-17-18 15,-17 1 17,-19-1-32,1 18 15</inkml:trace>
  <inkml:trace contextRef="#ctx0" brushRef="#br0" timeOffset="19635.5189">24659 5556 0,'0'0'0,"0"-17"0,71-1 15,-36 18 1,0 0-16,18 0 15,-53 18-15</inkml:trace>
  <inkml:trace contextRef="#ctx0" brushRef="#br0" timeOffset="33160.8302">15840 7920 0,'17'0'32,"19"53"-17,-1-36-15,0 36 16,0-17-16,36 87 0,-36-70 16,1 0-16,-19 0 0,19 0 15,16 35-15,-16-53 16,-19-17-16,19 35 15,-36-36-15,17 1 16</inkml:trace>
  <inkml:trace contextRef="#ctx0" brushRef="#br0" timeOffset="33362.5214">16334 7973 0,'0'0'16,"-53"70"-16,0-17 0,0 0 15,0 0-15,0 0 0,-35 35 16,53-35-16,-1 18 16,19-18-1,34-36-15</inkml:trace>
  <inkml:trace contextRef="#ctx0" brushRef="#br0" timeOffset="33673.5997">16986 8167 0,'18'0'0,"17"0"15,-35 17-15,53-17 16,-35 0-16,17 0 16</inkml:trace>
  <inkml:trace contextRef="#ctx0" brushRef="#br0" timeOffset="33796.6685">17022 8378 0,'35'0'16,"-70"0"-16,123-17 0,-71 17 16,1 0-16,0-18 15</inkml:trace>
  <inkml:trace contextRef="#ctx0" brushRef="#br0" timeOffset="34435.7656">17798 7990 0,'0'-17'0,"0"34"0,0-17 31,53 53-15,-18-17-16,53 34 15,-35-17-15,0-18 16,53 54-16,-53-54 15,-18 0-15,18-17 0,17 52 16,-52-52-16,17 0 16,-17-18-16,-18 17 15,0-34-15</inkml:trace>
  <inkml:trace contextRef="#ctx0" brushRef="#br0" timeOffset="34647.6893">18362 7955 0,'-35'53'16,"70"-106"-16,-105 159 0,-1 0 0,36-36 16,-18-17-16,-18 88 15,36-88-15,0 36 16,35-72-16,0 36 15,0-35-15,17-18 16</inkml:trace>
  <inkml:trace contextRef="#ctx0" brushRef="#br0" timeOffset="35163.8069">19297 7902 0,'0'-17'0,"-18"17"16,-17 35-1,-18 18 1,-17 35-16,34-35 0,-70 53 16,71-53-1,-18 0-15,18-18 0,-36 18 16,36-18-16,0-17 15,17-1-15,1 1 0</inkml:trace>
  <inkml:trace contextRef="#ctx0" brushRef="#br0" timeOffset="35742.6652">19844 8220 0,'-18'0'16,"-35"0"0,18 0-16,-53 35 15,35-17-15,-88 52 16,105-52-16,19-1 16,-1 19-1,18-19-15,18 19 16,-1-36-16,19 0 0,-19 0 15,19 0-15,17 0 16,-36 0-16,-17-18 16,0 0-16,-17 1 15,-1 17-15,0-18 16,1 18-16,-1-18 0,-17 18 16,35-17-16,0-1 15,17 1 1</inkml:trace>
  <inkml:trace contextRef="#ctx0" brushRef="#br0" timeOffset="36087.595">20003 7973 0,'0'0'0,"17"-18"16,1 18-16,-1 18 15,1-1 1,0 19-16,-1-19 16,-17 1-16,0 0 15,-17-1-15,-1 19 16,18-19-1,0 1 1,18-18 0,17 0-16,-17 0 0,-1 0 15,36 0-15,-18 0 16,-17 0-16</inkml:trace>
  <inkml:trace contextRef="#ctx0" brushRef="#br0" timeOffset="40003.0203">27005 7708 0,'-17'0'16,"17"-17"-1,-18 17 1,0-18-16,-17 18 16,-18-18-1,0 18-15,0-17 0,0 17 16,0 0-16,-17-18 0,-18 18 15,-1 0-15,-87-18 16,88 18-16,-18 0 16,0 0-16,0 0 0,1 0 15,-107 18-15,106 0 0,-53 17 16,89-17 0,-18 17-16,35 0 15,17-17-15,1-1 16,17 1-16,1 17 0,17 18 15,0-35-15,35 35 16,0-18-16,71 18 16,-53-35-16,106 35 15,-53-36-15,105 18 16,-87-35-16,123 0 16,-106 0-16,123-35 15,-140 18 1,123-36-16,-159 35 15,53-17 1,-106 17-16,-17 0 0,0 1 0,-18-1 16,-53-35-1,18 36-15,-71-36 16,70 17-16,-87-17 16,70 36-16,0-1 0,0 1 15,-17-1-15,-36 0 16,71 18-16,-1-17 15</inkml:trace>
  <inkml:trace contextRef="#ctx0" brushRef="#br0" timeOffset="40832.8324">26670 7479 0,'-18'-18'16,"1"18"-1,-1-17 1,0 17-16,-17 0 16,18-18-16,-54 0 15,18 18-15,-70-17 16,52 17-16,-17 0 15,0-18-15,-124 18 16,89 0-16,-1 18 0,-141-1 16,142-17-1,-18 18-15,17 0 16,-17-1-16,18 1 0,-89 35 16,124-18-16,-71 18 15,106-18-15,0 1 16,18-1-16,0 0 0,35 0 15,0 1-15,0 17 0,53 17 16,-18-35-16,18 1 16,0-1-16,0-17 0,0 17 15,35-17-15,71 34 16,-71-34-16,18 0 16,105 17-16,-105-17 15,141-1-15,-106 1 16,124 17-16,-124-17 15,18-18-15,-18 17 0,18-17 16,-1 0-16,1 0 16,0 0-16,-18-17 0,0-1 15,-18 1-15,71-36 16,-141 17-16,0 1 16,-35-18-16,17 18 0,-35-89 15,-17 72-15,-1-19 16,-17 0-16,-18 1 0,-71-54 15,54 71-15,-142-35 16,89 53-16,-142 0 16,142 35-16,17 0 15,0 0-15,35 17 0,-70 19 16,106-19-16</inkml:trace>
  <inkml:trace contextRef="#ctx0" brushRef="#br0" timeOffset="41787.6309">26705 7108 0,'-17'0'16,"-1"0"-16,0 0 15,1-17 1,-1 17-16,0 0 0,-52-18 16,35 18-16,-18-17 15,0 17-15,-18-18 0,1 18 16,-107 0-16,71-18 16,1 18-16,-19 0 0,-123 0 15,124 0 1,-18 0-16,0 0 0,-1 18 15,-16-18-15,-125 18 16,160-18-16,-124 35 16,141-18-16,0 1 0,-70 17 15,105-17-15,-70 53 16,88-36-16,-70 35 16,88-17-1,-36 36-15,53-54 16,-17 53-16,18-35 15,-1 35-15,18-35 16,18 35 0,-1-35-16,71 35 15,-52-52-15,87 52 16,-52-53-16,87 53 16,-87-52-16,123 52 15,-88-53-15,123 53 16,-88-52-16,-17-1 15,34-18-15,-16 1 0,193 17 16,-159-35-16,212-17 16,-194 17-16,-17-18 15,158 0 1,-194 1-16,0 17 0,0-18 16,-17 18-16,-1-17 0,0 17 15,-17-18-15,0 0 0,71-17 16,-107 0-16,18 17 15,-17-17-15,-1-1 0,19-69 16,-54 52 0,-18-18-16,1-17 0,-18 17 15,-18 1-15,-52-89 16,17 89-16,-88-72 16,53 90-16,-106-72 15,70 71-15,-176-53 16,159 53-16,-18 18 15,1 0-15,-160-18 16,177 53-16,0 0 0,35 18 16</inkml:trace>
  <inkml:trace contextRef="#ctx0" brushRef="#br0" timeOffset="43311.2482">28698 7867 0,'0'-18'16,"18"18"31,17 0-31,-17 0-1,88 0-15,-53 0 16,17 0-16,1 0 0,-1 0 15,1-17-15,0 17 16,-19 0-16,1 0 0,18 0 16,-53 0-16,-1 0 15,1 0-15,-18-18 0</inkml:trace>
  <inkml:trace contextRef="#ctx0" brushRef="#br0" timeOffset="43545.1133">29298 7638 0,'18'17'16,"-1"-17"-16,54 36 16,-36-19-16,71 1 15,-71-18-15,18 17 16,-35-17-16,0 18 0,-1 17 16,-34-17-16,-36 53 15,0-36-15,0 0 16,18-17-16,-54 35 15,54-36-15,0 1 0,17-18 16,18 18-16,18-1 16,-1-17-16</inkml:trace>
  <inkml:trace contextRef="#ctx0" brushRef="#br0" timeOffset="44184.6898">31485 7708 0,'-70'0'0,"140"0"0,-175 0 16,52 18-16,-18 17 15,36 0-15,17 1 0,18 17 16,0 35 0,18-35-16,17-18 0,124 71 15,-36-71 1,-17-17 0,-18-54-1,-70 19-15,0-36 16,-36-18-16,-53 18 15,36 18-15,-71-35 16,71 52-16,0 0 16,0 1-16,17 17 0,0-18 15</inkml:trace>
  <inkml:trace contextRef="#ctx0" brushRef="#br0" timeOffset="44934.8422">31538 7655 0,'0'0'16,"-17"-35"-16,-1 17 0,18-17 0,-35 0 15,17 17 1,-17 1-16,17 17 0,-52-18 15,34 18-15,1 0 16,-18 0-16,0 0 0,-35 35 16,35-17-16,0-1 15,18 19-15,0 17 16,-1 0-16,-16 52 16,34-34-16,18 0 0,18-1 15,-1 1-15,18-1 16,1 1-16,17-18 0,0 17 0,17-17 15,71 18 1,-70-36-16,17-17 0,0-1 16,-17-17-16,105-35 15,-105 17-15,-1-35 0,18-35 16,-52 35 0,-19-17-16,1 17 0,-18-18 0,0 1 15,-53-54 1,18 71-16,-71-53 15,53 71-15,-88-35 16,88 34-16,0 19 16,18-1-16,0 18 0,-18-18 15</inkml:trace>
  <inkml:trace contextRef="#ctx0" brushRef="#br0" timeOffset="45724.7506">31538 7267 0,'0'0'15,"-17"-17"-15,17-1 0,-18 0 0,-17 1 16,17-1-16,-35-17 15,36 17 1,-54-17-16,36 35 16,-1-18-16,-34 18 15,17 0-15,-53 0 16,71 18-16,-36-1 16,18 1-16,1 0 0,-19 17 15,18-17-15,-70 52 16,70-34-16,-53 52 15,53-53-15,-35 88 16,35-70-16,0 106 16,18-71-16,17 71 15,18-71-15,18 71 16,-1-71-16,19-17 16,69 88-16,-34-71 15,-1-18-15,195 124 16,-159-141-16,106 18 15,-107-36 1,1-35-16,0 0 0,0 0 16,0-18-16,17 1 0,-17-19 15,-18-16-15,0-1 0,54-53 16,-72 35 0,18-87-16,-52 69 15,34-122-15,-70 105 16,18-106-16,-36 124 15,-17 0-15,0 0 16,-36-1-16,18 19 0,-106-54 16,71 71-16,-18 18 15,18 0-15,0 0 0,0 17 16,-36 0-16,36 18 16,53 0-16,17 0 15</inkml:trace>
  <inkml:trace contextRef="#ctx0" brushRef="#br0" timeOffset="48111.4416">31221 6756 0,'0'0'16,"-18"-18"-16,1 18 16,17-35-16,-18 17 15,18 1 1,-18-1-16,1 18 16,-1-18-16,0 1 15,1 17-15,-19 0 0,-16-18 16,34 18-16,-17 0 15,-1 0-15,-17 18 16,18-18-16,-18 35 16,18-35-16,0 18 15,-18-1-15,-18 1 16,18-1-16,-35 19 16,53-19-16,-53 19 15,52-1-15,-34 0 16,52 0-16,-35 18 15,36-17-15,-36 17 16,35-18-16,-17 35 16,-1-34-16,-16 34 15,34-17-15,-35 18 16,35-36-16,1 0 16,-36 53-1,35-52-15,1 17 0,-1-18 16,0 18-16,1-18 0,-1 53 15,0-52-15,18 17 16,-17-18-16,17 71 16,-18-53-16,18-18 15,0 18-15,0 0 0,0 0 16,0-18-16,0 71 16,0-71-16,18 71 15,-18-53-15,17 0 0,-17-18 16,53 141-1,-17-88 1,-1-35-16,0-17 0,36 52 16,17 0-1,-35-35-15,-18-18 0,71 53 16,-53-52-16,53 17 16,-53-36-16,70 36 15,-52-35 1,52-1-16,-70-17 15,70 18-15,-70-18 16,71 0-16,-54 18 16,1-18-16,-1 0 15,54 0-15,-53 17 16,70-17-16,-71-17 16,54-1-16,-54 0 15,1 1-15,-18-1 0,70-17 16,-52 17-16,-36 1 15,18-19-15,53-17 16,-53 18-16,-18-18 16,18 0-16,-18 0 0,36-88 15,-36 53-15,36-141 16,-54 105 0,18 1-16,-17-1 0,0-87 15,-1 105-15,-34 18 16,17 17-16,-53-88 15,-53-17-15,35 88 16,1 0-16,-265-195 16,211 195-1,-193-88-15,158 88 0,0 35 16,-105-18 0,52 71-16,124 35 15,0 1-15,-1-1 16</inkml:trace>
  <inkml:trace contextRef="#ctx0" brushRef="#br0" timeOffset="54952.2139">2293 2910 0,'-18'0'31,"18"36"-31,-17-1 16,17 0-16,0 18 16,-18 0-16,18 0 0,0 70 15,-17-52-15,17 70 16,0-88-1,17 53-15,-17-71 16,0 0-16,18 18 16,-18-35-16,0 0 15</inkml:trace>
  <inkml:trace contextRef="#ctx0" brushRef="#br0" timeOffset="55268.5529">1993 3545 0,'0'36'15,"0"-72"-15,0 107 0,0-53 0,0 17 0,35 35 16,-35-34-1,36 34-15,-19-34 16,19-19-16,-19 1 16,1-1-16,53-17 0,-54 0 15,18-17-15,18-36 16,-35 35-16,17-17 16,1 0-16,-1-18 0,-18 18 15,54-36-15,-53 36 16,-1 17-16,-17 0 0,18 18 15</inkml:trace>
  <inkml:trace contextRef="#ctx0" brushRef="#br0" timeOffset="77462.9101">2099 12259 0,'0'0'15,"0"-18"-15,0 1 0,-18 17 47,36 35-47,-18-17 16,18 70-16,-18-18 16,0 72-1,0-72-15,17 1 16,-17-1-16,18 1 0,0 35 15,-18-71-15,17 35 16,-17-52-16,18 35 16,0-53-16,-18 18 15,0-1-15,17-17 16,-17-17 0,-17 17-16</inkml:trace>
  <inkml:trace contextRef="#ctx0" brushRef="#br0" timeOffset="77752.3251">1923 12929 0,'-18'0'15,"36"0"-15,-36 18 0,36 0 16,-18-1-16,17 1 0,-17 17 15,53 36-15,-35-36 16,17 0-16,-17 1 0,17-1 16,0 0-1,-17-35-15,17 0 0,-17 0 16,0-18-16,34-52 16,-16 35-16,-19-1 0,1-17 15,0 18-15,17-35 16,0 34-16</inkml:trace>
  <inkml:trace contextRef="#ctx0" brushRef="#br0" timeOffset="78862.8572">5415 12506 0,'0'18'15,"0"-1"1,0 19-1,0-1-15,18 53 16,-1 18-16,-17-36 16,0-17-16,18 0 0,-18 0 15,35 18-15,-35-36 16,18 18 0,-18-35-16,18-1 15</inkml:trace>
  <inkml:trace contextRef="#ctx0" brushRef="#br0" timeOffset="79120.664">5345 13070 0,'0'0'15,"0"36"-15,17-1 0,-17 18 16,18-35-1,-18 17-15,18-18 0,-1 1 16,1 0-16,-1-18 0,19 0 16,17 0-16,-18-18 15,18-35-15,-36 36 16,36-36-16,-53 35 16,18 0-16,-18 1 15,0-1-15</inkml:trace>
  <inkml:trace contextRef="#ctx0" brushRef="#br0" timeOffset="80794.3869">5239 11659 0,'-18'-17'0,"0"-1"15,18 0 1,-35 1-16,18-1 15,-1 18-15,0 0 0,-17 0 16,17 0-16,1 18 0,-19 17 16,1 36-1,18-18-15,17 52 16,0-69-16,52 34 16,1-17-16,-17-53 15,-1 18-15,35-36 16,-52 0-16,0 1 15,-1-18-15,1 17 0,-18-35 16,0 18-16,-35-1 16,17 19-16,0-1 15,1 1-15,-1 17 16,18 17 0,35 36-1,-17-18-15,0-17 0,35 35 16,-36-53-16,19 18 15,-1-1-15,18-17 16,-36 0-16,1 0 16,-18-17-16,18-1 0</inkml:trace>
  <inkml:trace contextRef="#ctx0" brushRef="#br0" timeOffset="81048.7418">5256 11148 0,'18'-18'0,"-18"1"16,18 17-16,17-18 15,-17 0-15,-1 1 0,1 17 16,-36 0 15</inkml:trace>
  <inkml:trace contextRef="#ctx0" brushRef="#br0" timeOffset="81212.3612">5292 11183 0,'0'0'0,"0"18"0,17 35 15,1-18 1,-18-17-16,18 17 0,-1-18 16,19 19-16,-19-19 15,1-17-15,-1 0 0,1 0 16,17-17 0,-35-1-16</inkml:trace>
  <inkml:trace contextRef="#ctx0" brushRef="#br0" timeOffset="81371.6764">5503 11201 0,'18'53'0,"-36"-106"0,36 123 16,0-52-16,-1 17 15,1-17-15,0-18 16</inkml:trace>
  <inkml:trace contextRef="#ctx0" brushRef="#br0" timeOffset="81650.6998">5609 11007 0,'0'0'0,"35"-18"0,-17 18 16,17 0-1,-17 0-15,0 35 16,-1 1-16,1-19 16,0 19-16,-18 34 15,17-35-15,-17 1 16,0-1-16,0-17 16,0-1-16,-17-17 15,-1 18-15,-35-18 16,35 0-16,-17 0 15,17 0-15,-17 0 16</inkml:trace>
  <inkml:trace contextRef="#ctx0" brushRef="#br0" timeOffset="82278.271">7655 12241 0,'0'18'15,"0"0"-15,0 17 0,18 0 0,-18 18 16,0 71 0,0-71-16,0 17 0,0 1 15,0 70-15,0-88 16,0 0-16,18 0 15,-18-36-15,0 1 0,-18-18 16</inkml:trace>
  <inkml:trace contextRef="#ctx0" brushRef="#br0" timeOffset="82468.2168">7602 13035 0,'18'71'16,"-36"-142"-16,36 177 0,0-71 15,17 1-15,-17-19 16,-1 1-16,18-18 16,-17 0-16,17-18 0,-17 1 15,0-1-15,17-53 16,-35 36-16,0 17 16,18-17-16,-18 18 15</inkml:trace>
  <inkml:trace contextRef="#ctx0" brushRef="#br0" timeOffset="83117.7439">7444 11218 0,'0'0'0,"-18"-17"0,-35 17 15,35 17 1,-34 36-16,34 0 15,0-18-15,18 18 0,-17 0 16,34 18-16,1-36 16,0-17-16,17-1 0,18-17 15,-18-17-15,53-19 16,-53 1 0,1-18-16,-36 18 15,0-18-15,-18 18 16,0 17-16,1 1 15,-1-1-15,-17 0 16,17 18-16,18 36 16,0-19-16,0 18 0,18 1 15,0-1-15,34 18 16,-16-35-16,-1-1 0,36 18 16,-54-35-1,18 0-15,-17 0 16,0-17-16</inkml:trace>
  <inkml:trace contextRef="#ctx0" brushRef="#br0" timeOffset="83318.0396">7585 10777 0,'0'0'0,"17"-35"16,-17 17-16,36 1 16,-1-18-16,-17 35 15,-1-18-15,1 18 16</inkml:trace>
  <inkml:trace contextRef="#ctx0" brushRef="#br0" timeOffset="83485.4677">7620 10795 0,'0'0'16,"18"53"-16,-1-18 0,-17 0 15,18 1 1,17-1-16,-17-35 16,17 0-1,-17-35 1</inkml:trace>
  <inkml:trace contextRef="#ctx0" brushRef="#br0" timeOffset="83726.5447">7849 10742 0,'0'0'0,"18"18"0,-18-1 15,18 1-15,-18 35 16,0-35-16,0-1 15,-18 18-15,0-17 16,18 0 0,18-18-1,0 0 1,-1 0-16,19-18 16,-19 18-16,-17-18 0,18 18 15</inkml:trace>
  <inkml:trace contextRef="#ctx0" brushRef="#br0" timeOffset="84047.5444">8008 10619 0,'35'-18'15,"-35"0"-15,18 18 16,-18-17-16,18 17 15,-1 0-15,-17 17 16,36 36 0,-36-17-16,17-1 0,1 0 15,-1 36 1,1-18-16,-18-18 16,18-18-16,-18 1 0,0 0 15,-18-1-15,0-17 16,1 0-1,-1-17-15,1 17 16,-1-18-16,0 18 16,1 0-16,-1 0 0,0 0 15</inkml:trace>
  <inkml:trace contextRef="#ctx0" brushRef="#br0" timeOffset="91142.8701">8590 12682 0,'0'-17'0,"-17"-1"15,17 0 17,0 36-17,0 35-15,17-18 16,-17 53-16,18-35 15,-18-17-15,35 34 16,-17-52-16,-1-18 16,1 18-16,0-18 0,17 0 15,0-36-15,-17 19 16,-1-1-16,-17 0 0,18 1 16,0 17-16,-1 0 15,-17 17 1,18 1-16,17 17 15,-17 1-15,0-19 0,-1-17 16,18 0-16,18 0 16,-35-17-16,17-19 15,-35 1-15,0 0 16,-35-18-16,17 17 16,-35-16-16,36 16 15,-18 1-15,17 17 16,18 1-16,18-1 15</inkml:trace>
  <inkml:trace contextRef="#ctx0" brushRef="#br0" timeOffset="91369.6963">9084 12400 0,'18'-17'0,"-1"-1"16,1 18 0,0-18-16,-1 1 15,19-1-15</inkml:trace>
  <inkml:trace contextRef="#ctx0" brushRef="#br0" timeOffset="91531.6739">9102 12418 0,'17'35'16,"-17"-17"-16,18-1 0,0 36 15,-1-35-15,19 17 16,-19-17-16,1-1 15,-1-17-15,1 0 16</inkml:trace>
  <inkml:trace contextRef="#ctx0" brushRef="#br0" timeOffset="91866.9391">9296 12347 0,'17'-17'0,"1"-1"16,0 18 0,-1 0-16,1 18 15,-18 35 1,18-18 0,-18-18-16,17 19 15,-17-19-15,18 1 16,-1 0-16,1-18 15,0 0-15,-1 0 16,1 17-16,-36 1 31,1 0-15,-1-18 0,0 17-16,1 1 15,-1-18 1</inkml:trace>
  <inkml:trace contextRef="#ctx0" brushRef="#br0" timeOffset="92266.2626">9507 12224 0,'0'0'15,"18"-18"1,17 0 0,1 18-16,-1 0 15,-18-17-15,1 34 16,0-17-16,-1 53 15,-17-35-15,0 53 16,18-54-16,-18 19 16,0-19-16,0 18 15,18-17-15,-18 0 16,-18-18 0,0 0-1,1 0 1,-1-18-16,0 36 15</inkml:trace>
  <inkml:trace contextRef="#ctx0" brushRef="#br0" timeOffset="92477.0709">9860 12929 0,'0'0'0,"0"18"0,0 0 15,-17 17 1,17-17-16,-18-1 16,0 1-16</inkml:trace>
  <inkml:trace contextRef="#ctx0" brushRef="#br0" timeOffset="92912.073">10001 12241 0,'18'-17'16,"-18"34"0,18 54-1,-1-18-15,1 0 0,-1 0 0,19 53 16,-36-54 0,17 1-16,-17-35 0,18 0 15,-18-1-15,18-34 31,-1-19-15,1 19-16,17-1 0,-17 18 0,17 0 16,18 18-1,-35-1-15,-1 1 0,19 35 16,-36-35-16,-18 17 16,0-18-16,1 1 0,-19 0 15,-17 17 1,18-35-16,-18 0 15,36-18-15,-1-17 16,18 17-16,18-34 16</inkml:trace>
  <inkml:trace contextRef="#ctx0" brushRef="#br0" timeOffset="93160.8331">10336 12047 0,'0'0'15,"18"0"-15,0-17 0,17 17 16,0-18-1,-17 0-15,0 1 16,-1 17-16</inkml:trace>
  <inkml:trace contextRef="#ctx0" brushRef="#br0" timeOffset="93334.5625">10407 12083 0,'0'0'15,"18"53"-15,-18-36 0,17 1 16,-17 17-16,18-17 0,-18-1 16,18 19-1,-1-36-15,-17 17 0,18-17 16,-1 0-16,-17-17 0,18 17 16</inkml:trace>
  <inkml:trace contextRef="#ctx0" brushRef="#br0" timeOffset="93679.7227">10619 12012 0,'17'-18'16,"1"18"-16,17-17 16,-17 17-16,-1 17 15,1 1 1,0 0-16,-36 17 15,18-17 1,0 17 0,0-17-16,18-18 15,-1 0-15,19 0 16,-19 0-16,19 0 16,-36 17-1,0 1-15,-36 17 16,19-17-16,-1-1 15,-17 1-15,17 0 16,0-1-16,1 1 16</inkml:trace>
  <inkml:trace contextRef="#ctx0" brushRef="#br0" timeOffset="94091.526">10813 11871 0,'0'0'16,"17"-18"-16,1 18 0,0-17 15,-1 17 1,1 0-16,-1 0 15,1 0 1,-18 17-16,18 1 16,-18 0-16,0-1 0,0 19 15,17-19 1,-17 18-16,18-17 0,0 35 16,-1-18-16,1 18 15,0-35-15,-1-1 16,1 1-16,-18 0 15,0-1 1,-18 1 0,-17-18-1,17 0-15,1 18 16,-19-18-16,1 17 0,0-17 16,0 18-16</inkml:trace>
  <inkml:trace contextRef="#ctx0" brushRef="#br0" timeOffset="98356.0959">7902 10389 0,'18'0'32,"-18"-17"-17,-18 17 1,1-18-1,-1 18 1,0-18 0,18 1-16,-35-1 15,17 18-15,-35-18 16,36 18-16,-18-17 16,-54 34-1,36-17-15,1 18 16,-1 0-16,17 17 0,-17-17 0,1 17 15,-1 0-15,-53 36 16,70-18-16,1 0 0,-35 35 16,34-18-1,19-17-15,-1 0 0,0 0 16,18 0-16,-17 71 16,17-54-16,17 71 15,1-70-15,0-1 16,35 54-16,-18-71 15,18 0-15,53 17 16,-36-35-16,1-17 0,-1 17 16,107-17-16,-1 0 15,-88-18-15,1-18 16,69-17 0,-87-1-16,-1-16 0,1 16 15,-18-34-15,35-54 16,-53 54-16,1-89 15,-36 71-15,0 0 0,-18-18 16,-53-106-16,18 89 16,-70-54-1,35 89-15,-71 0 16,71 70-16,-18 0 16,18 18-16,0 18 0,-71 53 15,88-36-15</inkml:trace>
  <inkml:trace contextRef="#ctx0" brushRef="#br0" timeOffset="100454.6775">10213 11695 0,'-18'0'16,"1"0"0,17-18-1,-18 18 1,0 0-1,1-18 1,-1 18-16,0 0 16,-17 0-16,-18 0 15,18 0 1,0 0-16,-53 0 16,52 0-16,-17 18 0,18 0 15,-18-18-15,0 17 0,18-17 16,-18 18-16,-53 0 15,53-1-15,0 1 16,-52-1-16,52 1 16,0 0-16,0 17 0,0-17 15,0-1-15,-35 19 16,35-19-16,-35 36 16,52-35-16,-34 35 15,52-36-15,-17 1 16,17 17-16,-17-17 0,0 35 15,17-36-15,-17 54 16,17-53-16,-17 52 16,35-35-16,-18 1 15,1 34 1,17-34-16,0-1 0,0 0 16,0 18-16,0-18 0,0 1 15,17-1-15,1 18 16,-18-18-16,17-17 0,19 35 15,-19-36 1,19 1-16,-19 17 16,19-17-16,-19 17 0,36 18 15,-35-35-15,52 35 16,-34-36-16,-1 1 16,18-1-16,-18 1 0,18 0 15,-18-1-15,18-17 0,71 18 16,-71 0-16,70-18 15,-70 0-15,88 17 16,-88-17-16,18 0 16,52 0-1,36-17-15,-89 17 16,19-18-16,69 0 16,-17-17-16,-52 35 15,69-35-15,-87 17 16,88-17-16,-89 0 15,54-18 1,-54 17-16,36-34 16,-53 17-16,0 0 15,-18 0-15,0 0 0,36-106 16,-53 89-16,17-71 16,-35 70-16,0 1 15,-18-1-15,1 18 0,-54-53 16,36 53-16,-89-52 15,54 52-15,-107-35 16,54 35-16,-124 0 16,124 35-16,-19 18 15,-157 18 1,140 17-16,0 18 16</inkml:trace>
  <inkml:trace contextRef="#ctx0" brushRef="#br0" timeOffset="112743.8073">2893 4057 0,'-18'0'109,"1"0"-93,-1 0-1,0-18 1,1 18-16,-1 0 0,-17 0 15,17 0-15,-53 0 16,54 0-16,-54 0 16,36-17-16,-36-1 15,36 18-15,0-18 16,0 18-16,17 0 0,-53 0 16,36 0-16,-18 0 15,18 0-15,0 0 16,-18 18-1,17-18-15,1 18 0,18-18 16,-19 17-16,1 1 0,-18 35 16,18-35-16,-18 34 15,18-34 1,17 17-16,0 1 0,-17-1 16,17 0-16,-17 0 0,0 18 15,0-17-15,17-1 16,-17 35-16,17-17 15,-17 36-15,17-36 16,0-1-16,18-16 0,-17 70 16,-1-71-1,1 53-15,17-53 16,0 18-16,0 35 16,-18-35-16,18 0 0,0 0 15,0 0-15,18 71 16,-18-72-16,0 1 15,0 0-15,0 53 16,0 0-16,0-71 16,0 18-16,0-18 0,0 54 15,0-54-15,17 53 16,-17-53 0,0 1-16,18-1 0,-18 18 15,0-18-15,17 36 16,-17-36-16,18 53 15,-18-35-15,18 35 16,-18-35-16,17 53 16,-17-53-16,18 70 15,-18-70-15,35 53 16,-35-53-16,53 53 16,-35-53-16,17 53 15,-17-71-15,-1 18 16,36 35-1,-17 0-15,-19-35 16,1 0-16,0-18 0,17 54 16,-18-37-16,19 19 15,-36-18 1,17-18-16,19 36 16,-19-36-16,1 53 15,17-52-15,-17 34 16,-1-35-16,1 1 0,17 34 15,-17-52-15,0 17 16,-1-17-16,19-1 16,-36 1-16,17 0 15,1-1-15,0-17 0,-1 18 16,18-18-16,-17 0 16,17 0-1,-17 0-15,0 0 16,17 0-16,0 0 15,-17 0-15,17-35 16,0 17-16,-17 0 0,17 1 16,-17-1-16,17-17 0,36-18 15,-36 18-15,0-1 16,18-34-16,-17 35 16,34-54-1,-35 36-15,1 18 0,17-18 16,-18 0-16,18-35 15,-18 35-15,0 0 16,-17 0-16,35-52 16,-36 52-16,1 17 0,0-17 15,17-70-15,-35 70 16,18 0-16,-1-17 0,-17-1 16,18 0-16,0-70 15,-1 53-15,-17 0 0,0 0 16,18-71-1,-18 0-15,0 71 16,0 17-16,0-17 0,0-70 16,0 69-16,-18 19 15,18-18-15,-17-18 16,17 18-16,-18-106 16,0 105-16,1-122 15,17 122-15,0-105 16,0 106-16,0 0 0,0-71 15,-18-17 1,0 105-16,1-17 16,-1 18-16,-52-89 15,34 88-15,-17 1 0,18 17 16,-18 18-16,0-1 0,-35-17 16,35 36-16,18 17 15,-36 0 1,36 17-16</inkml:trace>
  <inkml:trace contextRef="#ctx0" brushRef="#br0" timeOffset="115150.2133">5415 4128 0,'18'-36'16,"-1"36"-16,-17-17 15,0-1 1,-17 18 0,-1 0-16,1-18 15,-36 18-15,35-17 16,-88 17 0,53 0-16,-35 0 0,-71 17 15,53-17-15,-70 36 16,88-1-16,-89 35 15,89-17-15,35 0 16,-35 35-16,53-35 16,35 0-16,0 0 0,0 18 15,35-18-15,53 53 16,-17-54-16,-1 19 16,36-18-16,-18-18 0,142 36 15,-124-36-15,17-17 16,1-1-16,-1-17 0,142 0 15,-142-35 1,1 17-16,-19-35 0,-16 18 16,-1-18-16,-18-17 0,36-107 15,-106 124 1,-17-105-16,-36 87 16,0-17-16,-35 0 15,-1 0-15,-17 17 0,-17 18 16,-142-18-16,107 71 15,34 18-15,-123 35 16,141 0-16</inkml:trace>
  <inkml:trace contextRef="#ctx0" brushRef="#br0" timeOffset="121246.5916">16581 11324 0,'-36'-17'16,"19"17"-16,-19 0 0,-34 0 15,35 35-15,-1-18 16,1 19-16,0 17 0,-1 52 15,19 19 1,-1-53-16,18-19 16,53 54-16,-18-70 15,18-1-15,53 18 16,-35-36-16,-18-17 0,17 0 16,-17 0-16,0-17 0,-18 17 15,18-53 1,-35 35-16,-1 1 0,-17-19 15,-17 1-15,-1 17 16,18 1-16,-53 17 16,36 17-16,-19 1 15,19 0-15,-1 17 0,18-17 16,0 34-16,0-34 16,53 17-16,-18-35 15,18 0-15,-18 0 16,1 0-16,-19 0 15,1-17-15,0-1 0,-18 0 16,-18 1 0,0-1-1,18 1 1,18 17 0,0 0-1,-1 0 1,-17-18-1,18 18-15,0-18 16,-1 1 0,18 17-1,-17 0-15,17 35 16,-17-35-16,0 35 16,-1-35-16,1 35 15,-18-17-15,0 0 16</inkml:trace>
  <inkml:trace contextRef="#ctx0" brushRef="#br0" timeOffset="122068.2277">18538 11695 0,'0'0'0,"18"-18"0,0 18 0,17 18 16,-17-1-16,17 36 15,-35-35 1,18 17-16,-1 0 15,-17-17-15,18-18 16,-18-18 0,18-17-1,-18 17-15,35 1 16,-18 17 0,36 0-1,-35 0-15,35 17 16,-18-17-16,0 18 15,-17-18-15,0 18 16,-36-18 15,18-18-15,35 0 0,-17 18-16,35-35 15,-18 18 1,0 17-16,18-18 15,-35 18-15,0-18 16,-1 18-16,-34 0 16,-1 0-1,0 0-15,-17 0 0,0 0 16,0 0 0,17 0-16,0 0 15,36 18 1,0-18-16,17 35 15,0-17-15,0-1 16,54-17-16,-54 0 16,0 0-16,0 0 0,-17 0 15,0-17-15,-18-1 16</inkml:trace>
  <inkml:trace contextRef="#ctx0" brushRef="#br0" timeOffset="122858.2936">20620 11571 0,'35'35'0,"-70"-70"0,70 123 16,-17 1 0,-18-54-16,0 0 0,0 0 15,0 1-15,-18-1 16,1-17-16,17-36 16,-18-17-16,18-1 15,0 1-15,0 0 16,0 0-16,18-1 0,-1-17 15,1 36-15,-1 17 16,1 0-16,0 17 16,-1 19-16,1 34 15,0-35-15,-1 1 0,1-1 16,0 0-16,17 1 16,0-19-16,0 1 15,1-18-15</inkml:trace>
  <inkml:trace contextRef="#ctx0" brushRef="#br0" timeOffset="123102.9037">21043 11783 0,'0'53'16,"0"-36"-16,0 1 16,35 17-16,-17-17 15,0 0-15,17-18 0,0 0 16,18-18-1,-35 0-15,0 1 0,-18-1 16,0 0-16,-18-35 16,-17 18-16,-18 0 15,17 17-15,1 1 0,0 17 16,0 0-16,17 0 0,18 17 16,0 1-16,18-18 15</inkml:trace>
  <inkml:trace contextRef="#ctx0" brushRef="#br0" timeOffset="123367.6379">21378 11889 0,'0'0'16,"-17"17"-16,17-34 0,0-1 15,0 0 1,17-35-16,1 18 15,-18 18-15,18-36 16,-1 35-16,1 0 16,-18 1-16,18 17 0,-1 0 15,1 0-15,-1 0 16,1 17 0,0 1-16,-18 0 0,17-1 15,1-17-15,0 0 16</inkml:trace>
  <inkml:trace contextRef="#ctx0" brushRef="#br0" timeOffset="124393.6127">21625 11836 0,'0'0'15,"0"35"-15,0-17 16,0-36 15,0-17-15,0 17-16,18-17 16,0 0-16,-1 17 15,1 0-15,-1 18 16,19 0-16,-19 0 15,1 18-15,-18 0 16,18-1-16,-18 1 0,0-1 16,0 19-16,0-19 15,0-34 17,35-1-17,-35 0-15,18-17 16,-1 18-16,1 17 15,0 0 1,-18 35 0,17-35-16,-17 17 15,18 19-15,-1-36 16,19 17 0,-19 1-16,1-18 0,35 0 15,-35-18-15,-1 18 16,1-17-16,-1-1 15,-17 0-15,-17 18 16,-18 18 0,17 0-1,0-1-15,18 1 16,0 0-16,0 17 16,18-17-16,0-1 15,17-17 1,-18 0-16,1-17 0,0 17 15,-18-18-15,17 18 0,-17-18 16,18 18-16,-18-17 16,18 17-1,-1 0 1,1 0 0,0-18-1,-1 0-15,1-35 16,-1 18-16,-17 0 0,18-71 15,-18 35 1,-18 1-16,18-1 0,-35-52 16,18 70-16,-1 35 15,18 1-15,-18 17 0,18 35 16,-17 0-16,17 36 16,17-18-16,-17 17 0,53 71 15,-35-88 1,17 0-16,-17-17 0,17-1 15,-17-18-15,17 19 16,-17-19-16,-18-34 47,0-1-47,0 0 16,0 1-16,17 17 15,1-18-15,0 1 16,-18-1-1</inkml:trace>
  <inkml:trace contextRef="#ctx0" brushRef="#br0" timeOffset="124465.3051">22490 11624 0,'0'0'0,"0"-18"0</inkml:trace>
  <inkml:trace contextRef="#ctx0" brushRef="#br0" timeOffset="124877.2931">22684 11695 0,'0'0'16,"0"17"-16,0 1 0,17 0 15,1 17 1,0-18-16,17 19 15,0-1 1,-17-17-16,-1-18 0,19 17 16,-1-17-1,-35-17-15,0-1 16,18 0 0,-18 1-1,17 17 1,-17-18-1,0 36 1,0-1 0,18-17-16,-18 18 15,0 0-15,17-18 16,-17 17-16,18-17 0,0 0 16,-1 0-16,1 0 15</inkml:trace>
  <inkml:trace contextRef="#ctx0" brushRef="#br0" timeOffset="125720.7344">25153 11518 0,'18'-35'16,"-36"70"-16,36-88 0,-54 0 16,19 36-16,-1-1 0,-17 0 15,0 18-15,-18 18 0,17 0 16,-17 17-16,1 18 0,-37 53 15,72-53-15,-1 35 16,18-35-16,18-36 16,17 19-16,18-19 15,35-17-15,-35-17 16,53-36-16,-71 18 16,0-54-16,-17 36 15,-18 18-15,0 0 0,0 0 16,-18-1-1,1 54 1,34 52-16,-17-17 16,71 36-1,-36-54-15,18 0 0,-18 0 0,18-17 16,18 0 0,-53-1-16,-1-17 0,-17-17 15</inkml:trace>
  <inkml:trace contextRef="#ctx0" brushRef="#br0" timeOffset="126333.9977">25435 10689 0,'18'0'15,"35"-17"1,-18-1-16,0 18 16,1-18-16,17 18 15,-36 0-15,1 0 0,0 18 16,-36-18 0</inkml:trace>
  <inkml:trace contextRef="#ctx0" brushRef="#br0" timeOffset="126584.8289">25506 10707 0,'0'0'0,"-18"17"0,1 54 15,17 0 1,0 34-1,17-52 1,36-17 0,-35-19-16,17-17 0,-17 0 15,17 18-15,-17-18 16,-1 0-16,-17-18 16</inkml:trace>
  <inkml:trace contextRef="#ctx0" brushRef="#br0" timeOffset="126890.8608">25823 10813 0,'71'0'16,"-53"0"-16,17 0 15,-18 17-15,-17 1 0,18 17 16,-18-17 0,-18 35-16,1-36 15,-36 19-15,53-19 16,-35 1-16,52-18 31,19 18-15,-1-18-16,18-18 15,-36 18-15,1 0 16</inkml:trace>
  <inkml:trace contextRef="#ctx0" brushRef="#br0" timeOffset="127261.6353">26158 10742 0,'18'-18'16,"0"18"-16,-1 0 0,36-17 15,-35 17-15,35 0 16,-35 0 0,-1 0-16,1 0 0,-18 17 15,17 1 1,-17 0-16,0 35 15,-17-18-15,17 35 16,0-34-16,0 52 16,17-53-16,1 36 15,-18-54-15,18 1 16,-18 0-16,-18-18 31,-35 0-15,0-18-16,18 18 15,0 18-15,-18-18 0</inkml:trace>
  <inkml:trace contextRef="#ctx0" brushRef="#br0" timeOffset="129981.9208">27799 11553 0,'0'-35'0,"0"18"16,-18-1 0,1 0-16,17 1 0,-36 17 15,19 0 1,-19 17-16,1 36 16,18-18-16,-1 18 15,18-17-15,35 17 16,0-18-16,1-17 15,-1-1-15,-17 1 0,17-1 16,-17-17-16,-1 18 16,-17 0-16,-17-18 15,-36 0-15,-18 0 16,36 0-16,17 0 16,1 0-1</inkml:trace>
  <inkml:trace contextRef="#ctx0" brushRef="#br0" timeOffset="130237.3072">28187 11677 0,'0'0'16,"-18"35"-16,1-17 0,-1 35 15,18-18-15,53 36 16,-18-54-16,1 1 15,-1-18-15,0 0 0,71-18 16,-71 1-16,36-36 16,-54 17-16,-34-52 15,-1 53-15,-17 0 16,-53-18-16,35 53 16,0 0-16,0 0 0,0 17 15,0 54 1</inkml:trace>
  <inkml:trace contextRef="#ctx0" brushRef="#br0" timeOffset="131527.8014">17833 13194 0,'0'0'0,"0"-18"0,-18-17 15,18 17-15,-17 18 16,-1 0-16,18 18 15,-18 17-15,18 18 0,-17 53 16,17-71-16,17 53 16,1-52-16,17-1 15,-17-35-15,35 0 16,-36-18-16,19-35 16,-36 36-1,0-18-15,0-36 16,-18 36-16,0 17 0,1 0 15,-1 1 1,1 17-16,17 17 16,0 1-16,0 0 15,0-1-15,17 1 0,18 17 16,-17-35-16,17 18 0,-17-18 16,0 0-1,-18-18 1,17-17-1,1 35-15,17-18 16,1 18-16,16 36 16,-34-1-16,17-17 0,-17 17 15,17 0-15,-35-17 16,0-1-16,-17 1 0,-19-18 16,-17 18-1,1-18-15,16-18 0,1 18 16,0 0-16,17-18 0,36 1 15,35 17 1,-18-18-16</inkml:trace>
  <inkml:trace contextRef="#ctx0" brushRef="#br0" timeOffset="131867.8147">19526 13212 0,'53'0'15,"0"-18"-15,-18 18 16,71-35-16,-35 35 16,-36-18-16,18 18 0,-18-18 15,1 18-15,-19 0 16</inkml:trace>
  <inkml:trace contextRef="#ctx0" brushRef="#br0" timeOffset="132083.7758">19667 12823 0,'0'0'15,"0"89"-15,0-19 0,0 71 16,0-88-16,0 71 16,18-71-1,17 0-15,-17-18 16,0 0-16,-1-17 0,18-1 16</inkml:trace>
  <inkml:trace contextRef="#ctx0" brushRef="#br0" timeOffset="132373.8635">20038 13388 0,'0'53'15,"0"-106"-15,17 141 0,54-53 16,-36-17-1,18 0-15,35-18 0,-52 0 16,34-18 0,-52 18-16,-18-35 15,-18-1-15,1 19 0,-19-18 16,1 17-16,0 0 16,-1 1-16,1-1 0,0 18 0,0 0 15,35 18 1,0-1-16</inkml:trace>
  <inkml:trace contextRef="#ctx0" brushRef="#br0" timeOffset="132734.1999">21431 13264 0,'18'0'15,"-36"0"-15,54 0 0,16-17 16,-34 17-16,70-35 16,-52 17-16,34 0 15,-52 18 1,-1-17-16,-17-1 16,0 0-16,-17 1 15,-1-1-15,0 0 0</inkml:trace>
  <inkml:trace contextRef="#ctx0" brushRef="#br0" timeOffset="133552.7027">21643 12823 0,'0'0'15,"0"53"-15,18 0 16,-1 0-16,-17 0 0,35 88 16,-35-88-16,36 53 15,-19-53-15,1-18 16,0-17-16,-1-1 15,1-17-15,-18-17 16,18-1-16,-18-35 16,0 36-16,0-19 15,0 19-15,0-19 0,17 19 16,-17-1-16,18 18 16,0 0-16,-1 0 15,1 0-15,-1 18 16,1-18-16,0 0 0,-1 0 15,19 0-15,-1-18 16,-17 18-16,-1 0 16,-52 35-1,17-17-15,1 0 16,-1 17-16,0 0 16,18-17-16,0 17 15,18-35 1,17 0-16,1-17 15,-19-1-15,1 0 0,17-17 16,-17 17-16,-18-35 16,17 36-16,-17-1 15,-17 18 1,17 18 15,0-1-15,35-17-1,-17 18-15,17-18 16,-35-18 0,18 18-16,-18-17 15,0-1-15,0 1 16,0-1-16,0 0 16,0 1-1,0-1-15,17 0 0,1 18 16,-1 0-1,1 0 1,0 18-16,-1 0 0,1-1 16,0-17-1,-1 18-15,1-18 16,-18 18 0,18-18-16,-1 0 15,1 0 1,17 17-1,-17-17-15,-1 18 16,1-1 0,0 1-16,-18 0 15</inkml:trace>
  <inkml:trace contextRef="#ctx0" brushRef="#br0" timeOffset="134131.6883">23954 12876 0,'17'-35'16,"-34"70"-16,52-88 0,-35 71 15,18 35 1,-18 0-16,0 0 0,0 70 15,0-87-15,17 52 16,1-53 0,17 0-16,-17-17 15,-1-18-15,19-18 16,-1 1-16,-17-1 0,-1 0 16,1-34-16,-1 52 15,1-18-15,17 18 16,-17 18-16,17-1 0,18 36 15,-17-35 1,-19 17-16,18-35 0,1 18 16,-19-18-16,36 0 15,-53-18-15,0-35 16,0 18-16,-17-18 16,-1 18-16,-35-36 15,35 36-15,1 0 0,-1-1 16,18 19-16,0-19 0,0 19 15</inkml:trace>
  <inkml:trace contextRef="#ctx0" brushRef="#br0" timeOffset="134460.4973">24694 12559 0,'0'0'0,"0"-18"0,0 1 16,18 17-16,0 0 16,17 0-16,-17 0 15,-1 0-15,1 0 0,-18 17 16,-18-17 15,1 36-31,-1-19 16,18 1-16,-18-1 0,36 54 15,-18-53-15,35 35 16,-17-18 0,35-18-16,-36 1 15,19-18-15,17 0 16,-36-18-16,1 1 16</inkml:trace>
  <inkml:trace contextRef="#ctx0" brushRef="#br0" timeOffset="134764.8304">25047 12488 0,'36'0'16,"-72"0"-16,89 0 16,-35 18-16,-1-18 15,-17 18 1,0-1-16,0 19 15,18-19-15,-18 1 0,18-1 16,-1 1 0,-17 0-16,0-1 0,0 1 15,-17-18 1,-19 0 0,19 0-16,-36 18 15,35-18 1,1 17-1,34-17-15</inkml:trace>
  <inkml:trace contextRef="#ctx0" brushRef="#br0" timeOffset="135070.1853">25312 12383 0,'0'0'15,"17"0"1,1 0-16,35 17 16,-35 1-16,17-18 15,-17 17-15,17 19 16,-18-19-16,-17 19 16,18-19-16,-18 36 15,0-35-15,0-1 0,-18 19 16,1-36-1,-1 0 1,1 0 0,-1 0-1,18-18-15,-18 18 0,1 18 16</inkml:trace>
  <inkml:trace contextRef="#ctx0" brushRef="#br0" timeOffset="135265.8729">25823 13141 0,'-35'71'15,"70"-142"-15,-105 177 0,35-71 0,-1-17 16,19-1-16,-36 36 15,35-35-15,0-18 16</inkml:trace>
  <inkml:trace contextRef="#ctx0" brushRef="#br0" timeOffset="135827.6148">26141 12488 0,'0'124'15,"0"-248"-15,0 318 0,0-123 0,17 52 16,-17-70-1,18 0-15,-18-17 0,18-1 0,-18 0 16,0-17-16,17-18 16,-17-18-1,18-17-15,0 17 16,35 1 0,-18-1-16,18 36 15,0 52-15,-36-35 16,-17 1-16,0 34 15,-17-52-15,-36 17 16,35-17-16,-35-18 16,18 0-16,17-18 15,1 0-15,-1 1 0,0-54 16,18 36-16</inkml:trace>
  <inkml:trace contextRef="#ctx0" brushRef="#br0" timeOffset="136016.9817">26494 12383 0,'17'-18'0,"19"0"16,-1 1-1,0 17-15,36-18 16,-54 18-16,1 0 15</inkml:trace>
  <inkml:trace contextRef="#ctx0" brushRef="#br0" timeOffset="136155.8773">26599 12365 0,'0'53'16,"0"-106"-16,18 141 0,17-17 15,-17-36-15,0 0 16,-1-17-16,1-1 0,0 1 0,-1 0 15,1-18-15</inkml:trace>
  <inkml:trace contextRef="#ctx0" brushRef="#br0" timeOffset="136500.891">26899 12435 0,'0'0'0,"18"0"0,0 0 16,-1 18 0,1-18-16,0 18 0,-1-1 15,-17 1 1,0 0 0,0-1-16,0 1 15,0 0 1,0-1-1,0 1 1,-17-18 0,17 17-1,-18-17-15,0 0 16,1 0 0,-1 0-1,0 0-15</inkml:trace>
  <inkml:trace contextRef="#ctx0" brushRef="#br0" timeOffset="136873.3079">27111 12312 0,'18'0'16,"-1"0"-16,1 0 0,35 18 15,-18-18-15,0 17 16,-17-17 0,0 36-16,-18-19 15,0 18-15,0-17 16,-18 17-16,18 1 0,0 17 15,0-36-15,0 36 16,18-35-16,-18-1 16,17 1-16,-17 0 15,-17-18 1,-19-18 0,19 18-16,-36 0 15,35 0-15,-35 0 16,36 0-16</inkml:trace>
  <inkml:trace contextRef="#ctx0" brushRef="#br0" timeOffset="137730.5796">28610 12771 0,'-17'-106'15,"34"212"-15,-52-265 16,0 124-16,-1-18 0,-16 0 15,16 53-15,-34 35 16,52 18-16,0 0 16,1 106-16,34-89 15,1 18-15,-18-17 0,18-1 16,17 72-16,-17-107 16,-1 0-16,-17 18 15,0-35-15,-17-18 16,-1-36-1,18 19-15,-18-1 16,36-35-16,-18 36 16,35-1-16,-17 0 15,17 1-15,53-1 0,-35 18 16,35-18 0,-35 18-16,-17 0 15,-1-17-15,-17 17 0,-1 0 0,-17 17 16,-17 1-16,-1 17 15,-17 1-15,-1-1 0,1 18 16,0 17 0,17-34-16,36 16 15,-1-34-15,1-18 0,17 0 16,1-18-16,-1 1 0,18-18 16,-35-1-16,17-34 15,-18 34-15,-17 1 16,0-18-1,0 36-15,0-1 0,-17 0 16,17 36 0,0 35-1,0-35-15,0-1 0,35 36 16,-17-35-16,17-1 16,0 19-16,-17-36 15,-18 17-15</inkml:trace>
  <inkml:trace contextRef="#ctx0" brushRef="#br0" timeOffset="137979.8659">29228 13088 0,'-18'0'15,"36"0"-15,-36 18 0,18-1 16,-18 19-16,18-1 15,18-17-15,0 34 16,-1-34-16,1 0 0,0 35 16,-1-53-1,-17 17-15,0 1 0,-17-18 16,-19 0 0,19 0-16,-1-18 15,0 18-15</inkml:trace>
  <inkml:trace contextRef="#ctx0" brushRef="#br0" timeOffset="138273.9777">29492 13106 0,'0'0'16,"36"0"-16,-19-18 0,1 0 15,-18-17 1,17 0-16,-17 0 15,0-1-15,0-34 16,0 34 0,0 19-16,0-18 15,0 52 1,-17 71-16,17-35 16,-18 71-16,18-54 15,-17-17-15,17 18 16,0-18-16,0-18 0,17 36 15,-17-36-15,18 0 16</inkml:trace>
  <inkml:trace contextRef="#ctx0" brushRef="#br0" timeOffset="138558.277">29757 13335 0,'0'0'15,"70"-18"-15,-34 1 0,-1-19 16,-17 36 0,-18-17-16,0-1 0,-36 18 15,-17 0 1,36 0-16,-19 18 16,36-1-16,36 1 15,-1-18-15,18 0 16,53-18-16,-53 1 15,0-1-15,-18 18 16,0-17-16,18-1 16,-71 18-1,1 0-15</inkml:trace>
  <inkml:trace contextRef="#ctx0" brushRef="#br0" timeOffset="154540.6671">18627 11695 0,'0'-18'15,"0"0"1,0 1 0,17-1-1,-34 18 16,17 18 1,0 17-32,17 0 15,-17 18 1,18-35-16,-18 35 16,18-36-16,-1 19 15,-17-19-15,18-17 16,0 0-16,-1 0 15,1-17 1,-18-1-16,0 0 0,17-17 16,-17 17-16,0 1 15,0-1 1,0 36 31,18-1-32,-18 1-15,18-18 0,-18 35 16,17-35-16,1 18 16,0-18-16,-1 0 15,1 0 1,0-18-16,-1 1 16,-17-1-16,18 0 15,-18 1-15,0-1 0,0 1 16,0-1-16,0 0 0,0 1 15,0-19-15,0 1 16,0 17-16,-18 18 16</inkml:trace>
  <inkml:trace contextRef="#ctx0" brushRef="#br0" timeOffset="165785.1651">16863 15152 0,'0'35'31,"17"53"-15,-17-17-16,18 105 16,-18-88-16,-18 18 15,18 71 1,-17-107-16,17-17 0,0-18 16,0 18-16,0-70 15,17-54 1,-17 1-16,0 17 15,18-88 1,-18 70-16,0-105 16,0 87-16,0 19 0,0-1 15,0 18-15,0 36 16,0-1-16,0 36 0,35 70 16,-17-18-1,0 1-15,17 105 16,0-105-16,0 17 0,1-35 15,-1 0-15,0 0 0,18 17 16,-18-52-16,1-18 16,-19 0-16,1-18 15,-18-17 1,0-53-16,-18 35 16,-17-88-16,0 70 15,17 1-15,-35-36 16,36 71-16,-1-1 15,18 19-15,0-1 16,0 36-16,18-1 16</inkml:trace>
  <inkml:trace contextRef="#ctx0" brushRef="#br0" timeOffset="166047.5651">17480 15769 0,'0'0'16,"18"88"-16,-1-52 0,1 17 16,0-18-16,-1-18 0,19-17 15,-1 0 1,0-17-16,-17-1 0,-1-17 16,1 17-16,0-17 0,-18-36 15,-18 36-15,0 0 16,-17 17-16,18-17 15,-19 17-15,19 1 0,-19 17 16,1 0-16,17 17 16,18 19-16</inkml:trace>
  <inkml:trace contextRef="#ctx0" brushRef="#br0" timeOffset="166269.977">17868 15928 0,'-35'-18'16,"35"1"-16,-18-19 15,18 1 1,0-18-16,18 18 16,0-18-16,-1 35 15,1-17-15,-1 35 0,-17-18 16,36 1-1,-19 17-15</inkml:trace>
  <inkml:trace contextRef="#ctx0" brushRef="#br0" timeOffset="166692.7341">18062 15822 0,'0'0'15,"0"18"-15,0-1 0,0-34 32,18-19-17,-18 1-15,18 18 0,-1-54 16,-17 36-16,0 17 16,0 0-16,18 1 15,-18 34 1,17 36-1,-17-17-15,0-1 0,0 18 16,0-36-16,18 1 16,0 0-16,-1-18 15,1-18 1,-18 0-16,18 1 0,-18-1 16,17 1-16,19-1 15,-19 0-15,1 1 16,-1 17-16,-17 17 15,0 1-15,18 17 16,-18 0-16,18 1 16,-18-1-1,35-17-15,-17-18 16</inkml:trace>
  <inkml:trace contextRef="#ctx0" brushRef="#br0" timeOffset="167281.5415">18609 15681 0,'0'0'16,"-35"0"-16,17 18 0,0 17 15,-17 18-15,35-36 16,0 36 0,18-35-16,17 0 15,-17-18-15,-1 0 0,19 0 16,-19 0-16,1-18 15,-18 0 1,0 1-16,-18 17 16,1 0-16,17 17 31,35 1-31,-17 0 16,-1-18-16,19 17 0,-19-17 15,36-35-15,-35 17 16,17-17-1,-35 0-15,0-36 16,0 18-16,0 0 16,-18 1-16,18-1 0,-35-71 15,17 54-15,1 17 16,-1 0-16,1 17 0,-1 1 16,18 70-1,0 54 1,18-36-16,-18 17 0,35 54 15,0-71-15,18 35 16,-35-35 0,35 0-16,-36-36 15,1 18-15,-1-17 16,-17-36 0,-17 18-1,34 0 16,1 0-15,0 0 0</inkml:trace>
  <inkml:trace contextRef="#ctx0" brushRef="#br0" timeOffset="167393.2287">19032 15575 0,'0'0'16,"0"-35"-16,0 17 15</inkml:trace>
  <inkml:trace contextRef="#ctx0" brushRef="#br0" timeOffset="167782.3114">19209 15628 0,'0'35'0,"0"-70"0,0 88 16,0-18-16,17-17 16,1 17-16,0-35 15,-1 18-15,1-1 16,0-17-16,-1 18 16,1-18-16,0 0 15,-1 0-15,1-18 16,-18 1-1,0-1 1,-18 18 0,1 0-16,-1 0 0,18 18 15,0-1-15,18 1 16,-1 0-16,36-1 16,-18 1-1,1-18-15,-1 0 0,0 18 16,0-18-16,-17 0 15,0 0-15,-1 0 0,-34 0 16</inkml:trace>
  <inkml:trace contextRef="#ctx0" brushRef="#br0" timeOffset="168716.8795">20832 15311 0,'-18'0'0,"36"0"0,-54 0 15,54 0 1,52-18-16,-17 18 16,53 18-1,-71-1-15,36 36 16,-36-35-16,-17 17 0,-18 0 16,0 18-16,-35 35 15,17-35-15,-35 36 16,35-37-16,1-16 15,17 34-15,17-52 16,36 17-16,-17-17 16,52-18-16,-53 0 15,53 0-15,-52-18 16,-19 18-16,-17-17 16,0-1-16,-17 0 15</inkml:trace>
  <inkml:trace contextRef="#ctx0" brushRef="#br0" timeOffset="168843.6797">20937 15752 0,'71'0'15,"-18"0"1,-18-18-16,18 0 0,53 1 16,-71-1-16</inkml:trace>
  <inkml:trace contextRef="#ctx0" brushRef="#br0" timeOffset="169155.0012">21590 14693 0,'35'0'15,"1"0"-15,34 0 16,-35-17-16,-17 17 0,17 0 15,-17-18-15,0 18 0,-1 0 16</inkml:trace>
  <inkml:trace contextRef="#ctx0" brushRef="#br0" timeOffset="169373.1518">21696 14852 0,'17'71'16,"-34"-142"-16,52 212 15,-35-123-15,18 17 16,-1-17-16,1 17 0,0-17 16,-1-1-1,1-17-15,17 0 0,-17 0 0,0-17 16,-1-1-16</inkml:trace>
  <inkml:trace contextRef="#ctx0" brushRef="#br0" timeOffset="169639.8497">22031 14887 0,'18'0'16,"-1"0"-16,1 0 15,-18 18-15,18 0 16,-1-1-16,1 18 0,-18-17 16,0 17-1,0-17-15,-18 0 16,1-18-16,17 17 16,0 1-1,17-18 1,1 0-16,17 0 0,0-18 15,-17 1-15</inkml:trace>
  <inkml:trace contextRef="#ctx0" brushRef="#br0" timeOffset="169997.9441">22313 14781 0,'0'0'15,"18"-17"-15,-1-1 0,1 18 16,17-18 0,-17 18-16,0 0 15,-1 0-15,1 0 16,-18 18 0,18 17-1,-18-17-15,17 0 0,1 35 16,-18-18-16,18 0 15,-18 0-15,17-17 0,1 35 16,-18-18-16,17 1 16,-17-19-16,0 1 15,-17-18-15,17 17 16,-18-17-16,1 0 16,-36 0-16,35 0 15,-35 0-15,35 0 16,-17 0-16</inkml:trace>
  <inkml:trace contextRef="#ctx0" brushRef="#br0" timeOffset="170701.4592">21696 14693 0,'0'18'16,"0"35"0,0-36-16,17 19 0,-17-1 15,0 36 1,18-36-16,-18 0 16</inkml:trace>
  <inkml:trace contextRef="#ctx0" brushRef="#br0" timeOffset="204203.2934">20638 16422 0,'-18'0'16,"36"0"-1,-1-18 1,36 18 0,0-17-16,53-1 15,-36 18-15,124 0 16,-88 0-16,159 18 15,-106-18-15,-1 0 16,142 0 0,-159 0-16,89 0 15,-160 0-15,36 0 16,-88 0-16,-1 0 16</inkml:trace>
  <inkml:trace contextRef="#ctx0" brushRef="#br0" timeOffset="208757.6262">24518 12118 0,'18'0'31,"35"0"-31,-18 0 16,35 0-16,1-18 15,35 18-15,-18 0 0,141 18 16,-105-18-16,17 0 16,0 0-16,0 0 0,141 0 15,-158 0-15,52 0 16,-123 18-16,-35-18 15</inkml:trace>
  <inkml:trace contextRef="#ctx0" brushRef="#br0" timeOffset="229783.7047">21555 16863 0,'-18'53'15,"18"-18"-15,0 18 0,-18 88 16,18-53-16,0 0 16,0 106-16,0-88 15,0 53-15,18-106 16,0 0-16,-18-36 15,0 1-15,17-18 0,-17-35 16,0 0-16</inkml:trace>
  <inkml:trace contextRef="#ctx0" brushRef="#br0" timeOffset="230112.4322">21149 17163 0,'0'0'16,"0"-18"-16,35-17 16,-17 17-1,53-52-15,-54 34 16,18 1-16,18-36 15,0 1 1,-35 52-16,0 1 0,-1-1 0,1 18 16,17 35-1,-35 1-15,18 16 0,-1-16 16,1-1-16,0 0 0,-1 1 16,36 34-16,-18-35 15,1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33:52.4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2787 3581 0,'0'0'0,"18"-18"0,-18-35 16,-18 18-16,-17-18 16,-1 35-16,1-17 15,-53 17-15,-18 18 16,53 36-16,18-1 15,0 18-15,-18 88 16,53-53-16,0 0 0,53 89 16,-18-107-1,71 19-15,-53-54 16,70 18-16,-70-53 16,18 0-16,-54 0 15,1-36-15,-18 19 16,-18-36-1,-17 18-15,17 17 16,1 0-16,-1 1 0,0-19 16,1 36-16,17-17 15,17 17-15,1-18 0,0 18 16,52-18-16,-34 18 16,34-17-16,-52-1 15,17 18-15,-17-17 0,-1 17 16,-34 17-1,17 1 1,-18-1-16,18 1 0,-18 17 16,18 1-16,0-19 15,18 19-15,0-19 16,17 19-16,-17-36 16</inkml:trace>
  <inkml:trace contextRef="#ctx0" brushRef="#br0" timeOffset="171.1064">3228 4022 0,'0'0'0,"0"53"0,18-36 15,-18 19-15,17-19 16,1-17-16,-1 0 15</inkml:trace>
  <inkml:trace contextRef="#ctx0" brushRef="#br0" timeOffset="292.7344">3210 3634 0,'-17'-36'0,"17"19"15</inkml:trace>
  <inkml:trace contextRef="#ctx0" brushRef="#br0" timeOffset="866.5868">3440 4128 0,'0'0'15,"17"35"-15,1-18 0,0-17 16,-1-17 0,1-1-16,-18 1 15,17-19-15,-17-17 16,0 18-16,-17-18 16,-1 35-16,36 36 31,-18 0-31,53 17 15,-36-35-15,19 18 16,-1-18-16,0 0 0,0 0 16,18 0-16,-35 0 15,0-18-15,-18 0 16,0 1-16,-18-1 16,0 0-16,1 1 0,-36-1 15,35 36-15,1-1 16,-1 1-16,36 35 15,-18-35-15,35-1 16,0 1 0,18-18-16,-18 0 15,18 0-15,-53-18 16,18 1-16,-18-1 16,-18 0-1,18 1-15,18 17 31,17 17-31,0 1 16,1 17 0,-19-35-16,1 0 0,17 18 15,-17-18-15,-18 18 16</inkml:trace>
  <inkml:trace contextRef="#ctx0" brushRef="#br0" timeOffset="1395.1971">5644 3792 0,'0'0'15,"0"-35"-15,-17 17 16,-1 1-16,1 17 16,17 17-1,17 19 1,1-1-16,17 36 15,0-54-15,-17 18 16,17 1-16,-17-1 16,0-17-16,-18-1 15,-18 1-15,-35 0 16,18-1-16,-53 1 16,52-18-16,-17 18 15</inkml:trace>
  <inkml:trace contextRef="#ctx0" brushRef="#br0" timeOffset="1645.8095">5944 3898 0,'0'0'0,"0"35"0,-17-17 0,-1 17 15,0 1-15,18-19 16,18 19-16,0-19 15,52-17 1,-34-17-16,-1-1 0,18-35 16,-36 18-16,-17-1 15,0 19-15,0-18 0,-35-1 16,17 19-16,-34-19 16,16 36-16,1 0 15</inkml:trace>
  <inkml:trace contextRef="#ctx0" brushRef="#br0" timeOffset="2236.6554">6315 4039 0,'0'0'16,"0"18"-16,-18-36 15,18 1 1,0-19-16,0-17 15,0 36-15,0-36 16,0 35-16,0 36 31,18-18-31,-1 35 16,-17-17-16,0-1 0,18-17 16,0 18-16,-1-18 15,-17-18-15,18 18 16,0-35-16,-1 18 15,-17-1 1,18 0-16,-1 1 16,1 17-16,0 0 15,-1 17 1,-17 1-16,36 0 16,-19-1-16,1-17 15,17 0-15,-17 0 16,0 0-16,-1 0 0,18-17 15,-17-1-15,17-17 16,-35 17 0,0 0-16,0 1 0,0-1 15,-17 0-15,-1 18 16,-35 0-16,36 18 16,-19 35-16,36-18 15,18 18 1,17 0-16,18-35 0,18-18 15,-36 0 1,35 0-16,-34 0 16,-1-18-16,-35 0 15</inkml:trace>
  <inkml:trace contextRef="#ctx0" brushRef="#br0" timeOffset="3496.2124">8061 3687 0,'0'17'16,"0"18"-1,18 1-15,-18 17 0,35 52 16,0-34 0,-17-18-1,17-18 1,-17-52-16,-1-19 16</inkml:trace>
  <inkml:trace contextRef="#ctx0" brushRef="#br0" timeOffset="3597.4529">8008 3457 0,'0'0'0,"0"-17"15,18-1-15</inkml:trace>
  <inkml:trace contextRef="#ctx0" brushRef="#br0" timeOffset="3842.2965">8308 3969 0,'0'-18'15,"0"36"-15,18-71 0,-18 35 16,17-17-16,-17 0 16,0-1-16,0 1 0,18-18 15,-1 36-15,-17 34 16,18 18-1,0 18-15,-1-17 16,1-1-16,0 18 16,-1-36-16,1 1 0,0 0 15</inkml:trace>
  <inkml:trace contextRef="#ctx0" brushRef="#br0" timeOffset="4020.0748">8555 3687 0,'35'0'16,"-70"0"-16,105 0 0,-52-18 15,53 18-15,-54-18 16,54 1-16,-54-1 16,19 0-16,-19 1 15,-17-1-15</inkml:trace>
  <inkml:trace contextRef="#ctx0" brushRef="#br0" timeOffset="4179.5131">8661 3369 0,'0'0'0,"17"53"16,-17 18-16,18-1 0,0 54 15,-18-54-15,17-17 16,1-18-16,0 1 0,-1-1 15,1-18-15,-1 1 0</inkml:trace>
  <inkml:trace contextRef="#ctx0" brushRef="#br0" timeOffset="4576.0586">8872 3898 0,'0'0'0,"18"0"16,17 0-1,-35-17-15,36 17 16,-36-18-16,17 0 0,1 1 16,-36 17-16,1-18 15,-1 18-15,0 0 16,1 0-16,17 18 16,0-1-16,17 1 15,1 0 1,17 17-16,-17-18 15,-1-17-15,1 18 0,0 0 16,-1-18-16,1 0 0,0 0 16,-1 0-1,1-36-15,-18 19 16,0-36-16,18 18 16,-18-1-16,0 1 0,0 0 15,17 0 1,-17 17-16,18 0 15,0 18-15,-1 0 16,1 0-16</inkml:trace>
  <inkml:trace contextRef="#ctx0" brushRef="#br0" timeOffset="5047.4832">9331 3933 0,'0'0'0,"0"18"16,18-18 0,-18-18-16,0 1 15,0-36-15,0 18 16,0-1-16,0 19 0,0-19 16,0 19-16,17-1 15,-17 1-15,18 17 0,0 0 16,-1 52-1,-17-34-15,18 35 16,-18-35-16,17-1 16,1 1-1,-18-36 1,0 1 0,0-1-16,18 0 15,-1-17-15,-17 17 16,36 18-16,-36-17 15,17 17-15,-17 17 16,18 19-16,-18-19 16,18 19-1,-1-19-15,1 19 16,-1-19-16,1-17 16,0 0-1,-1 0-15,1 0 16,-18-17-16,18-1 15</inkml:trace>
  <inkml:trace contextRef="#ctx0" brushRef="#br0" timeOffset="5793.9507">9719 3828 0,'18'-18'0,"-1"18"32,1-18-17,-18 1-15,0-19 16,0 19-16,0-18 15,-18 17-15,1 18 0,-1 0 16,-17 0-16,17 0 16,18 35-1,0-17-15,18 35 16,-1-36-16,36 19 16,-17-19-16,34-17 15,-35 0-15,18 0 16,-17-17-16,-1-1 15,-17 0 1,-18 1-16,-18 17 16,0 0-1,1 17-15,-1 19 16,18-19 0,18 19-1,-1-19-15,36 1 16,-18-18-16,36-18 15,-36 1-15,18-19 16,-35 1-16,-1 0 0,-17-36 16,0 36-1,-17-71-15,-1 71 16,-52-89-16,34 71 16,1 0-16,0 1 15,17 34-15,1 0 0,-19 36 16,36 17-16,0 53 15,0-35-15,53 71 16,-18-71-16,54 35 16,-54-35-16,0-36 15,0 19-15,1-19 0,-19-17 16,1 0 0,-18-17-1,0-1 1,0 36-1,18-1 1,-18 1-16,17 0 16,1-18-16,0 17 15,-18-34 1,-18-19 0,18 19-1,0-19-15,18 19 16,-18-1-16,0 1 15</inkml:trace>
  <inkml:trace contextRef="#ctx0" brushRef="#br0" timeOffset="6306.0806">10619 3792 0,'-18'18'0,"0"17"15,18-17-15,0 0 16,18-18-16,0 17 16,-1-17-16,36-17 15,-35 17-15,-1-18 16,-34 0 0,-1 18-1,36 0 16,-1 0-15,1 18-16,17-18 16,-17 0-16,35 18 15,-35-18-15,-1 0 16,-17-18 0,0 0-1,-17 1-15,-1 17 16,0-18-16,18 0 15,-17 18-15,17-17 16,17 17 0,19-18-1,-1 18-15,0-18 16,0 18-16,1-17 0,-1 17 16,71-35-16,-71 17 15,18-35-15,-35 35 16,-18 1-16,0-1 0,-18 0 15,-35-17-15</inkml:trace>
  <inkml:trace contextRef="#ctx0" brushRef="#br0" timeOffset="6511.4192">11042 3457 0,'0'0'15,"0"18"-15,0 17 0,0 0 0,18 54 16,-18-54 0,35 71-16,-17-71 15,-1 18 1,1-35-16,-1-1 0,1-17 16,0 0-16</inkml:trace>
  <inkml:trace contextRef="#ctx0" brushRef="#br0" timeOffset="6727.8582">11201 3828 0,'17'0'0,"1"0"16,0 17-1,17-17 1,-17 0-16,17 0 16,0-17-16,0-1 15,-17 0-15,-18 1 16,0 34-1,-18 1 1,18 0 0,18-18-1,0 0-15</inkml:trace>
  <inkml:trace contextRef="#ctx0" brushRef="#br0" timeOffset="7157.1396">12947 3863 0,'0'0'16,"71"88"-16,-36-70 0,-18-1 16,19-17-16,-19 0 0,1-35 15,0 17-15,-18-52 16,-18 35 0,18-1-16,-18 1 0,18 0 15,0 0-15,0-1 0</inkml:trace>
  <inkml:trace contextRef="#ctx0" brushRef="#br0" timeOffset="7499.813">13476 3722 0,'0'0'15,"-18"17"-15,1 19 0,-18-1 16,17 0-16,18 18 15,18-53-15,17 18 16,-18-18-16,1 0 16,0 0-16,-18-18 0,17 1 15,-17-1 1,-17-17-16,-1 17 16,0 18-16,1-18 15,17 36 1,0 0-1,17 17-15,-17-17 16,36-1-16,-19-17 0,19 18 16,-19-18-16,19 0 0,-1-18 15,-17 18-15,-1-35 16,-17 17-16,0-35 16</inkml:trace>
  <inkml:trace contextRef="#ctx0" brushRef="#br0" timeOffset="7699.6847">13635 3087 0,'0'0'16,"18"106"-16,-1-36 0,1 18 16,-1 54-1,1-54-15,0-18 0,-1 1 16,1-18-16,35 35 15,-35-53-15,17 0 16,-35-17-16,17-36 16,-17 1-16</inkml:trace>
  <inkml:trace contextRef="#ctx0" brushRef="#br0" timeOffset="7995.8342">13864 3651 0,'0'18'16,"35"35"-16,-35-18 15,18 0-15,17-17 0,-17 0 16,0-1-16,35 19 16,-36-36-16,1 0 15,-1 0-15,-17-18 16,0 0-16,-17 1 16,-1-19-1,18 19-15,0-1 16,18 36-1,-1-1 1,-17 1-16,18-18 16,0 18-16,-1-1 15,19-17 1,-19 0-16</inkml:trace>
  <inkml:trace contextRef="#ctx0" brushRef="#br0" timeOffset="8651.4141">14305 3739 0,'18'0'31,"-1"0"-16,1 0 1,0-17-16,-1-1 16,-17 1-16,0-1 15,-17 0-15,-19 1 16,19 17 0,-1 17-16,1-17 0,-1 18 15,-17 35-15,35-36 16,0 36-16,17-17 15,1-19-15,17 36 16,0-35-16,18-1 16,-17-17-16,-19 0 15,19-17-15,-19 17 16,1-18-16,-18 1 16,0-1-1,17 18 48,1-18-48,0 1 1,-1-1-16,19 18 16,-19-18-16,19 18 15,-1 0-15,0 18 16,-17 0-16,-1-18 15,1 17-15,-18 1 0,0 17 16,-18-17 0,1 17-16,-19-35 15,-16 0-15,16 0 16,-17 0-16,36-18 16,-36 1-1,35-1-15,-17 18 0,17 0 16</inkml:trace>
  <inkml:trace contextRef="#ctx0" brushRef="#br0" timeOffset="9044.024">15981 3598 0,'17'18'0,"-34"-36"0,34 71 15,1-17-15,-18 16 16,0-34-16,18-18 0,-1 18 16,1-18-1,-18-18 1,0-17-16,0 17 0</inkml:trace>
  <inkml:trace contextRef="#ctx0" brushRef="#br0" timeOffset="9125.6379">15981 3298 0,'17'0'16</inkml:trace>
  <inkml:trace contextRef="#ctx0" brushRef="#br0" timeOffset="9347.8614">16175 3757 0,'0'18'15,"0"-36"1,0-17 0,18 17-16,-1-17 0,1 0 15,-1 35-15,36-18 16,-35 18-16,17 35 15,-17 1 1,0-1-16,-1 0 16,1-17-16,-18-1 15</inkml:trace>
  <inkml:trace contextRef="#ctx0" brushRef="#br0" timeOffset="10071.2722">17798 3669 0,'-18'-18'15,"36"36"-15,-36-53 0,18 17 16,0-17-16,0-1 16,0 1-16,0 0 0,0-18 15,18 0-15,-18 18 0,0-71 16,17 71-16,-17-1 16,0 19-16,0-1 0,0 0 15,18 18 1,-18 71-1,18-18-15,-18 88 16,17-70-16,-17 52 16,18-70-16,-18-18 15,0 1-15,17-19 0,-17 1 16,0-36 15,-17-35-31,17 18 16,0 0-16,0-18 15,0 0-15,0 0 0,0-71 16,0 72-16,0-37 16,17 54-16,-17 0 15,0 17-15,18 1 16,0 34 0,-1 18-16,1-17 15,0 0-15,-1 17 16,1-17-16,-18-1 15,18-17-15,-18 18 16</inkml:trace>
  <inkml:trace contextRef="#ctx0" brushRef="#br0" timeOffset="10676.4449">17903 3104 0,'0'0'0,"0"18"16,18 0 0,-18 17-1,35 53-15,-17-53 16,0 18-16,17 0 0,-17-17 16,17 17-16,18 35 15,-36-53-15,1-17 0,0 17 16,-1-35-1,1-18 1,-18-35-16,0 18 16,0 0-16,0-71 15,0 53-15,-18 0 16,18 18-16,-17-18 0,17 0 16,0 18-16,-18-18 15,18 35-15,0 1 16,0 34-1</inkml:trace>
  <inkml:trace contextRef="#ctx0" brushRef="#br0" timeOffset="11204.3874">18521 3687 0,'0'0'15,"0"17"-15,0-34 16,0-36-1,0 35-15,-18-70 16,18 0 0,-17 52-16,17-17 15,0 0-15,0-17 16,0 35-16,0 17 16,0 0-16,17 18 0,1 18 15,17 0-15,0 87 16,-17-52-1,35 53-15,-18-53 16,18 35 0,0-35-16,-18-53 0,18 0 15,-35-17-15,17-36 16,-35 17 0,0-52-16,0 53 15,-17-71-15,-1 53 16,0 0-16,-35-70 15,36 70-15,-19-18 16,36 54-16,-35-1 16</inkml:trace>
  <inkml:trace contextRef="#ctx0" brushRef="#br0" timeOffset="13239.3036">21220 3281 0,'-18'0'0,"36"0"0,-18 0 15,17-18 1,1 18-16,35 0 0,35 0 16,-53 0-1,1 18-15,-36-1 16,0 19-16,-36 17 16,1 0-16,-18 17 15,35-17-15,-17 0 16,35-18-16,35 18 15,-17-18-15,53 1 16,-36-36-16,35 17 16,-52-17-16,17-17 15,-35-1 1</inkml:trace>
  <inkml:trace contextRef="#ctx0" brushRef="#br0" timeOffset="13401.8223">21184 3616 0,'0'0'0,"18"-18"15,17 1-15,1-1 16,52 0-16,-53 1 16,18-1-16,17 18 15,-34 0-15,-1 0 16</inkml:trace>
  <inkml:trace contextRef="#ctx0" brushRef="#br0" timeOffset="13801.6444">21731 2699 0,'0'-18'16,"-18"18"-16,1 35 16,17 1-16,-18-1 15,18 0-15,0 1 0,0 34 16,18-35 0,17 36-16,-17-36 15,17 0-15,-17-17 16,17 17-16,-17-35 15,-18-17-15</inkml:trace>
  <inkml:trace contextRef="#ctx0" brushRef="#br0" timeOffset="13968.3574">21978 2946 0,'0'0'0,"0"35"0,0-17 15,0-1-15,18 1 0,-1 0 16,-17-1-16,36 1 16,-19-18-1</inkml:trace>
  <inkml:trace contextRef="#ctx0" brushRef="#br0" timeOffset="17488.8282">22172 2699 0,'18'17'16,"88"36"-1,-71-35 1,35 35-1,-17 17-15,-53-34 16,18 34-16,-18-52 0,-18 17 16,-17 0-16,17-17 15,-35 17-15,36-35 16,-1 0-16</inkml:trace>
  <inkml:trace contextRef="#ctx0" brushRef="#br0" timeOffset="18050.7367">23178 3651 0,'-18'18'16,"-17"0"-1,17-1-15,0 1 0,1 17 16,-1-35-1,18 18-15</inkml:trace>
  <inkml:trace contextRef="#ctx0" brushRef="#br0" timeOffset="18217.0438">23654 3651 0,'17'0'16,"1"-17"0,0 17-1</inkml:trace>
  <inkml:trace contextRef="#ctx0" brushRef="#br0" timeOffset="18344.3914">24024 3616 0,'18'0'31</inkml:trace>
  <inkml:trace contextRef="#ctx0" brushRef="#br0" timeOffset="18495.0376">24271 3598 0,'18'-17'31,"-1"17"-31,1 0 16,-18-18-16,18 18 16</inkml:trace>
  <inkml:trace contextRef="#ctx0" brushRef="#br0" timeOffset="18674.7635">24783 3563 0,'0'35'16,"0"-17"-16,0 0 0,-18-1 15,0 1-15,1 17 16,-19-17-16,-16 17 0,16-17 0,19-1 15</inkml:trace>
  <inkml:trace contextRef="#ctx0" brushRef="#br0" timeOffset="19195.792">25382 3298 0,'0'0'0,"0"-17"15,53-1 1,-17 18-16,52-35 15,-35 35-15,35 0 16,-53 0-16,0 53 16,-35-36-1,-35 54-15,0-36 16,-18 18-16,53-17 16,-18 16-16,18-34 15,36 17-15,-19-17 16,54 0-1,-18-18-15,17 17 16,-52-17-16,0 0 0</inkml:trace>
  <inkml:trace contextRef="#ctx0" brushRef="#br0" timeOffset="19334.9688">25506 3510 0,'70'-17'0,"-140"34"15,193-52-15,1 17 0,-71 1 16,88-1 0,-106 0-16,0 1 0</inkml:trace>
  <inkml:trace contextRef="#ctx0" brushRef="#br0" timeOffset="19596.5111">26106 2628 0,'-18'0'16,"36"0"-16,-54 18 0,36 17 15,0 18-15,0 0 16,0-18-16,18 1 15,0 16-15,34 19 16,-34-53-16,35 17 16,-35-17-16,-1-18 15,1 0-15,-18-18 0</inkml:trace>
  <inkml:trace contextRef="#ctx0" brushRef="#br0" timeOffset="20019.8368">26370 2910 0,'0'36'15,"0"-72"-15,0 89 0,0-70 32,0-1-32,0-17 15,0 17-15,18 1 16,-18-1-16,0 0 0,17 1 15,1 17 1,-18 35 0,18-35-16,-18 18 0,0-1 15,17 1-15,-17-1 16,18-17 0,-18-17-1,18-1 1,-1 1-16,1 17 0,17-18 15,-17 18 1,-1 18-16,1-1 16,-18 1-1,0-1-15,18 1 16,-18 0-16,17-18 16,-17-18-1</inkml:trace>
  <inkml:trace contextRef="#ctx0" brushRef="#br0" timeOffset="20208.5565">26741 2540 0,'52'35'15,"-104"-70"-15,140 88 0,-53-18 0,36 18 16,-36-18-16,0-17 15,0 53-15,-35-36 16,-35 71-16,0-71 16,0 18-1</inkml:trace>
  <inkml:trace contextRef="#ctx0" brushRef="#br0" timeOffset="22171.7521">21237 4110 0,'-17'0'16,"17"35"0,17-35-16,-17 18 15,36 17-15,-36-17 16,52 17-16,-34-17 15,17-18-15,18 17 0,-17-17 16,69 18-16,-34-18 16,70-18-1,-70 1-15,87-19 16,-69 19-16,122-19 16,-87 19-16,123-1 15,-106 1-15,0 17 16,-18 0-16,142-18 15,-142 18-15,124 0 16,-141 0-16,0 0 0,-18 0 16,71 0-16,-89 18 15,-17-1-15,36 18 16,-54-17-16,0 0 0,-17-1 16,17 19-1,-17-19-15,-1 19 16,1-36 31,0 0-32,-1-18 1,1 0-16,17 18 16,-17-17-16,17-1 0,53 18 15,-35-18-15,71 18 16,-54 0-16,89 0 15,-71 0-15,0 18 16,18-18-16,-18 0 0,36 0 16,-18 0-16,123 0 15,-123-18-15,-18 1 0,18-1 16,35-35 0,-106 36-16,36-19 15,-71 19-15,17-19 16,-34 36-16,-36 0 15</inkml:trace>
  <inkml:trace contextRef="#ctx0" brushRef="#br0" timeOffset="22821.2222">24712 4710 0,'0'17'31,"18"19"-15,-18-1-16,53 53 15,-36-53 1,19 18-16,52 35 16,-35-35-16,105 35 15,-69-52-15,122 34 16,-105-34-16,35-19 16,124 36-16,-142-35 15,124-1-15,-159-17 0,1 0 16,-19 0-16,18-17 15,-70 17-15,-36 0 16</inkml:trace>
  <inkml:trace contextRef="#ctx0" brushRef="#br0" timeOffset="24166.9351">27446 5168 0,'18'0'15,"17"0"1,-17 0 0,35 18-16,-18-18 0,18 0 15,-18 17-15,0-17 0,18 36 16,-53-19-16,0 19 15,-17-1-15,-19 18 16,1 0 0,0 17-16,17-34 0,18 17 15,0-18-15,18 0 16,35 18-16,-18-18 16,53 1-16,-53-36 15,1 17 1,-19-17-16,-17-17 15</inkml:trace>
  <inkml:trace contextRef="#ctx0" brushRef="#br0" timeOffset="24323.6145">27499 5592 0,'71'-18'0,"-142"36"0,195-54 16,-89 36-16,18-35 15,-18 35-15,0-18 16,-17 1-16,0-1 16</inkml:trace>
  <inkml:trace contextRef="#ctx0" brushRef="#br0" timeOffset="24775.2268">28011 4674 0,'0'0'0,"17"0"16,18 0 0,-17 0-16,17 0 15,1 0-15,-19-17 16,1 17-16,0 0 0,-1 0 16,-34 0-1</inkml:trace>
  <inkml:trace contextRef="#ctx0" brushRef="#br0" timeOffset="25274.4282">28028 4692 0,'18'0'47,"-18"18"-32,17-18 17,-17 17-17,0 1 1,0 0-1,18-1-15,-18 18 16,0-17-16,0 35 16,0-35-1,0 17-15,-18 0 16,18 0-16,0-17 16,0 17-16,0-17 15,0 0 1,18-18-1,0 0-15,17 17 16,-17-17 0,17 0-16,0 0 15,-17 18-15,17-18 16,-17 0-16,-1 0 16,-34 0-1,17-18 1</inkml:trace>
  <inkml:trace contextRef="#ctx0" brushRef="#br0" timeOffset="26981.5391">28487 5098 0,'17'-18'47,"1"0"-32,-18-17-15,18 17 0,-1-34 16,-17 16-16,0 1 16,0 0-16,18-1 0,-18-16 15,0 34-15,-18 0 16,18 1-1,0-1 1,-17 18 0,-1 18-1,0-1-15,1 36 16,17-35 0,0 17-16,0-17 15,0 17-15,35 18 0,-17-35 16,35 34-16,-36-52 15,19 36-15,-19-36 16,-34 0 15</inkml:trace>
  <inkml:trace contextRef="#ctx0" brushRef="#br0" timeOffset="27427.3402">28681 4657 0,'17'0'31,"19"0"-15,-19 0-16,1 0 15,0 0-15,-1 0 16,1 0-16,0 0 0,-1 0 16,-17 17-1,18 1 1,-18 0-16,0-1 16,18 1-16,-1 35 0,-17-36 15,18 19-15,-1-19 16,1 19-16,-18-19 0,18 19 15,-1-1-15,-17-18 16,0 1-16,0 0 0,0-1 16,0 1-16,-17 0 15,-1-1 1,0-17 0,1 0-16,-18-17 15,17 17 1,-17 0-16,17 17 15</inkml:trace>
  <inkml:trace contextRef="#ctx0" brushRef="#br0" timeOffset="28239.2364">29457 4657 0,'0'-18'0,"18"-17"0,-36 35 31,18 17-15,0 1-16,-35 53 15,35-36-15,0 35 16,0-17-16,0-17 15,0-1-15,17 0 0,-17 0 16,18-17-16,17 35 16,-17-35-16,17 17 15,-17-35-15,-1 0 16</inkml:trace>
  <inkml:trace contextRef="#ctx0" brushRef="#br0" timeOffset="28488.3655">29792 4957 0,'0'35'15,"0"-70"-15,18 87 0,-18-34 16,17 0-16,-17-1 16,18-17-16,-18 18 15</inkml:trace>
  <inkml:trace contextRef="#ctx0" brushRef="#br0" timeOffset="28637.8653">29827 4745 0,'0'-18'15,"0"1"1,-17 17 15</inkml:trace>
  <inkml:trace contextRef="#ctx0" brushRef="#br0" timeOffset="28838.5119">29968 4604 0,'36'17'15,"-72"-34"-15,89 52 0,-35-17 0,17 17 16,1 0-16,-1 1 0,-17-1 15,17 0-15,-18 53 16,-17-52-16,0-1 16,-17 18-16,-54 17 15</inkml:trace>
  <inkml:trace contextRef="#ctx0" brushRef="#br0" timeOffset="63763.125">3457 7250 0,'18'-18'31,"0"-17"-31,-1-1 0,1-34 16,35-54-16,-36 54 15,1-18-15,35-89 16,-35 89-16,17-106 15,0 88-15,0-70 16,-17 88-16,-18-36 16,0 71-16,0-17 15,0 52 1,0 0-16,-18 18 16,18 71-1,0-36-15,0 36 0,0 52 16,0-52-16,36 52 15,-36-87 1,35-1-16,18-18 16,-36-17-16,36-35 15,-17 18-15,-1-72 16,-17 54-16,-1-71 16,-17 71-16,18-71 15,-18 71-15,18-36 16,-18 54-1,0 34-15,0 1 16,0 52-16,0-17 16,17-17-16,1 52 15,-1-53-15,1 0 0,17 18 16,-17-35 0,0-18-16,-1 18 0,1-18 15</inkml:trace>
  <inkml:trace contextRef="#ctx0" brushRef="#br0" timeOffset="63925.4293">4480 5856 0,'0'0'16,"18"0"-16,0-18 0,-1 18 15,18 0 1,-17 0-16,-36 18 15</inkml:trace>
  <inkml:trace contextRef="#ctx0" brushRef="#br0" timeOffset="64035.7878">4516 6085 0,'35'0'15,"-70"0"-15,87-17 0,-34-1 0,17 1 16</inkml:trace>
  <inkml:trace contextRef="#ctx0" brushRef="#br0" timeOffset="64473.9539">5380 5186 0,'0'0'15,"18"17"-15,-18 1 0,0 0 16,0 17-16,0 0 0,0 54 15,0-37-15,17 19 16,18-36-16,1 36 16,-19-54-1,1 19-15</inkml:trace>
  <inkml:trace contextRef="#ctx0" brushRef="#br0" timeOffset="64640.6312">5345 5715 0,'35'0'16,"0"18"-16,0-18 16,54 0-16,-19-18 15,-17 0-15,88 1 16,-88 17-16,35 0 16,-52 0-16,-1 17 15</inkml:trace>
  <inkml:trace contextRef="#ctx0" brushRef="#br0" timeOffset="65075.1632">5521 6121 0,'18'70'16,"-36"-140"-16,36 158 0,-18-70 0,0-1 15,17 1-15,1-36 16,0-35 0,-1 18-16,1-36 15,-1 54-15,-17-18 16,18 17-16,-18 0 16,18 18-16,-1 18 15,-17 35 1,0-36-16,0 19 15,18-19-15,-18 1 16,18-18 0,-1-18-16,1 18 15,17-35-15,0 17 16,-17 18-16,35 0 16,-18 0-16,-17 0 0,35 36 15,-53-19-15,18 36 16,-1-35-1,-17 17-15,0-17 16,0-1-16,18-17 16</inkml:trace>
  <inkml:trace contextRef="#ctx0" brushRef="#br0" timeOffset="65636.8821">7549 5292 0,'18'-36'0,"-36"72"0,1-72 16,-18 36-1,-54 18 1,36 0-16,-17-1 0,-36 19 16,53-19-16,-53 1 15,53 0-15,-35 17 16,35-18-16,18 1 15,17 0-15,36-1 16,17 36-16,1-53 16,34 36-1,-17-19-15,35 1 16,-35-18-16,-18 0 0,1 17 16,-19-17-16,-17 18 15,-53 17 1,36 1-16,-19-19 15,1 19-15,18-19 16,17 1-16,35-1 16,-18 1-16,19-18 15,-19 0-15,19 0 0,-1 0 0,18 0 16,-18 0 0,-17 0-16,-1 0 15</inkml:trace>
  <inkml:trace contextRef="#ctx0" brushRef="#br0" timeOffset="66026.8404">7197 6350 0,'0'0'15,"0"35"-15,17-17 0,-17 0 0,0-1 16,0 1-16,0-1 0,0 1 16,0 0-16</inkml:trace>
  <inkml:trace contextRef="#ctx0" brushRef="#br0" timeOffset="66165.6955">7179 6121 0,'0'0'15,"0"-18"-15</inkml:trace>
  <inkml:trace contextRef="#ctx0" brushRef="#br0" timeOffset="66810.6924">8043 5503 0,'0'-17'15,"53"-1"1,-35 18-16,52-18 16,-17 18-16,-17 0 15,-19 18-15,36 17 16,-35 1-16,-18-19 15,0 1-15,-18 52 16,1-34-16,-54 34 16,53-34-16,1-1 0,-1 18 15,18-18-15,0-17 16,0-1-16,35 19 16,1-36-16,34 0 15,-35 0-15,1 0 16,-1-18-16,-17 18 0,-1-18 15,-34 1-15,-1-1 16</inkml:trace>
  <inkml:trace contextRef="#ctx0" brushRef="#br0" timeOffset="66950.1769">8043 5786 0,'0'0'0,"71"-18"16,-36 0-16,0 1 0,18 17 0,36-36 15,-54 19 1,18 17-16,-36 0 16</inkml:trace>
  <inkml:trace contextRef="#ctx0" brushRef="#br0" timeOffset="67339.0873">8749 4886 0,'-18'18'15,"1"-1"-15,-1-17 0,0 18 16,1 17-16,17 0 16,-18 18-1,18-17-15,0-1 0,0 35 16,18-34-16,17 34 15,-17-34-15,17-1 16,0-17-16,-17-1 16,-1-17-16,1 0 15</inkml:trace>
  <inkml:trace contextRef="#ctx0" brushRef="#br0" timeOffset="68078.386">9066 5115 0,'0'-17'16,"0"34"-1,-17 19 1,17 16 0,0-34-16,0 35 15,0-35-15,0-1 16,17 1-16,1 0 0,0-18 15,-1 0-15,1 0 16,0 0-16,-18-18 16,0 0-16</inkml:trace>
  <inkml:trace contextRef="#ctx0" brushRef="#br0" timeOffset="68223.7619">9084 4957 0,'-18'0'16,"36"0"0,0 0-1</inkml:trace>
  <inkml:trace contextRef="#ctx0" brushRef="#br0" timeOffset="68440.3689">9260 4833 0,'0'0'16,"36"35"-16,-19-17 0,1 17 16,0 1-16,-1-1 0,1 0 15,0 0-15,-1 18 0,1-17 0,-18 16 16,0 19-1,0-36-15,-35 54 16,17-72-16</inkml:trace>
  <inkml:trace contextRef="#ctx0" brushRef="#br0" timeOffset="80837.1098">4357 8132 0,'-35'0'0,"70"0"0,-106 0 16,18 0-16,18 0 0,-18 17 16,-17 1-16,-54 35 15,54-18-15,-54 36 16,71-19-16,0 19 15,36-18-15,17-18 16,0 1-16,17-1 0,71 18 16,-35-36-1,53 1-15,-35-18 16,17-35-16,-53 35 16,18-36-16,-53 19 15,-35-18 1,0-1-16,-1 19 0,-52-19 15,18 19 1,34 17-16,19 0 16,17-18-16,17 0 15</inkml:trace>
  <inkml:trace contextRef="#ctx0" brushRef="#br0" timeOffset="81165.1142">4639 7655 0,'0'0'15,"0"-17"-15,0-1 0,0 36 16,18-18-16,17 35 15,-35 0 1,18-17-16,-18 35 16,0-36-16,0 36 15,-18-35-15,18 0 16,0-1-16,18-17 31,17 18-31,-17-36 16,-1 18-16,1 0 0</inkml:trace>
  <inkml:trace contextRef="#ctx0" brushRef="#br0" timeOffset="81865.5861">5415 8026 0,'18'0'0,"35"17"16,-36-17-16,19 0 16,-19 0-16,1 0 0,0 0 15,17 0-15,-35 18 16,-18-18-16</inkml:trace>
  <inkml:trace contextRef="#ctx0" brushRef="#br0" timeOffset="82005.0128">5380 8290 0,'0'0'15,"70"36"-15,-34-36 0,52 0 16,-53 0-16,-17-18 16,-1 18-16</inkml:trace>
  <inkml:trace contextRef="#ctx0" brushRef="#br0" timeOffset="82437.8406">6615 7567 0,'35'0'16,"-70"0"-16,88 18 16,-53 35-1,0-18-15,17 71 16,-17-53-16,0 53 15,0-54-15,18-16 16</inkml:trace>
  <inkml:trace contextRef="#ctx0" brushRef="#br0" timeOffset="82615.2397">6385 8184 0,'0'0'15,"71"0"-15,-18 0 16,0 0-16,0-17 0,17 17 16,18-18-16,1 1 0,52-19 15,-88 36-15,-1 18 16,-34-18-16</inkml:trace>
  <inkml:trace contextRef="#ctx0" brushRef="#br0" timeOffset="83054.9034">6685 8555 0,'18'70'0,"-36"-140"0,36 176 16,-18-71-16,17 0 15,-17-17-15,0-36 31,18-35-31,-18 18 16,18-35-16,-1 34 16,1-17-16,0 36 15,17-1 1,-17 36-16,-18-1 0,17 36 16,-17-17-16,18-1 15,-18-18-15,17 1 16,1-18-1,0-18 1,-1 1-16,19-36 16,-19 35-16,1 18 15,35-17-15,-36 17 16,1 53-16,-18-36 16,18 54-1,-18-54-15,0 36 16,17-35-16,1-18 15</inkml:trace>
  <inkml:trace contextRef="#ctx0" brushRef="#br0" timeOffset="83632.9476">8855 7691 0,'0'0'16,"35"-18"-16,-17-35 15,-54 35-15,-34 18 16,17 18-16,-71 35 16,36-35-16,-53 52 15,71-35-15,-36 18 16,88-35-16,0 17 15,18-17 1,71 0-16,-18-1 16,88 1-16,-88-18 15,70 0-15,-87 17 16,17 1 0,-53 0-16,-53 17 15,17-17-15,1-1 16,-35 19-16,34-19 15,1 1-15,35-1 16,0 1-16,18 0 0,52 17 16,-17-17-16,0-18 15,53 17 1,-53-17-16,0 36 16,-36-36-16,1 17 0</inkml:trace>
  <inkml:trace contextRef="#ctx0" brushRef="#br0" timeOffset="83861.6096">8749 8819 0,'0'0'16,"0"53"-16,18-35 0,-1 0 15,-17-1-15,18-17 0,-1 18 16</inkml:trace>
  <inkml:trace contextRef="#ctx0" brushRef="#br0" timeOffset="84002.2759">8696 8643 0,'0'-18'15,"18"18"-15,-1-17 0,19-1 16,-19 1 0,18 17-16</inkml:trace>
  <inkml:trace contextRef="#ctx0" brushRef="#br0" timeOffset="85035.5937">9772 7408 0,'-18'18'15,"1"17"-15,-1 1 0,-17 87 16,17-70-16,0 106 16,18-71-16,18 53 15,0-70-15,-1-19 16,36 37 0,-35-54-16,53 0 15,-36-17-15,35-18 16,-52 0-16</inkml:trace>
  <inkml:trace contextRef="#ctx0" brushRef="#br0" timeOffset="85606.7087">10213 7761 0,'0'0'31,"18"-18"-31,34 1 0,-16 17 15,70 17-15,-53 1 16,17 35-16,-35-35 16,1 35-16,-36-18 15,0-17-15,0 17 16,-53 18-16,35-36 16,-52 54-16,52-53 15,0 17-15,18-18 16,0 1-16,18 0 15,0-1-15,17-17 0,18 18 16,-18-18-16,18 0 16,-35 0-16,-1 0 15,-17-18-15,-17 1 16</inkml:trace>
  <inkml:trace contextRef="#ctx0" brushRef="#br0" timeOffset="85736.7087">10336 8079 0,'53'0'16,"-106"0"-16,142 0 0,-36 0 0,-18 0 16,71-18-16,-53 18 15,17 0 1</inkml:trace>
  <inkml:trace contextRef="#ctx0" brushRef="#br0" timeOffset="85942.3252">11007 8220 0,'17'53'16,"-34"-106"-16,34 123 0,1-52 0,0 0 15,-1-36 1</inkml:trace>
  <inkml:trace contextRef="#ctx0" brushRef="#br0" timeOffset="86074.628">10971 7938 0,'18'-18'15,"-36"36"-15,54-54 0,-1 36 16,-17 0 0</inkml:trace>
  <inkml:trace contextRef="#ctx0" brushRef="#br0" timeOffset="86519.8264">11483 8132 0,'35'0'15,"0"0"-15,1-18 16,-1 18-16,18-18 16,-35 1-16,35 17 15,-36 0-15</inkml:trace>
  <inkml:trace contextRef="#ctx0" brushRef="#br0" timeOffset="87047.8505">11712 8890 0,'18'-53'16,"17"18"-16,-17-18 15,-1 0-15,1 0 16,17-17-16,-17-1 0,17 0 16,-17-17-16,17-88 15,-17 88-15,-1-89 16,1 124-16,-18 0 0,0 0 15,-18 36 1,1 70-16,17 0 16,0 0-16,0 70 15,35-17 1,-17-71-16,17 0 0,71 1 16,-36-36-1,-52-18-15,35-17 16,-53 0-16,18 17 15,-36-35 1,0 0-16,1 35 16,17 1-16,-18-1 0,18 36 15,0 17 1,0-17-16,18 17 16,-1-17-16,1-1 15,35 19-15,-35-19 16,17 1-1,-35-1-15</inkml:trace>
  <inkml:trace contextRef="#ctx0" brushRef="#br0" timeOffset="87320.8806">12383 7267 0,'52'106'16,"-104"-212"-16,140 283 0,-35-107 0,-18 1 15,18 17-15,35 53 16,-53-70-16,18 87 16,-53-87-16,0 52 15,-17-70-15,-19 18 16,1-36-16,17 0 15,1-35-15,-1-53 16</inkml:trace>
  <inkml:trace contextRef="#ctx0" brushRef="#br0" timeOffset="87742.7822">12788 7056 0,'18'-18'16,"-36"36"-16,53-54 0,-17 36 0,53 0 15,-36 0-15,18 0 16,0 53-16,-36-35 0,-17 70 16,-17-53-1,-18 36-15,-1-53 16,1 34-16,17-34 15,36 0 1,0-1-16,35-17 16,-18 0-16,0 0 15,36 0-15,-54 0 16,1 0-16</inkml:trace>
  <inkml:trace contextRef="#ctx0" brushRef="#br0" timeOffset="102174.2519">3598 10054 0,'0'0'0,"0"18"16,18-18-16,0 0 15,70 17 1,-35-17-16,53 18 16,-54-18-16,1 35 15,-35 1-15,0 17 16,-36-18-16,-53 53 15,36-53-15,-53 54 16,70-37-16,-17 19 16,17-53-16,36 17 15,17-17-15,18-1 16,-17 1-16,52-18 16,-71 0-16,36 0 15,-35 0-15,0-18 16,-36 18-1</inkml:trace>
  <inkml:trace contextRef="#ctx0" brushRef="#br0" timeOffset="102319.5018">3687 10495 0,'70'0'16,"-140"0"-16,193 0 0,-35-17 0,-53-1 15,54 0 1,-72 18-16,19-17 16</inkml:trace>
  <inkml:trace contextRef="#ctx0" brushRef="#br0" timeOffset="102613.1077">4233 9366 0,'0'36'15,"-17"-1"-15,17 71 16,0-53-16,17 52 15,1-69-15,17 52 16,-17-70-16,17 34 16,-17-34-16,35 0 15,-36-18-15,19 0 16</inkml:trace>
  <inkml:trace contextRef="#ctx0" brushRef="#br0" timeOffset="102776.2656">4516 9719 0,'0'53'15,"0"-35"-15,17-1 16,-17 1-16,35 0 16,-17-18-16,0 0 15,-18-18-15</inkml:trace>
  <inkml:trace contextRef="#ctx0" brushRef="#br0" timeOffset="102914.4237">4480 9454 0,'0'0'15,"18"0"-15,-18-17 16</inkml:trace>
  <inkml:trace contextRef="#ctx0" brushRef="#br0" timeOffset="103064.6243">4674 9472 0,'0'0'15,"36"53"-15,-19-18 0,1-17 0,0 52 16,-18-34-1,0 17-15,0-18 16,-18 0-16,0 1 0</inkml:trace>
  <inkml:trace contextRef="#ctx0" brushRef="#br0" timeOffset="104666.1252">4410 10654 0,'17'53'16,"-34"-106"-16,34 141 0,-34-17 15,17-54-15,0 36 16,0-70 0,17-19-1,-17 1 1,18-36-16,-18 36 15,35-18-15,-17 36 16,0-1-16,-1 18 0,1 0 16,17 35-1,-35 1-15,35 16 16,-35-16-16,18 34 16,-18-52-16,0 17 15,18-17-15,-1-1 16,1-17-16</inkml:trace>
  <inkml:trace contextRef="#ctx0" brushRef="#br0" timeOffset="104948.7177">4815 10742 0,'0'0'0,"-17"18"16,-1-1-16,18 36 15,0-35-15,18 35 16,-1-53-16,19 17 0,-19-17 16,1 0-16,17 0 0,1-17 15,-19-1 1,-17-17 0,-17 0-16,17 17 0,-36-17 15,1 17-15,17 0 16,1 1-16,-1-1 15,18 1 1,18 34 0</inkml:trace>
  <inkml:trace contextRef="#ctx0" brushRef="#br0" timeOffset="105188.6488">5080 10848 0,'0'-18'32,"0"-17"-17,0 0-15,0 17 16,0 0-16,0 1 0,0-18 16,0 17-16,18 0 15,-1 1-15,1 17 16,0 0-1,-1 0-15,18 0 16</inkml:trace>
  <inkml:trace contextRef="#ctx0" brushRef="#br0" timeOffset="105610.9984">5292 10813 0,'17'35'16,"-34"-70"-16,34 88 0,-34-53 16,17-18-1,0 0 1,17-17-16,-17 17 16,18-17-16,0 17 15,-1 1-15,1 17 16,0 0-1,-18 17-15,17 1 0,-17 17 16,0-17 0,18 0-16,-1-18 31,-17-18-31,18 0 16,0 1-16,-18-1 15,35 0 1,-17 18-16,-1 0 15,1 36 1,-18-19-16,0 1 0,0 17 16,0 1-16,0-1 15,0-18-15</inkml:trace>
  <inkml:trace contextRef="#ctx0" brushRef="#br0" timeOffset="105973.7986">6632 10178 0,'18'17'16,"17"1"-16,-17-18 15,-1 0 1,19 0-16,-19 0 0,36 0 16</inkml:trace>
  <inkml:trace contextRef="#ctx0" brushRef="#br0" timeOffset="106099.9653">6756 10389 0,'35'0'16,"-17"0"-16,-1 0 16,1 0-1</inkml:trace>
  <inkml:trace contextRef="#ctx0" brushRef="#br0" timeOffset="108135.907">9155 9578 0,'-18'-18'16,"36"18"-1,-1 18 1,19 0-16,16-1 15,-16 18-15,70-17 16,-54 0-16,19 17 16,-53-35-16,-1 53 15,-34-35 1,-19 17-16,1-17 0,-53 34 16,53-34-16,-18 35 15,35-35-15,0-1 16,36-17-16,0 18 15,-1-18-15,1 0 0,53 0 16,-36 18 0,18-18-16,-36 0 15,19 17-15,-19-17 16,-34 0 0,-1 0-1</inkml:trace>
  <inkml:trace contextRef="#ctx0" brushRef="#br0" timeOffset="108276.1182">9278 9931 0,'18'0'0,"-1"-18"16,1 18-16,17-18 16,-17 18-16,17-17 0,18-1 15,-35 18-15</inkml:trace>
  <inkml:trace contextRef="#ctx0" brushRef="#br0" timeOffset="108531.6282">9719 9384 0,'0'0'0,"0"18"0,-18-1 16,1 18-16,17 1 16,-18-19-16,18 19 15,18-1 1,17 18 0,18-36-16,-18-17 15,-17 0-15,0 0 16</inkml:trace>
  <inkml:trace contextRef="#ctx0" brushRef="#br0" timeOffset="108682.2943">9913 9525 0,'0'35'0,"0"-17"15,0 0-15,0-1 16,0 1-16,18-1 15,-1-17-15,-17-17 16</inkml:trace>
  <inkml:trace contextRef="#ctx0" brushRef="#br0" timeOffset="108782.3493">9948 9349 0,'-17'-18'16</inkml:trace>
  <inkml:trace contextRef="#ctx0" brushRef="#br0" timeOffset="108993.1611">10072 9208 0,'17'52'15,"1"-34"-15,0 17 0,-1 36 16,19-36-16,-19 36 16,1-36-16,-18 18 15,-18-18-15,18 0 16,-35 1-16,17-19 0</inkml:trace>
  <inkml:trace contextRef="#ctx0" brushRef="#br0" timeOffset="109399.8949">9243 9860 0,'0'0'0,"-18"0"16,36 0 0,-1 0-16,19 0 15,34 0 1,-52-17-16,52 17 16,-52 0-16,17 0 15,-17 17-15,-18 1 16</inkml:trace>
  <inkml:trace contextRef="#ctx0" brushRef="#br0" timeOffset="109748.7066">10336 9913 0,'0'0'0,"18"0"32,0-18-32,17 1 15,-17 17-15,-1-18 0,1 18 16,0 0-16</inkml:trace>
  <inkml:trace contextRef="#ctx0" brushRef="#br0" timeOffset="110265.1925">10672 10301 0,'0'0'15,"17"0"1,-17-35 0,18 17-16,-18-17 15,17 0-15,-17-1 0,18-17 0,0 18 16,-18 0-16,17-53 16,-17 35-16,0-18 15,0 54-15,0-1 16,0 0-16,0 36 15,0 17 1,18 1-16,-18 34 16,18-52-16,-1-1 0,19 1 15,-1-18 1,0 0-16,-17-18 16,-1 1-16,1-1 0,-18-17 15,18 17-15,-18-17 0,17 17 16,-17-17-1,0 17-15,0 36 16,0 35 0,18-18-16,0 18 15,-1-35-15,1 35 16,0-36-16,-1 1 16,-17 0-16,18-18 0,-18 17 15</inkml:trace>
  <inkml:trace contextRef="#ctx0" brushRef="#br0" timeOffset="111015.837">8361 10530 0,'0'0'16,"-35"0"-16,17 0 15,0 0-15,1-17 16,-1 17 0,0 0-1,36 0 32,35 0-31,-18 0-16,18 0 15,88 0-15,-53 0 16,142 0-16,-89 0 16,141 0-1,-106 0-15,-17 0 0,229-18 16,-176 18-16,194-17 15,-195 17-15,160 0 16,-195 0-16,0 0 16,1 0-16,-36 17 0,0 1 15,71 17-15,-89 0 16,-105-17-16,-36 0 16,-52-1-1</inkml:trace>
  <inkml:trace contextRef="#ctx0" brushRef="#br0" timeOffset="115915.9607">9772 11148 0,'0'-18'31,"-18"18"-15,1-17-16,-1 17 15,-53-18 1,1 36-16,17-18 16,-35 35-16,35-18 15,-18 36-15,36-17 16,17-1-16,1 0 0,17-17 16,17 35-1,1-18-15,17-17 0,1-1 16,52 19-16,-53-36 15,36 17-15,-54-17 16,1 0-16,0 0 0,-18-17 16,-36-1-1,19 0-15,-54-35 16,36 36-16,-36-1 16,54 0-16,-19 18 15,72 0 1,-19-17-1</inkml:trace>
  <inkml:trace contextRef="#ctx0" brushRef="#br0" timeOffset="116276.8407">9948 10901 0,'0'0'16,"18"0"31,0 0-47,17 17 15,-17 1 1,-18 17-16,0 1 15,-36-1 1,36-17-16,-17-1 0,-19 19 16,36-19-16,-17-17 15,34 0 1,1 0-16,0 0 16,17 0-16,-17 0 15,-1 0 1</inkml:trace>
  <inkml:trace contextRef="#ctx0" brushRef="#br0" timeOffset="117461.8805">10019 10918 0,'0'-17'47,"-18"17"-32,1 0 1,-19 0-16,19 0 0,-1 0 15,0 17-15,-17-17 16,18 0-16</inkml:trace>
  <inkml:trace contextRef="#ctx0" brushRef="#br0" timeOffset="118173.2549">10372 11271 0,'0'-17'32,"17"17"-17,54-18 1,-36 18-16,36-18 16,-36 18-16,36 0 15,-36 0-15,-18 0 16,1 0-16,0 0 15</inkml:trace>
  <inkml:trace contextRef="#ctx0" brushRef="#br0" timeOffset="118374.951">10513 11042 0,'0'0'15,"0"71"-15,0-36 0,0 35 16,0-17-16,0 18 16,0-36-16,17 18 15,1-35-15,17-1 16,-17-17-16,0 0 16</inkml:trace>
  <inkml:trace contextRef="#ctx0" brushRef="#br0" timeOffset="119291.889">11412 11077 0,'0'-35'15,"0"17"-15,-17 18 16,-1-17-16,-17 17 16,0 0-16,-1 0 0,1 0 15,-36 0-15,36 17 16,-18 19-16,36-19 15,17 1-15,0 17 16,17-35-16,19 35 16,-19-35-16,36 18 15,-35 0-15,-18-1 16,0 1-16,-18 0 16,0-1-1,-17 19-15,18-36 16,-1 35-16,0-18 15,18 1-15,18 0 16,17-1-16,0 1 16,36 0-1,-36-18-15,18 0 16,-18 0-16,1 17 16,-54-17-1,-17 18 1,0-18-16</inkml:trace>
  <inkml:trace contextRef="#ctx0" brushRef="#br0" timeOffset="120622.3045">8520 11536 0,'35'17'0,"-70"-34"0,88 52 16,-36-17-16,18-1 16,-17 1-16,-18 0 15,35-18 1,-35 17-16,18-17 0,0 0 16,-1-35-1,-17 17-15,0-35 16,0 18-16,0 0 0,0-53 15,0 52-15,-17-52 16,17 53-16,0-18 16,-36-53-1,36 53-15,-17-35 16,-1 53-16,18 0 16,0 17-16,0 0 15,18 18 1,-1-17-1,1 17-15,17-18 16,-17 18-16,17 0 16,-17 0-16,-1 0 0,36-18 15,-17 18-15,34 0 16,-35 0-16,54 0 16,-36 0-1,88 0-15,-71 0 16,89-17-1,-88 17-15,87-18 0,-69 18 16,69 0-16,-87-18 16,88 18-1,-71 0-15,-18 0 0,89-17 16,-88 17-16,-1 0 16,54 0-16,-54 0 15,71 0 1,-70 0-16,-1 0 0,1 0 15,0-18-15,34 1 16,-52 17-16,18 0 16,-36 0-16,0 0 0,18 0 15,-35 0-15,17 0 16,1 0 0,-19 0-16,1 0 15,-1 0-15,1 0 16,0 0-16,-1 0 15,1 0-15,0 0 16,-18 17 93,0 1-93,0-1-16,0 19 16,0-19-16,17 19 15,-17-19-15,0 19 16,0-19 0</inkml:trace>
  <inkml:trace contextRef="#ctx0" brushRef="#br0" timeOffset="160996.4587">4163 13476 0,'17'18'16,"19"-18"-1,-1 0-15,53 0 16,-35 17-16,-18-17 15,18 0-15,-17 18 0,34 0 16,-52-1-16,-1 36 16,-17-17-1,-35 34-15,17-35 16,-17 1-16,-18 52 16,18-35-16,17-18 15,1 0-15,17 1 0,0 34 16,17-52-16,54 35 15,-36-36-15,0 1 16,71 0-16,-17-1 16,-72-17-16,36 0 15,-35 0-15,-36-17 16,0 17-16</inkml:trace>
  <inkml:trace contextRef="#ctx0" brushRef="#br0" timeOffset="161167.4639">4322 13935 0,'0'0'16,"70"-18"-16,-17 18 0,0 0 16,0-18-16,-18 18 0,53 0 15,-52 0-15,-1 0 16,-17 18-16</inkml:trace>
  <inkml:trace contextRef="#ctx0" brushRef="#br0" timeOffset="162040.3201">4128 13159 0,'17'0'47,"-17"17"-31,-17-17 46,34 0-46,1 0 15,-18-17-15,17 17-16,1-18 15,35-53-15,-18 19 16,1-19 0,-36 53-16,17-17 15,1 35-15,-18 0 16,17 35 0,19 54-1,-19-54-15,36 53 16,-35-53-16,35 18 15,-36-35-15,19-18 0,-1 0 16,-17 0-16,17-35 16,-17 17-16,-1-17 15,-17-1 1,0 19-16,-17-19 0,17 19 16,-36-18-16,19-1 15</inkml:trace>
  <inkml:trace contextRef="#ctx0" brushRef="#br0" timeOffset="162352.4273">5009 12876 0,'-17'-17'15,"-1"17"-15,1 0 16,-1 35 0,18 18-16,-18-18 15,36 53-15,-18-52 16,18 34-16,-1-34 15,36 34-15,-35-52 16,17 35 0,0-36-16,1 1 15,-19-18-15,1 0 16</inkml:trace>
  <inkml:trace contextRef="#ctx0" brushRef="#br0" timeOffset="162531.1998">5256 13176 0,'0'71'15,"0"-142"-15,0 159 0,0-52 0,36-1 16,-19-17-16,1-1 16,0 1-16,-1-18 15,1 0-15,0-18 16</inkml:trace>
  <inkml:trace contextRef="#ctx0" brushRef="#br0" timeOffset="162673.9028">5256 12929 0,'18'0'31,"0"0"-31,17 18 15</inkml:trace>
  <inkml:trace contextRef="#ctx0" brushRef="#br0" timeOffset="162864.7861">5433 12806 0,'35'0'16,"-17"0"-16,-1 17 15,1 1-15,35 53 16,-35-36-16,-1 0 16,18 18-16,-17 0 0,0 35 15,-1-52-15,-17 52 16,-17-53-16</inkml:trace>
  <inkml:trace contextRef="#ctx0" brushRef="#br0" timeOffset="164910.8656">6544 13635 0,'18'0'16,"35"0"-1,-18 0-15,35 0 16,-34 0-16,34-18 16,-34 18-16,-19-17 15,18 17-15,-17 0 0</inkml:trace>
  <inkml:trace contextRef="#ctx0" brushRef="#br0" timeOffset="165050.8255">6703 13741 0,'70'35'16,"-140"-70"-16,158 70 15,-17-17-15,-36-18 16,35-18-16,-34 18 15,-19 0-15</inkml:trace>
  <inkml:trace contextRef="#ctx0" brushRef="#br0" timeOffset="173629.6795">8079 13600 0,'0'-18'16,"35"-35"-16,-17 18 15,52-53 1,-35 35-16,18-71 16,-17 71-16,-19 0 0,18-35 15,-17 35-15,0-17 16,-1 34-16,-17 1 15,0 17-15,-17 18 16,17-17 0,0 34-16,17-17 15,1 71-15,0-18 16,52 70-16,-34-52 16,52 105-1,-35-70-15,0 71 16,-36-89-16,1-18 0,-1 54 15,-17-71-15,-17 17 16,-1-34-16,1-36 16,-1 17-16,0-17 15,-17-17-15,0-1 16,17-17-16,0-1 0,1-17 16,-18-17-16,17-71 15,0 53-15,18-1 0,0 19 16,0-18-16,71-89 15,-18 107 1,17 34 0,-34 19-16,-19-1 0,36 18 15,-35 0-15,17 0 16,-17 0 0</inkml:trace>
  <inkml:trace contextRef="#ctx0" brushRef="#br0" timeOffset="174225.6298">9366 13441 0,'36'-18'0,"-72"36"0,89-36 15,-18 1-15,36-1 16,-18 18-16,0 0 0,-18 0 15,18 18-15,18-1 16,-54 1-16,1 35 16,-36-18-16,18 0 15,-53 54-15,36-54 16,-19 18-16,36-18 16,0-17-1,0-1-15,18-17 0,0 18 16,17 0-16,36-18 0,-19 17 15,19-17-15,-36 0 16,1 0-16,-19 0 16,-34 0-1,-36 0-15</inkml:trace>
  <inkml:trace contextRef="#ctx0" brushRef="#br0" timeOffset="174381.9646">9578 13600 0,'0'0'0,"18"0"16,-1 17-16,18-17 0,54 18 16,-36-18-16,52 0 15,-52 0-15,-17 0 16,-1 0-16,0 0 16</inkml:trace>
  <inkml:trace contextRef="#ctx0" brushRef="#br0" timeOffset="176188.8743">10372 12771 0,'-18'0'0,"0"0"16,18 17 0,-17 1-16,-19 35 0,36 0 15,-17 53 1,17-36-16,17 36 16,-17-71-16,53 36 15,-35-36-15,35 0 16,-35-35-16,35-17 15,-36-1-15,18-35 16</inkml:trace>
  <inkml:trace contextRef="#ctx0" brushRef="#br0" timeOffset="176334.2304">10530 13053 0,'18'35'15,"-18"-17"-15,0-1 0,18 36 16,17 0-1,-35-35-15,18-1 16,-1 1-16,-17-36 16</inkml:trace>
  <inkml:trace contextRef="#ctx0" brushRef="#br0" timeOffset="176472.0955">10548 12859 0,'-18'0'16,"18"17"-16,18-17 15,0 0-15</inkml:trace>
  <inkml:trace contextRef="#ctx0" brushRef="#br0" timeOffset="176637.5582">10795 12735 0,'0'0'16,"18"36"-16,17 34 0,-17-35 15,34 71 1,-34-70-16,-18 69 16,0-69-16,-18 52 15</inkml:trace>
  <inkml:trace contextRef="#ctx0" brushRef="#br0" timeOffset="177045.2787">10283 14005 0,'0'53'0,"0"-106"0,-17 124 16,17-36-16,0-17 15,17-36 1,1-17-1,0 0 1,-1-36-16,1 36 16,17-1-16,-17 19 15,0 17 1,-18 35-16,0 0 16,0 36-1,0-53-15,17 17 0,-17-18 16,0 1-16,36 0 15</inkml:trace>
  <inkml:trace contextRef="#ctx0" brushRef="#br0" timeOffset="177300.5062">10601 14005 0,'0'36'0,"0"-72"0,0 89 16,0 0-1,18-35-15,35-18 16,-36 0-16,18 0 0,18-18 16,-35 0-16,0 1 15,-1-1-15,-34-17 16,-1 17-16,-35-35 16,35 53-1,-17-35-15,18 35 16,-1 0-16,36 0 15</inkml:trace>
  <inkml:trace contextRef="#ctx0" brushRef="#br0" timeOffset="177534.8353">10918 14023 0,'0'0'16,"0"18"-16,18-18 15,-18-36 1,18 19-16,-18-36 16,0 35-16,0-35 15,0 36-15,0-19 16,0 19-16,0-1 16,17 0-16,1 18 15</inkml:trace>
  <inkml:trace contextRef="#ctx0" brushRef="#br0" timeOffset="177963.1363">11095 14023 0,'0'0'16,"18"35"-16,-18-17 15,17-18 1,-17-18-16,18 1 0,-18-1 16,17-35-16,1 35 15,-18-17-15,0 17 0,0 1 16,18-1-16,-18 1 16,0 34-1,17 1-15,-17 17 16,0 0-16,0-17 15,0 0-15,0-1 0,18-17 16,0 0-16,-1 0 16,1-17-1,0-1 1,-1 0-16,1 18 16,-1-17-1,1 34-15,0 1 16,-1 35-1,-17-18-15,18 0 0,-18 1 16,18-19-16,-1 1 16</inkml:trace>
  <inkml:trace contextRef="#ctx0" brushRef="#br0" timeOffset="178423.1298">12330 13600 0,'53'0'16,"-1"0"-16,37 0 16,-36-18-16,52 0 15,-69 18-15,17-17 16,-36 17-1</inkml:trace>
  <inkml:trace contextRef="#ctx0" brushRef="#br0" timeOffset="178584.4339">12559 13406 0,'0'0'0,"0"35"16,0 18-16,0 17 0,0-17 15,0 71 1,18-71-16,-18-18 0,17 18 16,18 0-16</inkml:trace>
  <inkml:trace contextRef="#ctx0" brushRef="#br0" timeOffset="179390.9565">13582 14746 0,'0'0'16,"0"18"-16,18-18 0,-1 0 16,1 0-16,0 0 15,-18-18-15,0 0 16,0 1-16,0-18 0,0-36 15,-18 18-15,0-70 16,1 52 0,-19-123-16,19 88 15,-1-17-15,-17-124 16,35 106-16,17-89 16,19 142-16,34-18 15,-17 89-15,53-1 16,-71 18-16,18 18 15,0 35-15,-35-18 16,-1 18-16,-17-18 16,0 0-16,-17 1 0,-19 17 15,19-18-15,17-18 16,-18 1-16,18 0 16,18-1-16,17 1 0,124 35 15,-36-18 1,-52 18-1,-53-35-15,-36 35 16,-17-36-16,-1 1 16,-34 17-16,17-17 15,-18 0-15,18-18 0,0 0 16,1 0-16,34 0 0,0-18 16,18 0-16,53-35 15</inkml:trace>
  <inkml:trace contextRef="#ctx0" brushRef="#br0" timeOffset="192750.5719">8837 12524 0,'0'-18'16,"-18"18"-16,18-18 15,-17 1 1,17-1 0,-18 0-16,1-34 15,17 34-15,-18-17 0,0-18 16,18 35-16,-17 0 16,17 1-16,0-1 15,-18 18 1,18-18-16,18 18 47,17-17-47,-17 17 15,17 0-15,35 0 16,-34 0-16,-1 0 16,18 0-16,-18 0 0,18 17 15,-18-17-15,71 0 16,-35 0-16,35 0 15,-36 0-15,71 18 16,-70-18-16,123 0 16,-88 0-16,-1 0 15,142 0-15,18 0 16,-124 0-16,159-18 16,-141 18-16,158-17 15,-158 17-15,176-18 16,-159 18-1,160 0 1,-160 0-16,0 0 0,142 0 16,-142 18-16,159-1 15,-176 1-15,0-18 16,176 0-16,-176 0 16,17 0-16,-17 0 0,158 0 15,-34 18 1,-142-18-16,0 0 0,106 17 15,-141-17-15,-18 0 16,88 18 0,-35-18-1,-88 0-15,0 0 0,18 0 16,-54-18 0,-17 1-16</inkml:trace>
  <inkml:trace contextRef="#ctx0" brushRef="#br0" timeOffset="193461.9687">8555 12453 0,'0'18'16,"18"-1"-1,17 36-15,-18-35 16,1 0-16,17 17 0,18-18 16,-35-17-16,17 0 15,-17 0-15,-1-17 0,36-18 16,0-36-1,-35 36-15,0-18 16,-1 35-16,18 1 16,-17-1-16</inkml:trace>
  <inkml:trace contextRef="#ctx0" brushRef="#br0" timeOffset="194106.1379">13705 12330 0,'0'17'47,"0"1"-31,0 35-16,0-18 15,18 0-15,-18 1 0,18-1 16,-18 35-16,0-52 16,17 17-1,1-17-15,0-18 16</inkml:trace>
  <inkml:trace contextRef="#ctx0" brushRef="#br0" timeOffset="195101.4937">13600 12594 0,'17'18'47,"1"35"-31,0-36-16,-1 19 16,-17-19-16,35 36 15,-17-53-15,0 0 16,-1 0-16,1-35 15,-18 17-15,18-35 16,-18 36 0,17-36-16,1 53 15,-18-18-15,18 18 0</inkml:trace>
  <inkml:trace contextRef="#ctx0" brushRef="#br0" timeOffset="195330.9016">13688 12259 0,'0'0'15,"0"35"1,0 18-1,0 0-15,17-18 0,-17 1 16,18 34-16,-18-34 16,18-1-16</inkml:trace>
  <inkml:trace contextRef="#ctx0" brushRef="#br0" timeOffset="195964.9091">17127 11677 0,'0'18'16,"18"52"-1,-18-17-15,18 106 16,-18 0-1,0-71-15,0-18 0,0-17 0,17 53 16,1-71-16,0-17 16,-1 0-16,1-18 15</inkml:trace>
  <inkml:trace contextRef="#ctx0" brushRef="#br0" timeOffset="196281.7538">17392 12312 0,'0'35'0,"0"-70"0,18 88 16,-1-53-16,1 18 15,0-18-15,70-18 0,-71 18 16,36-35 0,-35 17-16,0 0 0,-18-35 15,0 36-15,-18-19 16,0 19-16,1 17 0,-36-18 15,17 18-15,-34 35 16,52 1-16,-17 34 16,35-34-1,18 17-15,-1-18 16,54 18-16,-18-36 16,35 19-16,-35-36 15,35 17-15,-53-34 16</inkml:trace>
  <inkml:trace contextRef="#ctx0" brushRef="#br0" timeOffset="196703.819">17921 12277 0,'-18'35'16,"1"-17"-16,-18 35 15,17-18-15,18 0 16,0 0-16,18-17 15,-1-18-15,36 0 16,-35-18-16,17 1 16,-17-1-1,-18-17-15,0 17 16,0-17-16,-18 35 16,0-18-16,18 36 15,18 0 1,0-1-1,-1 1 1,1-1-16,17 1 16,-17-18-16,-18-18 15,0 1 1,-18-18-16,18 17 16,0 0-16,0 1 15,0-19-15,18 19 16,17 17-16,-35-18 15,18 18-15,17 0 16,-17 0-16,-1 0 0</inkml:trace>
  <inkml:trace contextRef="#ctx0" brushRef="#br0" timeOffset="197001.3246">18292 12418 0,'0'0'0,"-18"0"15,0-18 1,18-17 0,18 0-1,0-1-15,-1 19 0,1-1 16,35 0-16,-36 18 15,1 0-15,0 36 16,-1-19-16,-17 36 16,0-17-16,0-19 15,0 18-15,18-17 16,0 0-16,-1-18 16</inkml:trace>
  <inkml:trace contextRef="#ctx0" brushRef="#br0" timeOffset="197611.1164">18680 12294 0,'-18'0'16,"36"0"-16,-54 18 0,19 0 0,17-1 16,0 1-16,0 0 0,0-1 15,0 1-15,35-1 16,-17-17-16,-1 18 0,19-18 15,-19 0 1,-17-18 0,0 1-16,0-1 15,0 36 1,18-1 0,-1 1-1,19-18 1,-19 0-16,36-18 15,-35 1-15,17-54 16,-17 36-16,-18 0 16,0-1-16,-18-52 15,18 53-15,-17-18 0,17-53 16,-18 53 0,18 18-16,-18 17 15,18 36 1,18 53-1,-18-19-15,0 1 0,18-17 16,-18 17-16,17-18 0,-17 0 16,18-17-16,-1 17 0,1-17 15,0-1-15,17 19 16,0-19-16,-17 19 0,35 16 16,-36-34-16,-17 35 15,0-35-15,-17-1 16,-18-17-1,-18-17-15,17-1 16,-17-17 0,36 17-16,-1 0 0,18-34 15,18 34-15,35-53 16</inkml:trace>
  <inkml:trace contextRef="#ctx0" brushRef="#br0" timeOffset="197999.0388">19226 11818 0,'-17'18'0,"34"-36"0,-52 53 16,35 54-16,-18-37 15,18 19-15,0 0 16,36 70-16,-19-88 15,36 35-15,-17-53 16,34 0-16,-35-17 16,1-18-16,-1 0 15,-17-18-15,-1 1 0,-17-19 16,0 1-16,-17 0 16,-19 17-16,-17 1 15,36 17-15,-18 17 16,17 1-16,18 35 15,18-36-15,34 19 16,-16-19-16,52 1 16,-35-18-1,17 0-15,-34-18 16</inkml:trace>
  <inkml:trace contextRef="#ctx0" brushRef="#br0" timeOffset="198660.914">20796 12541 0,'0'0'15,"53"141"-15,-18-70 0,18 70 16,-17-88-16,17 35 16,-18-70-16,-18-18 15,1 0-15,-18-18 16,0-17-16,-35-53 16,17 35-16,-17 0 0,17 0 15,-17-71 1,17 54-16,18-1 15,0 18-15,18 18 0,53 0 16,-36 35-16,0 0 16,-17 0-16,35 53 15,-53-36-15,0 54 16,-18-53-16,-17 17 16,17-17-16,-17-1 0,17 1 0,1-18 15,-19 0-15,19 0 16</inkml:trace>
  <inkml:trace contextRef="#ctx0" brushRef="#br0" timeOffset="199901.8383">21414 12418 0,'-36'0'15,"19"0"-15,-19 53 16,36-36-16,0 19 15,0-19-15,0 1 0,18 0 16,17-18-16,18 17 0,-17-17 16,16-17-16,-34-1 15,0 0-15,-18 1 16,0-1-16,-18 0 16,0 1-16,18-1 15,-17 18-15,-1 0 0,18 18 16,0 17-1,18-17-15,35-1 16,-36 1-16,54 0 16,-53-1-16,17-17 15,-18 0-15,-17-17 0,0-1 16,-17-17 0,-1 17-16,-17-17 15,17 17-15,18 0 16,0 1-16,18-1 15,0 18-15,34 0 16,-16 0-16,17 0 16,-36 0-16,36 0 15,-35 0 1,0 0-16,-18 18 16,-18-1-1,18 1-15,-18 17 16,18-17-16,0 17 0,-17-17 15,34 17 1,-17-17-16,18 17 16,0-35-16,-1 0 0,18-18 15,-35 1 1,18-36-16,0 35 0,-18-17 16,0 17-16,0-17 15,-18 17-15,18 1 16,0-1-16,0 36 15,0 17-15,0 0 16,18 1-16,17-1 16,-35-17-1,18-18-15,-1 17 16,-17-34 0,0-19-1,0 19-15,0-1 16,0 0-16,0 1 15,18-1-15,0 0 16,-1 18 0,1 0-1,-18 18 1,17 0-16,1-1 16,0-17-1,-1 0 1,1 18-16,0-18 15,-1 18 1,1-18-16,0 17 16,-1-17-16,1 0 0,17-17 15,-17-1 1,-1 0-16,-17-17 16,0 17-16,-17 18 15,-19-17 1,19 17-16,17 17 15,0 1-15,17 17 16,1 1 0,0-19-16,-1-17 0,36 18 15,-35 0-15,0-18 0,-1 0 16,-17-18 0,0 0-16,0 1 15,0-1-15,0 0 16,0-17-16,0 17 15,18 1-15,35-1 16,-18 18 0,-17 0-16,52 0 15,-34 0-15,34-17 16,-52 17-16,-36 0 31,-17-36-15</inkml:trace>
  <inkml:trace contextRef="#ctx0" brushRef="#br0" timeOffset="200068.9865">22701 12083 0,'-17'88'16,"34"-176"-16,-34 229 0,17-71 0,0 1 15,0-18-15,0 70 16,0-70-16,0 18 15,17-54-15,-17 19 16,18-36-16</inkml:trace>
  <inkml:trace contextRef="#ctx0" brushRef="#br0" timeOffset="200362.6593">22842 12541 0,'18'0'0,"0"0"15,-1 0-15,1 0 16,-18-17-16,18 17 16,-36-18-16,0 18 15,1 0 1,-1 0-16,18 18 16,0-1-16,0 19 15,18-36-15,-18 17 16,35 1-16,-35-1 15,35-17 1,-17 0-16,17 0 0,-17-17 16,-1-1-16,1 18 15,-18-17-15,18 17 16</inkml:trace>
  <inkml:trace contextRef="#ctx0" brushRef="#br0" timeOffset="200641.1192">23372 12400 0,'0'0'0,"-18"18"0,-53 17 16,54 0-1,17-17-15,17 0 0,36 35 16,-17-36-16,16 1 15,1 17-15,-35-17 16,0-1 0,-18 1-16,-18 0 0,-35-18 15,18 17-15,-36-17 16,36 0-16,-53-17 16,53 17-16,17 0 15</inkml:trace>
  <inkml:trace contextRef="#ctx0" brushRef="#br0" timeOffset="201544.3865">17374 13388 0,'-53'35'16,"18"0"-16,17 1 0,-17 34 15,18-52-15,34 35 16,1-35-16,17-1 16,0-17-16,18 0 15,-17-17 1,-1-19-16,-17 19 15,-1-19-15,-17 19 16,-17 17 0,17 17-1,17-17 1,18 0 0,1-35-16,-1 0 15,18-53-15,-35 35 16,-1-53-16,1 53 15,-18-53 1,-18 71-16,18 17 0,-35 18 16,17 18-16,1 70 15,-1-17-15,0 105 16,18-88-16,-17 124 16,34-124-16,-17-17 15,36-19-15,-19 1 16,54-17-16,-54-19 15,36-34-15,-53-19 16,18 1-16,-18 0 0,18-53 16,-36 52-1,18-17-15,-18 18 0,1 0 16,17 0-16,-18 17 16,18 0-16,0 36 15,18-18 1,-18 18-16,35-1 15</inkml:trace>
  <inkml:trace contextRef="#ctx0" brushRef="#br0" timeOffset="202120.4706">18680 13212 0,'0'0'15,"35"123"-15,-35-70 0,18 88 16,-18-88-16,17 18 16,-17-54-16,0 1 15,0-36 1,0-17 0,0 0-16,-17-54 15,17 72-15,0-19 0,17 1 16,1 18-1,-1 52 1,-17 0-16,0-17 16,0 35-16,0-36 15,36-17 1,-19 0 0,1-17-16,0-1 15,17 0-15,-17 1 0,-1-1 16,1 0-1,-1 18-15,-17 18 16,0 35 0,0-18-16,18 36 15,0-53-15,-1 17 0,19-18 16,-19 1-16</inkml:trace>
  <inkml:trace contextRef="#ctx0" brushRef="#br0" timeOffset="202393.6053">19191 13582 0,'0'0'0,"0"18"0,0-1 16,18 1-16,17 0 15,0-18 1,1 0-16,-19 0 0,19 0 15,-19 0-15,-17-18 16,-17 0 0,-1 1-16,-35-1 15,35 0 1,-17 18-16,17-17 0,1 17 16,-1-18-16,18 0 15</inkml:trace>
  <inkml:trace contextRef="#ctx0" brushRef="#br0" timeOffset="202792.5943">19544 13529 0,'0'0'0,"0"-18"0,0 36 15,-18 35 1,18-35-1,0-1-15,0 19 0,18-19 16,0 1-16,-1-18 16,1-18-16,17-17 15,-17 17-15,-1-52 16,-17 34 0,0-52-16,0 53 15,0-53-15,-17 52 16,-1-34-16,0 52 15,1 1-15,17-1 0,-18 18 16,18 18-16,-17 17 16,17 0-16,0 71 15,0-53-15,35 53 16,-18-71-16,19 53 16,-19-52-16,19 34 15,-1-52-15,0-1 16,-17-17-16,-1-17 15</inkml:trace>
  <inkml:trace contextRef="#ctx0" brushRef="#br0" timeOffset="203260.7087">19791 13582 0,'17'18'16,"1"-18"-1,17 0 1,-17 0-16,17 0 15,-35-18-15,-17 0 16,17 1 0,-36 17-16,19 0 15,-19 0-15,36 17 16,0 19-16,0-19 16,0 1-16,36 0 15,-19-1-15,36 1 16,-35-18-16,35-18 15,-18 1-15,0-19 16,-17 19-16,0-36 16,-1 35-16,1-53 15,-18 36-15,0-71 16,0 53 0,-18-35-16,1 53 15,-19 0-15,19 35 16,-1 17-16,18 54 15,0-18-15,18 70 16,-18-70 0,35 71-16,-17-89 15,35 53-15,-36-70 16,1-1-16,0 19 16,-1-36-16</inkml:trace>
  <inkml:trace contextRef="#ctx0" brushRef="#br0" timeOffset="203400.2789">20602 13617 0,'0'0'0,"-17"0"0,-1 0 16</inkml:trace>
  <inkml:trace contextRef="#ctx0" brushRef="#br0" timeOffset="234175.2589">17304 5186 0,'0'-18'0,"0"36"62,0 17-46,0 18-16,-18 35 16,18-17-16,-18-1 0,18 1 15,0 17-15,0 106 16,0-88-16,0 106 16,0-89-16,0 124 15,18-123-15,-18-19 16,0 125-16,0-125 15,0 125-15,0-107 16,0 1-16,-18-1 0,1 107 16,17-107-16,-35 124 15,17-124 1,0 107-16,1-124 16,17-1-16,0-16 0,-18 87 15,18-88-15,-18 89 16,18-89-16,0-18 15,-17 18-15,17 71 16,-18-71-16,18 54 16,0-72-16,18 54 15,-1-72-15,1 54 16,-18-53-16,18-17 16,-1-1-16,1 0 0,0 18 15,-1-53 1,1 18-16,-18-36 15</inkml:trace>
  <inkml:trace contextRef="#ctx0" brushRef="#br0" timeOffset="235960.7697">8273 14446 0,'-18'0'0,"36"0"63,17 0-48,18 18-15,-18-18 16,18 0-16,18 0 15,-18 0-15,17 0 0,54 0 16,-72 0-16,1 0 16,-17-18-16,-19 18 15</inkml:trace>
  <inkml:trace contextRef="#ctx0" brushRef="#br0" timeOffset="236882.6343">13882 14429 0,'-18'0'78,"18"17"-63,18-17 17,35 0-17,-18 0-15,0 0 0,18 0 16,53-17-16,-53 17 16,35-18-16</inkml:trace>
  <inkml:trace contextRef="#ctx0" brushRef="#br0" timeOffset="244280.1217">18838 6526 0,'0'0'0,"-17"0"0,17 18 16,0-36-1,35-17 1,-17 0-16,35-53 16,-36 35-16,1 17 0,17-69 15,-17 69-15,-18-17 16,17 18-16,-17 0 16,0 0-16,0 17 15,0 36 16,53 105-31,-35-70 16,35 88 0,-36-70-16,1 17 0,0 71 15,-18-89-15,-18 54 16,-17-36 0,17-71-16,-17 19 15,17-36 1,1-18-16,17 0 0,-36-70 15,36 35-15,0-17 16,0 17-16,0-18 0,36-52 16,-19 52-16,36-35 15,-18 54 1,-17 34-16,17-17 16,-17 35-16,17 0 15,-17 17-15,0 19 16</inkml:trace>
  <inkml:trace contextRef="#ctx0" brushRef="#br0" timeOffset="244573.698">19650 6350 0,'17'0'0,"-34"0"16,52 0-16,18-18 0,-35 18 15,34 0 1,-34 0-16,17 0 16</inkml:trace>
  <inkml:trace contextRef="#ctx0" brushRef="#br0" timeOffset="244721.7898">19597 6509 0,'0'0'0,"17"0"15,36 17-15,-17-17 16,52 0-16,-35 0 16,0-17-1,-36 17-15</inkml:trace>
  <inkml:trace contextRef="#ctx0" brushRef="#br0" timeOffset="247378.3623">20426 6720 0,'17'18'16,"19"17"-16,-36-17 15,35 0 1,-17-1-16,-18 1 0,17-18 15,1 0-15,-18-18 32,0-52-17,0 17-15,0 18 0,-35-71 16,17 53-16,0-71 16,1 89-16,17-53 15,-18 70-15,18-35 16,0 36-16,18-1 15,-1 18-15,36-18 16,-17 18 0,52-17-16,-18 17 15,89 0-15,-53 0 16,123 0-16,-88 0 16,177-18-1,-159 18-15,140-18 16,-140 1-16,123-18 15,-158 17-15,105 0 16,-141 18-16,18 0 16,-70 0-16,16 0 15,-34 0-15,0 18 16,-36 0 0</inkml:trace>
  <inkml:trace contextRef="#ctx0" brushRef="#br0" timeOffset="248317.5759">21467 6456 0,'0'0'0,"17"0"0,1 0 0,-18-18 16,17 18-16,-34 0 31,-1-17-15,1 17-16,-54 0 16,18 0-16,-35 35 15,35-18-15,-18 54 16,36-36-16,0 36 15,35-36 1,17 0-16,1-17 0,0 17 16,52 1-1,-17-19-15,-17-17 0,34 0 16,-35 0-16,1-17 16,-36-1-1,-18-17-15,0 17 16,-35-35-16,36 36 15,-18-19-15,17 19 16,18-1-16</inkml:trace>
  <inkml:trace contextRef="#ctx0" brushRef="#br0" timeOffset="248639.947">21625 6332 0,'18'-17'0,"-36"34"0,54-52 15,-1 35-15,-18 0 16,36 0-16,-35 18 16,0 17-1,-18-17-15,0-1 16,0 1-16,-18-18 0,18 18 15,-18-18-15,18 17 0,-17-17 16,34 0 0,1-17-1,17 17-15,1 0 16,-19 0-16,19 17 16,-19-17-16,-17 18 0,18-18 15</inkml:trace>
  <inkml:trace contextRef="#ctx0" brushRef="#br0" timeOffset="248806.7646">22119 6544 0,'53'0'15,"-106"0"-15,141 0 0,-70-18 0,17 18 16,-17-17-1,-36 17 1</inkml:trace>
  <inkml:trace contextRef="#ctx0" brushRef="#br0" timeOffset="248970.2672">22172 6544 0,'18'71'15,"-36"-142"-15,53 177 0,-17-71 0,17 0 16,-17-17-16,0 0 16,-1-18-16</inkml:trace>
  <inkml:trace contextRef="#ctx0" brushRef="#br0" timeOffset="249362.8293">22754 6438 0,'0'0'0,"18"0"0,-1-17 0,-34 17 31,-18 17-15,-1 1-16,1 17 0,0 18 15,35-35-15,0 17 16,17 0-16,1-17 16,0 0-16,17 17 15,0-35 1,-17 17 0,-18 1-1,-18 0 1,1-1-16,-1 19 15,18-19 1,18 1-16,-1 0 0,1-18 0,-1 0 16,36 0-1,-35 0-15,17-18 16,-17 0-16</inkml:trace>
  <inkml:trace contextRef="#ctx0" brushRef="#br1" timeOffset="258188.8637">21184 5609 0,'-17'0'62,"17"-17"-62,-18 17 16,0 0 0,1-18-1,-1 18-15,-17-18 16,0 1-1,-54-1-15,36 18 16,-52-18-16,34 18 16,-52 0-16,70 0 15,17 0-15,-34 0 16,35 0-16,-18 0 16,35 0-16,-17 18 15,-1-18-15,19 0 16,-36 0-16,35 0 15,-52 0-15,34 0 16,-16 0-16,16 0 16,-17 0-16,18 0 0,0 0 15,-36 0-15,54 18 16,-1-18-16,-17 0 16,17 0-1,0 0-15,18 17 94,18-17-78,0 0-1,-18 18 1,0 0 31,0-1-32,17 1 1,1-1 0,-18 19-16,0-19 15,0 19-15,0-19 16,18 1-16,-18 35 15,17 0 1,-17-36-16,0 36 16,18-35-16,-18 0 0,0 17 15,17-17-15,-17 17 0,0-18 16,18 36 0,0-17-16,-18 34 15,0-35-15,17 36 16,-17-18-16,0-18 15,0 0-15,0 18 0,-17-17 16,17 17-16,0 0 0,0 35 16,17-35-16,-17 35 15,18-35-15,0 35 16,-1-53-16,1 36 16,-18-36-16,18 0 15,-1-17 1,-17 17-16,0-17 15,18-18 1,0 18-16,17-18 16,0 0-16,0 0 0,1 0 15,69 0 1,-52 0-16,106 0 16,-88 17-16,123-17 15,-88 18-15,123-18 16,-106 0-16,124-18 15,-123 1-15,123-1 16,-124 0-16,106-35 16,-123 36-16,88-19 15,-105 36-15,87 0 16,-106 0-16,72 18 16,-90 0-16,37-1 15,-54 1-15,36 0 16,-36-18-1,35 0-15,-34 0 16,-1 0-16,-17 0 0,17-18 16,18 0-16,-36 18 15,36-17 1,-17 17-16,-1-18 16,-18 18-16,1 0 0,0-18 15,-18 1-15,17-36 16,-17 18-16,0-1 15,-17 1-15,17-18 16,0-53-16,17 36 16,1-18-16,0-1 0,-1-17 15,19-123-15,-1 18 16,-17 140-16,-18-35 16,0 53-16,-18 0 15,18 18 1,-35 0-16,17 17 15,-17 0-15,17 1 16,-70-1-16,35 1 16,-106-1-16,53-17 15,-141-1 1,89 19-16,-195-19 16,194 19-16,-141-18 15,177 35-15,-1 0 16,18 17-16,1 1 0,-1-18 15,-18 35-15,-105 0 16,106-17-16</inkml:trace>
  <inkml:trace contextRef="#ctx0" brushRef="#br1" timeOffset="260034.7999">8202 10724 0,'0'18'31,"18"17"-15,-18 1-16,17 69 16,-17-52-16,0 0 0,0 71 15,18-71-15,-18 0 16,0 0-16,18-1 0,-18 1 16,17 0-16,-17 0 15,18-18-15,0 54 16,-18-54-16,0 18 15,17-35-15,-17 17 16,18-35-16,-18 17 16,17-17-1,1 0 1,0-17-16,17 17 16,-17-18-1,35 18-15,-18 0 16,35-17-1,-17-1-15,0 18 0,0-18 16,18 18-16,-1-17 0,107-1 16,-89 0-16,0 1 15,0 17-15,0-18 0,18 18 16,88-18-16,-105 1 16,16 17-16,89 0 15,0 0 1,-88 0-16,-18 17 0,195 1 15,-89-18 1,0 18 0,17-18-1,1 0-15,-124-18 16,106 0 0,-106 18-16,54-17 0,-72 17 15,-17 0-15,53-18 16,-71 18-16,0-18 15,1 18-15,-19-17 0,19-1 16,-36 1 0,0-19-16,0 1 15,0 0 1,0-18-16,-18 18 0,18-36 16,0 53-1,0-70-15,0 53 16,0-18-16,18 18 0,-18-1 15,0 1-15,0 0 0,17-18 16,-17 18-16,0-1 16,18 19-1,-18-1 1,0 0-16,18 1 16,-18-1-16,0 1 15,-18 17 16,0 0-15,1 0-16,-1 0 16,0 0-16,-35 0 15,36 0-15,-54 0 16,54 0-16,-54-18 16,36 18-1,-53 0-15,52 0 16,-70 0-16,54 0 15,-54 0-15,53 0 16,-71 0-16,54 0 16,-71-18-1,70 18-15,-17 0 0,0 0 16,17 0-16,-35 0 0,18 0 16,-106 18-16,88-18 15,18 18-15,-18-18 0,-105 17 16,87-17-1,18 0-15,-141 18 16,141-18-16,-140 0 16,140 0-16,0 0 0,-123 0 15,123 0-15,-106 17 16,106-17 0,-88 0-16,106 18 15,-71-18-15,106 18 16,-17-18-16</inkml:trace>
  <inkml:trace contextRef="#ctx0" brushRef="#br0" timeOffset="268026.7264">19068 9313 0,'-18'0'15,"18"-17"-15,-35-19 16,17-16-16,0 16 15,-17-87-15,18 52 16,-36-88 0,35 54-16,0-89 15,1 88-15,34-71 16,19 107-16,34-36 16,-17 88-16,53 1 15,-53 17-15,53 35 16,-71 0-16,18 36 15,-35-36-15,-18 53 16,-18-35-16,-35 35 16,18-52-16,17-1 15,-17-17-15,17-1 0,0 19 16,18-19 0,18-17-1,17 18-15,-17-18 0,17 17 16,-17-17-16,-18 18 15,0 0-15,-18-18 16,1 17-16,-1 1 0,-17 0 16,-36-1-1,36-17-15,-18 18 16,35-18-16,-17 18 16,17-18-16,36-18 15</inkml:trace>
  <inkml:trace contextRef="#ctx0" brushRef="#br0" timeOffset="268771.0943">19985 8467 0,'18'0'32,"17"-18"-17,0 18-15,18 0 16,-35 0-16,17 18 16,-17-18-16,-1 17 15,-17 1-15</inkml:trace>
  <inkml:trace contextRef="#ctx0" brushRef="#br0" timeOffset="268914.6156">20020 8714 0,'53'0'16,"-106"0"-16,124 0 0,-36-18 0,0 18 15,18-18-15,-35 18 16,17 18-16</inkml:trace>
  <inkml:trace contextRef="#ctx0" brushRef="#br0" timeOffset="269750.4056">20884 9613 0,'0'0'0,"0"-17"0,36-54 15,-19-17 1,-17 35-16,36-88 16,-19 53-16,36-89 15,-35 71-15,17-88 16,-17 124-16,-18-36 16,17 88-16,-17 1 15,0 34 1,0 36-16,0 0 15,0 0-15,18 53 16,0-71-16,35 36 16,-18-54-16,0-17 0,36 0 15,-54-17 1,54-54-16,-53 36 16,-1-18-16,36-35 15,-35 35-15,17-35 16,-17 52-1,-18 54 1,17 53-16,-17-36 16,18 53-16,17 0 15,0-17 1,1-36-16,-19-17 16,1-1-16</inkml:trace>
  <inkml:trace contextRef="#ctx0" brushRef="#br1" timeOffset="275911.8313">21872 8114 0,'0'0'0,"0"-18"16,-17 18-1,-1 0 1,-17 0 0,-36 0-16,36 0 15,-36 18-15,18-18 16,-52-18-16,52 18 15,-53-17-15,35 17 16,-52 0-16,70-18 16,-18 18-1,36 0-15,0 18 16,17-1 0,18 1-16,0 0 15,-18 17 1,18-18-16,-17 19 15,17-1-15,-18 18 16,1-35-16,-1 17 16,0 18-16,-17-18 0,17 18 15,-17 70-15,17-52 16,1 0-16,-1 105 16,-17 89-1,35-107 1,0 1-1,35-88 1,-35-54-16,18 1 0,35-1 16,-18-17-16,71-17 15,-53-1-15,88-35 16,-53 36-16,0-1 16,0-17-16,106 17 15,-105 0-15,52 18 16,-71 0-16,54 0 15,-71 0-15,35 18 16,-53-18-16,18 18 16,-35-18-16,17 0 15,-35-18-15,18-17 16,-18-36 0,0 18-16,0 0 0,0-35 15,0-88 1,17-53-16,-17 105 15,18 18-15,0 18 0,-18-53 16,0 88 0,0-18-16,-18 54 15,0-1-15,1 1 16,17-1-16,-53 0 16,35 18-16,-52 0 15,17 0-15,-53 0 16,53 0-16</inkml:trace>
  <inkml:trace contextRef="#ctx0" brushRef="#br1" timeOffset="279266.5772">11254 9366 0,'-18'0'31,"0"0"-15,1-17-1,-1 17-15,0 0 16,-34 0-16,34 17 16,-53-17-16,36 0 15,0 0-15,-36 0 16,36 0-16,-18-17 16,18 17-16,-1 0 15,19 0-15,-18 0 16,17 0-16,18 17 15,0 1 17,-18 0-17,1-1 1,-1 1 0,0-1-1,1 1-15,17 17 16,0-17-1,0 35-15,0 0 16,-18 35-16,18-35 16,0 53-16,-18-53 15,18 53-15,-17-54 16,-1 37 0,18-54-16,-17 18 15,17-36-15,0 1 0,17 17 16,1-35-1,17 0 1,-17 0-16,17-17 16,0-1-16,1 18 15,52-18-15,-35 18 16,35 18-16,-35-18 16,53 0-16,-53 0 15,17 18-15,-35-18 16,18 0-1,-35-18-15,0 18 16,-1 0-16,1 0 16,-18-18-16,17 1 15,-17-1-15,0-17 16,0-36 0,0 36-16,-17-18 0,17-53 15,0 36-15,0-54 16,-18 54-16,18-36 15,-17 53-15,17 18 16,-18 17-16,0-17 16,18 17-16,-17 18 47,-1-17-32</inkml:trace>
  <inkml:trace contextRef="#ctx0" brushRef="#br1" timeOffset="282778.6758">8026 14940 0,'17'18'219,"1"-18"-204,0 0 1,-1 17 0,1-17-16,0 0 15,-1 18 1,18-18-16,-17 0 16,17 0-16,-17 0 15,35 0 1,-35 0-16,-1 0 0,1 0 15,35 0-15,-18-18 16,0 18-16,1 0 16,17 0-16,-18-17 15,35 17 1,-34 0-16,34-18 16,-35 18-16,1 0 0,52-17 15,-53 17 1,0 0-16,1-18 0,52 0 15,-53 18-15,53-17 16,-52 17-16,52-18 16,-35 18-16,35-18 15,-53 18-15,53 0 16,-52 0-16,52 18 16,-53-18-16,71 0 15,-53 0 1,53 0-16,-53 0 0,0 0 15,0 18-15,17-18 16,36 0-16,-35 0 16,52 0-16,-52 0 15,52 0 1,-52 17-16,87-17 16,-87 0-16,105-17 15,-105 17-15,105-18 16,-88 18-16,71 0 15,-71 0-15,71 0 16,-71 0-16,89 0 16,-71 0-16,70 0 15,-88 0-15,106 0 16,-106 0-16,89 0 16,-71 18-16,88-18 15,-106 0 1,123 0-16,-122 0 15,105 0-15,-89 0 16,-16-18-16,-1 18 0,18-18 16,-18 18-16,0-17 0,88-1 15,-105 18 1,53-18-16,-72 18 16,19 0-16,-36 0 15,-17 0 1,-18 18-16</inkml:trace>
  <inkml:trace contextRef="#ctx0" brushRef="#br1" timeOffset="285420.8815">13388 10301 0,'-18'0'0,"36"0"0,-53 0 0,17 0 16,0 0-1,36 0 1,35-18-1,0 18-15,88-17 16,-53 17-16,71 0 16,-71-18-16,88 1 15,-105-1-15,-18 18 16,53-18-16,-89 1 16,19 17-16,-54 0 15,-35 0 1,18 17-16,0-17 15</inkml:trace>
  <inkml:trace contextRef="#ctx0" brushRef="#br1" timeOffset="285778.5417">13847 9843 0,'0'0'0,"-18"0"31,0 35-31,-17-18 16,-36 36-16,19-35 15,-1 0-15,-89 52 16,90-52-16,-19 17 15,18 0-15,18-17 0,0 0 16,17 17-16,18-17 16,0-1-16,18 18 0,52 18 15,-17-17-15,70 17 16,-52-36-16,0-17 16,-18 18-16,52 17 15,-69 0-15,-19-17 0,-17 0 16</inkml:trace>
  <inkml:trace contextRef="#ctx0" brushRef="#br0" timeOffset="291916.7175">17568 4921 0,'0'0'0,"18"0"0,0 0 15,35 0 1,-18-17-16,0 17 0,53 0 16,-35 0-1,0 0-15,-18 0 0,1 0 16,-1 0-16,18 0 16,-35-18-16,-36 0 15,-17 18 1,17 0-16</inkml:trace>
  <inkml:trace contextRef="#ctx0" brushRef="#br0" timeOffset="292178.1091">17956 4904 0,'-17'17'0,"-1"19"0,18-1 16,35-123-16,-88 211 0,36-35 15,17-35-15,0 18 16,0-36-16,17 0 0,-17 18 16,0-17-16,0-1 15,-17-18 1,-1 1-16,1 0 15,-19-18-15,19 0 16,-1 0-16,36 0 47,17 0-47,0 0 16,0 17-16,-17-17 0,53 0 15,-36 0-15,-17 0 16,17 0-16,-17 0 0,-1 0 15</inkml:trace>
  <inkml:trace contextRef="#ctx0" brushRef="#br0" timeOffset="292456.0935">18521 4833 0,'-35'-18'16,"70"36"-16,-88-53 0,35 35 0,1 0 15,-1 17-15,-17 36 16,35-17-16,0 69 16,0-52-16,35 88 15,-17-88-15,17 53 16,-17-53-16,-1 18 15,1-36-15,-36 0 16,1-35 0,-19 0-16</inkml:trace>
  <inkml:trace contextRef="#ctx0" brushRef="#br0" timeOffset="292567.1421">18344 5380 0,'53'-18'0,"-106"36"0,159-36 16,-70 18-16,52-17 15,-53 17-15,0 0 0,1 0 16</inkml:trace>
  <inkml:trace contextRef="#ctx0" brushRef="#br0" timeOffset="294391.7693">17780 9931 0,'18'0'0,"-1"0"16,19 0-16,-1-18 16,18 18-16,17-18 0,1 1 15,-1 17-15,72-18 16,-90 1-16,19-1 16,-36 18-16,-17-18 15</inkml:trace>
  <inkml:trace contextRef="#ctx0" brushRef="#br0" timeOffset="294575.2172">18186 9648 0,'35'71'16,"-17"-18"-16,-1 0 0,1 88 15,-18-70-15,0 52 16,18-70-1,-1-18-15,-17 36 16,18-54-16,-1 1 16</inkml:trace>
  <inkml:trace contextRef="#ctx0" brushRef="#br0" timeOffset="295188.5262">18468 9648 0,'0'0'0,"18"159"16,-18-88-16,0 88 15,0-89-15,17-17 16,1 18-16,-18-36 16,17-18-16,1-34 15,0-18 1,-1-1-16,-17 1 0,0 0 15,0 17 1,18 36 0,-18-1-1,18 1-15,-1 0 0,19 35 16,-1-36-16,35 1 16,-34-18-16,17 0 15,-18-18-15,0-17 16,-35 17-16,0-17 15,-17 17-15,-1-17 0,-35 0 16,35 17-16,-35 18 16,36 35-16,-1-17 15,18 53 1,0-18-16,35-1 16,-17-16-16,53-1 15,-18-17-15,17-18 16,-35 0-16,-17 0 15,0 0-15,-18-18 16,0 0-16,0 1 16,0-1-16,0 0 15,17 18 1,-17-17 0,18 17-16,0 17 15,-1 1 1,1-18-16,-18 18 0,17-1 15,1-17-15</inkml:trace>
  <inkml:trace contextRef="#ctx0" brushRef="#br0" timeOffset="296400.1292">20073 10107 0,'0'0'0,"18"-18"15,-1 18 1,19 0-16,-1 18 0,53-18 16,-53 18-16,18-1 15,-17 1-15,-19 0 16,1 17-16,-18-17 0,0 17 0,-35 0 16,-36 53-1,36-52-15,-53 52 16,52-53-16,1 18 15,17-18-15,36 1 16,17-36-16,36 17 16,-18-17-16,0 0 15,0 0-15,-18 0 0,0 0 16,-17 0-16,-1-17 0,-34 17 16,-1 0-16,-52-18 15,17 18-15</inkml:trace>
  <inkml:trace contextRef="#ctx0" brushRef="#br0" timeOffset="296505.2286">20091 10672 0,'-36'0'16,"72"0"-16,-89 0 0,88-18 16,-17 18-16,88-35 15,-71 17-15,18 0 16,0 1-16,0-1 16,-18 18-16,-18-18 0</inkml:trace>
  <inkml:trace contextRef="#ctx0" brushRef="#br0" timeOffset="296983.6072">19967 10019 0,'-17'0'15,"34"0"-15,-17 0 16,18 0-16,35-35 16,-18-1-16,0-17 15,1 18 1,-19 18-16,1-19 0,17 1 15,-35 17-15,18 18 16,-1-17-16,-17-1 16,18 18-1,-18 18-15,0-1 0,18 19 16,-18-1-16,35 18 16,-35-36-16,35 19 15,-17-19-15,17 1 16,-17-18-16,-1-35 15,1 17 1,-18-17-16,0 17 16,0 1-16,-18 17 0,18-18 15</inkml:trace>
  <inkml:trace contextRef="#ctx0" brushRef="#br0" timeOffset="297272.5922">20726 9878 0,'0'0'15,"0"17"-15,-18 36 16,0-17-16,18 34 16,0-35-16,0 36 15,18-53-15,17 17 16,-17-17 0,17-1-16,18-17 15,-35-17-15,-1 17 16</inkml:trace>
  <inkml:trace contextRef="#ctx0" brushRef="#br0" timeOffset="297406.6983">20973 10125 0,'0'35'0,"0"-70"0,0 88 16,0-36-16,35 19 15,-17-19-15</inkml:trace>
  <inkml:trace contextRef="#ctx0" brushRef="#br0" timeOffset="297528.7979">20973 10001 0,'0'0'0,"0"-17"0,0-1 15,17 18 1</inkml:trace>
  <inkml:trace contextRef="#ctx0" brushRef="#br0" timeOffset="297741.6256">21167 9878 0,'17'0'15,"1"0"-15,17 0 16,1 35-1,-1-17-15,0 52 16,-17-34-16,-18 34 16,0-35-16,-18 36 15,0-53-15,1-1 16,-1 18-16</inkml:trace>
  <inkml:trace contextRef="#ctx0" brushRef="#br0" timeOffset="297934.3266">21643 10231 0,'53'0'16,"-36"17"-16,19-17 0,17 0 15,-36 18-15</inkml:trace>
  <inkml:trace contextRef="#ctx0" brushRef="#br0" timeOffset="298060.5915">21643 10407 0,'0'0'16,"53"18"-16,-18-18 0,0 0 15,1 0-15,34 0 16,-34 0-16</inkml:trace>
  <inkml:trace contextRef="#ctx0" brushRef="#br0" timeOffset="299296.2737">22401 10125 0,'53'-18'0,"-17"18"16,-1 0-16,71-18 16,-53 18-16,0 0 0,17 18 15,-52 0-15,-18 17 16,-18 0-1,-35 18-15,18-18 16,-18 18-16,18-17 16,17 17-1,18-36-15,35 19 16,1-19-16,-1-17 0,71 0 16,-18 0-1,-53 0-15,-17-17 16,-36 17-16,1 0 15</inkml:trace>
  <inkml:trace contextRef="#ctx0" brushRef="#br0" timeOffset="299430.1459">22454 10389 0,'71'0'15,"-142"0"-15,212 0 0,-88 0 0,18-17 16,-1-1-16,-17 18 0,18-18 15,17 1-15</inkml:trace>
  <inkml:trace contextRef="#ctx0" brushRef="#br0" timeOffset="299674.1266">23160 9666 0,'-35'35'0,"35"1"16,0-19-16,0 54 16,17-53-16,1 17 15,35 0-15,-18-17 0,0-1 16,-17 1-16,17-18 15,-17 0-15</inkml:trace>
  <inkml:trace contextRef="#ctx0" brushRef="#br0" timeOffset="299790.0965">23336 9790 0,'0'17'16,"0"1"-16,18 0 15</inkml:trace>
  <inkml:trace contextRef="#ctx0" brushRef="#br0" timeOffset="300397.6811">23372 9790 0,'0'17'32,"0"1"-17,17 0-15,-17-1 0,18 1 0,-1 17 16,1-35-16,0 18 16,-1-18-1</inkml:trace>
  <inkml:trace contextRef="#ctx0" brushRef="#br0" timeOffset="300553.354">23354 9613 0,'0'0'0,"18"0"15,-1 0 1,1 0-1</inkml:trace>
  <inkml:trace contextRef="#ctx0" brushRef="#br0" timeOffset="300737.3566">23566 9472 0,'70'53'15,"-140"-106"-15,175 141 0,-52 0 16,-17-35 0,-1 36-16,-35-36 15,0 52-15,-18-52 16,1 0-16</inkml:trace>
  <inkml:trace contextRef="#ctx0" brushRef="#br0" timeOffset="305130.7505">24289 6632 0,'17'18'31,"36"-18"-31,-17 0 16,52 0-1,-18 0-15,-17 0 0,71-18 16,-71 18-16,0-17 16,35 17-16,-35-18 15,-71 18 17,-17-18-32,-1 18 0</inkml:trace>
  <inkml:trace contextRef="#ctx0" brushRef="#br0" timeOffset="305474.4061">24606 6403 0,'-17'0'16,"-1"18"-16,-35-1 15,18-17 1,-18 35-16,18-35 16,-54 36-16,54-19 15,-35 19-15,52-36 16,0 17 0,18 1-16,18 0 0,-18-1 15,53 19 1,-36-19-16,54 18 15,-36-35-15,36 36 16,-36-36-16,36 17 16,-54-17-16,19 18 15</inkml:trace>
  <inkml:trace contextRef="#ctx0" brushRef="#br0" timeOffset="306069.9786">22983 8731 0,'0'-17'0,"0"-1"16,18 18-16,53-35 16,-36 17-16,88 0 15,-70 1-15,18 17 16,70-18-16,-88 1 0,17 17 15,-34 0 1,-19 0-16</inkml:trace>
  <inkml:trace contextRef="#ctx0" brushRef="#br0" timeOffset="306354.133">23160 8396 0,'0'0'0,"-53"35"0,0-17 16,-18 17 0,54 1-16,-18-19 0,17 1 0,0 17 15,1-17-15,17-1 16,0 1-16,0 0 0,53 17 15,-36-17-15,71 17 16,-35-35-16,36 18 16,-37-1-16,-16-17 15,-1 18-15,0-18 0</inkml:trace>
  <inkml:trace contextRef="#ctx0" brushRef="#br0" timeOffset="311020.8008">3246 5203 0,'0'0'15,"-18"-17"-15,-35 17 16,-18 17 0,36 1-16,-35 0 15,17-1-15,-18 1 16,36 0-16,0-18 16,-1 0-16,1 0 0,-36 0 15,36 0-15,-18 0 16,36 0-16,-1 0 15,0 0-15,1 17 16,17 1 0,17 0-1,-17 17 1,18-17-16,-18 17 16,0-18-16,0 19 0,0 17 15,0 0-15,0-1 0,0 54 16,-18-35-16,18 70 15,0-53 1,-17 89-16,17-89 16,0 18-16,-18-1 0,18 107 15,0-106-15,0 123 16,0-123-16,0 18 16,0 87-1,0-87-15,0-1 0,0 106 16,0-123-16,0 141 15,0-141-15,0 18 16,18 105-16,-18-123 16,0-1-16,0 125 15,0-124-15,0 123 16,-18-123-16,18 17 16,-18 107-16,18-125 15,0 125-15,-17-124 16,17 123-1,-18-18-15,1 1 16,17-124-16,0 106 16,-18-17-1,18-89-15,0-17 0,-18 87 16,18-87 0,0-1-16,-17 1 0,17-1 0,-18 89 15,18-88 1,0 52-16,0-52 15,0-18-15,0 53 16,0-54-16,0 1 0,0 18 16,-18 52-1,18-70-15,-17 71 16,17-54-16,-18-17 0,18 71 16,-18-71-16,18 0 15,0 35-15,0-53 16,-17 36-16,17-18 15,0-1 1,-18-16-16,18 17 16,0-36-16,-17 19 15,17-19-15,0 18 16,0-17-16,0 0 16,0-1-1,0 1-15,0 0 0,0-1 16,17 1-16,1 0 15,-18-1-15,35 1 16,0 17 0,18 0-1,18-17-15,-1 17 16,-34-35-16,52 18 16,-35 0-16,0-18 15,-18 0-15</inkml:trace>
  <inkml:trace contextRef="#ctx0" brushRef="#br0" timeOffset="333296.9086">21643 1834 0,'0'-35'0,"18"-35"15,-18 34-15,17-52 16,-17 53-16,18-18 16,-18 18-1,17-1-15,-17 54 31,0 0-15,0 17-16,0 36 0,-17 52 16,17-52-1,-18 52-15,18-70 16,-17 0-16,17 0 16,0-18-16,0 36 0,0-54 15,0 19-15,0-19 16,-18-17-1</inkml:trace>
  <inkml:trace contextRef="#ctx0" brushRef="#br0" timeOffset="333513.9349">21449 2064 0,'0'0'0,"0"70"16,0-17-16,0-17 15,0-1-15,18 0 0,-1 0 16,-17-17-16,35 0 0,-17-18 16,17 17-16,1-34 15,34-1-15,-35-17 16,36-36-16,-53 36 16,17-18-1,-17 18-15</inkml:trace>
  <inkml:trace contextRef="#ctx0" brushRef="#br0" timeOffset="334415.2446">23160 1623 0,'0'0'16,"-18"53"-16,18-18 0,-17 18 15,-1-18-15,0 18 0,-17 71 16,17-54-16,1-17 16,-1 53-16,18-71 15,0 18-15,0-35 16,0-1-16</inkml:trace>
  <inkml:trace contextRef="#ctx0" brushRef="#br0" timeOffset="334632.1822">22860 2152 0,'0'71'16,"0"-142"-16,0 177 0,18-36 15,-1-52-15,54 17 16,-18-17-16,-18-18 0,18 0 16,-18 0-16,53-35 15,-70 17-15,17-17 16,-35 17-16,18 0 16,-36 1-16</inkml:trace>
  <inkml:trace contextRef="#ctx0" brushRef="#br0" timeOffset="363427.3543">3457 16069 0,'0'18'15,"0"35"1,0 0-16,0 17 15,18 1-15,0 17 0,-18 0 16,17 0-16,18 0 0,-17-35 16,17 18-16,36-1 15,-36-52-15,53-36 16,-52-17-16,34-53 16,-17-36-1,-35 72-15,-18-72 16,0 54-16,0-54 15,-18 71-15,-35-35 16,18 35-16,0 18 16,17 17-16,18 36 15,0 17-15,18 89 16,-1-36-16,19 70 16,-1-87-16,18 70 15,-18-106-15,36 36 16,-54-53-16,19-18 15,-19 0-15</inkml:trace>
  <inkml:trace contextRef="#ctx0" brushRef="#br0" timeOffset="363690.6636">4304 16404 0,'-53'35'0,"106"-70"0,-124 88 15,18 0 1,36-35-16,17 52 16,0-35-16,17 18 15,19-17-15,34 17 16,-52-36-16,17 1 0,0 35 16,-35-36-16,-17 19 15,17-19-15,-53 1 16,35-18-1,-35 0-15,36-18 16,-1 18-16</inkml:trace>
  <inkml:trace contextRef="#ctx0" brushRef="#br0" timeOffset="363986.0695">4392 16792 0,'0'0'15,"35"0"-15,-35-17 0,18 17 0,0-18 16,-18 0-16,35-35 16,-17 36-16,-1-19 15,-17 19-15,0-1 16,-17 18-16,-36 0 16,35 0-16,0 18 15,-17-1-15,35 19 0,-18-1 16,18 0-16,18 36 15,0-36-15,17 0 0,36-17 16,70 0 0,-106-36-16,36 0 15,-36 18-15,-18-17 16</inkml:trace>
  <inkml:trace contextRef="#ctx0" brushRef="#br0" timeOffset="364663.2635">6756 16387 0,'0'0'0,"53"0"15,-18 0-15,0 0 0,53 17 16,-35 1-16,-17-1 16,-19 1-16,1-18 0,-1 35 15,-17-17-15,-17 53 16,-1-36-16,-17 53 15,0-35-15,17 18 16,0-36-16,36 18 16,17-18-16,1-17 15,16-1-15,-16-17 0,70 36 16,-71-36-16,35 17 16,-34-17-16,-19 0 15,-34 0 1</inkml:trace>
  <inkml:trace contextRef="#ctx0" brushRef="#br0" timeOffset="364812.7677">6950 16810 0,'35'-18'15,"0"18"-15,-17-17 16,0 17-16,34 0 0,-34-18 15,17 18 1,-35-18-16</inkml:trace>
  <inkml:trace contextRef="#ctx0" brushRef="#br0" timeOffset="365197.1676">6756 15998 0,'17'0'0,"-17"-17"16,18-1 0,17-17-16,-17 0 15,-18 17-15,18 0 16,-18 1-16,0 34 15,0 1 1,0 17-16,17 1 0,-17 16 16,18-16-16,-1-1 0,19 0 15,-1-17-15,0-18 16,-17 0-16,17-18 16,-17 1-1,17-36-15,-35 17 16,0-16-16,0 34 15,0-17-15,0 17 16</inkml:trace>
  <inkml:trace contextRef="#ctx0" brushRef="#br0" timeOffset="365942.9486">8043 15857 0,'-17'-17'0,"-1"17"16,0 17-1,18 19-15,0 34 16,0-17-16,0 18 16,18-18-1,0 0-15,17-18 16,0-18-16,-17 1 15,17-18-15,0 0 16,-35-18-16</inkml:trace>
  <inkml:trace contextRef="#ctx0" brushRef="#br0" timeOffset="366087.299">8255 16104 0,'0'36'0,"0"-72"0,0 89 15,18-53-15,-1 36 16,1-36-16,0 17 16,-1-17-16</inkml:trace>
  <inkml:trace contextRef="#ctx0" brushRef="#br0" timeOffset="366242.5002">8273 15875 0</inkml:trace>
  <inkml:trace contextRef="#ctx0" brushRef="#br0" timeOffset="366476.8356">8273 15875 0,'88'35'16,"-176"-70"-16,193 88 0,-69-18 16,-1-17-16,0 17 0,1 18 15,-19-35-15,1-1 16,-18 36-16,-18-17 15,-17-1-15,0-18 16,17 19-16,-17-19 16,-18 1-16,35 0 15</inkml:trace>
  <inkml:trace contextRef="#ctx0" brushRef="#br0" timeOffset="367378.1748">8220 15998 0,'0'-17'32,"-18"17"-17,36 0 1,-1 17 0</inkml:trace>
  <inkml:trace contextRef="#ctx0" brushRef="#br0" timeOffset="367798.8649">11201 16563 0,'0'0'0,"17"0"16,1 18-1,0 34-15,-1 1 16,1-17-16,-18-1 16,0 18-16,18-18 0,-18 0 15,0-17-15,0-36 16,0 1-16,-18-54 15</inkml:trace>
  <inkml:trace contextRef="#ctx0" brushRef="#br0" timeOffset="367904.8386">11289 16263 0,'0'0'16,"18"71"-16</inkml:trace>
  <inkml:trace contextRef="#ctx0" brushRef="#br0" timeOffset="367999.6653">11501 16704 0,'0'-18'16</inkml:trace>
  <inkml:trace contextRef="#ctx0" brushRef="#br0" timeOffset="368144.3388">11571 16545 0,'0'0'16,"35"18"-16,-17 0 0,0-1 0,-1 1 16,19 17-1,-36-17-15,35 35 16,-35-36-16,18 19 16,-18-19-16,0 1 0,17 0 15</inkml:trace>
  <inkml:trace contextRef="#ctx0" brushRef="#br0" timeOffset="368399.8382">12030 16457 0,'-36'0'0,"19"18"15,-36 17-15,35 18 16,1-35-16,34 34 15,-17-34-15,53 17 16,-35-17-16,52 0 16,-52-1-16,0 1 31,-18 0-31,-18-18 16,-17 17-16,-18-17 15,35-17-15</inkml:trace>
  <inkml:trace contextRef="#ctx0" brushRef="#br0" timeOffset="368577.9397">12206 16563 0,'0'0'15,"53"-18"-15,-18-17 0,36 0 16,-53-1-16,-1 19 15,1-1-15,-18 1 0,0-36 16,-18 35-16,1 0 16</inkml:trace>
  <inkml:trace contextRef="#ctx0" brushRef="#br0" timeOffset="368756.7363">12277 16193 0,'0'0'15,"0"35"-15,0 18 0,0 0 16,17 52-1,1-52-15,17 53 16,-17-53-16,17 0 16,-35-35-16,18-1 15,-1-17-15,1 0 0,-18-17 16,0-1 0</inkml:trace>
  <inkml:trace contextRef="#ctx0" brushRef="#br0" timeOffset="369135.0378">12506 16686 0,'18'0'15,"-1"0"-15,1 0 16,0 0 0,-1 0-1,-17 18 1,18-18 0,-18 18-1,17-18-15,1 17 16,0-17-16,-1 0 15,1 0-15,17-35 16,1 17-16,-1-17 16,-18 0-16,19-36 15,-36 36-15,0 0 16,17-53-16,-17 35 16,-17-53-16,-1 53 15,-17 18-15,0-1 16,-1 36-16,1 53 15,35 0-15,-18 71 16,18-71-16,18 17 0,17 54 16,1-72-1,52 19-15,-35-53 16,53-18-16,-71 0 16,0 0-16,-17 0 15</inkml:trace>
  <inkml:trace contextRef="#ctx0" brushRef="#br0" timeOffset="369884.3721">14199 16475 0,'0'17'0,"0"36"15,0 0 1,0-18-16,0 36 16,0-36-16,0 1 0,0 17 15,18-53-15,-18 17 16,35-34 0,1-19-1,-19 19-15,1-36 0,-1 17 16,1 1-16,-18 0 15,18 17-15,-18-17 16,0 17-16,0-35 16,0 18-16,0 0 15,0-53-15,0 52 16,0-69-16,0 52 16,-18-53-1,18 53-15,-18 18 0,1-18 16,17 88-1,0 53-15,17 0 16,1 18-16,0 0 16,-1 17-16,1 1 0,35 141 15,-35-177-15,52 70 16,-35-122-16,36 17 16,-36-53-16,-17 0 15,-18-36-15,0-17 16,-18 1-16,-17-37 15,0 36-15,-18-52 16,35 69 0,0 1-16,18 0 15,18 17 1,35 0-16,-18 18 16,53-35-16</inkml:trace>
  <inkml:trace contextRef="#ctx0" brushRef="#br0" timeOffset="370323.6034">15875 16245 0,'-35'-17'0,"70"34"16,-70-52-16,52 18 0,1 17 15,53 0 1,-36 0-16,71 17 15,-71 1-15,53 35 16,-53-18-16,1 36 16,-36-19-16,-18 19 15,18-36-15,-35 36 16,17-36-16,18 0 16,0-17-16,35 17 15,1-35-15,-1 0 16,-17 0-16,17 0 0,35-17 15,-52-1 1,0 0-16</inkml:trace>
  <inkml:trace contextRef="#ctx0" brushRef="#br0" timeOffset="370463.7492">15998 16545 0,'0'0'0,"36"-17"0,-1-1 15,0 0-15,71 1 16,-35-1-16,35-17 16,-71 35-16,0-18 15</inkml:trace>
  <inkml:trace contextRef="#ctx0" brushRef="#br0" timeOffset="370775.1966">16633 15610 0,'0'0'15,"-17"0"-15,-1 0 0,1 36 16,-1 52-16,18-35 16,0 70-16,18-70 15,-1-18-15,1 1 16,35 17-16,17-18 16,-34-17-16,-19-18 15,36-18-15</inkml:trace>
  <inkml:trace contextRef="#ctx0" brushRef="#br0" timeOffset="370919.4244">16863 16016 0,'0'0'16,"0"35"-16,0 1 0,17-36 15,1 17-15,17-17 16,-17 0-16,17 0 15</inkml:trace>
  <inkml:trace contextRef="#ctx0" brushRef="#br0" timeOffset="371086.3368">16969 15804 0,'0'0'0,"-18"0"16,18 18 15,18-18-31,-1 0 16</inkml:trace>
  <inkml:trace contextRef="#ctx0" brushRef="#br0" timeOffset="371593.5794">17110 15628 0,'17'0'15,"-34"0"-15,52 0 0,18 35 16,-18 1-16,18 52 15,-18-18-15,-17 36 16,-18-53-16,0 0 16,-18 0-16,-35 35 15</inkml:trace>
  <inkml:trace contextRef="#ctx0" brushRef="#br1" timeOffset="386212.7044">28769 4269 0,'0'-36'16,"0"19"-16,-18-1 16,18 0-16,-35 1 15,17 17-15,1 0 16,-1-18-16,-17 18 15,0 0-15,-18 0 16,35 0 0,-52 0-16,34 18 15,-34 17-15,-18 0 16,-1 18 0,54-35-16,-53 35 15,53-18-15,17 0 16,-17 1-16,-1 34 15,19-35-15,-1 54 16,18-36-16,0 52 16,0-52-16,35 53 15,1-53-15,34 53 16,-35-53-16,54 53 16,-36-71-16,52 36 15,-52-54-15,71 1 16,-71-18-16,70-18 15,-70-17-15,71-36 16,-89 36 0,53-36-16,-70 36 15,17-53-15,-17 53 16,-18-1-16,0-16 16,0-1-16,0 0 0,-18 0 0,0-53 15,1 35 1,-1 18-16,0-17 0,-17-1 15,-18 18 1,36 36-16,-19 17 16,1 0-16</inkml:trace>
  <inkml:trace contextRef="#ctx0" brushRef="#br1" timeOffset="387514.129">7320 15699 0,'0'17'31,"18"-17"-15,-1 18-16,1-18 15,35 0 1,-35 0-16,-1 0 0,1-18 16,-18 1-16</inkml:trace>
  <inkml:trace contextRef="#ctx0" brushRef="#br1" timeOffset="387814.2446">7303 15734 0,'0'0'16,"0"35"-16,0-17 0,0 17 0,0 18 15,0 18 1,0-36-16,0 35 16,0-52-16,17 17 15,-17-17-15,18 0 16,-1-18-16,1 17 16,0-17-16,-1 18 15,1-18-15,0 18 16,-18-1-1</inkml:trace>
  <inkml:trace contextRef="#ctx0" brushRef="#br1" timeOffset="388248.0527">7532 16087 0,'35'-18'16,"-17"-17"0,-1 35-16,-17-36 0,0 19 15,0-1-15,0 1 0,-17-19 16,17 19-1,0-1-15,0 0 16,-18 18 47,18 18-48,-18-18-15,18 18 16,0-1-16,0 1 0,0 17 15,18 0-15,0 1 16,-18-19-16,17 1 16,-17 17-1,18-35-15,-18 18 0,18-18 16</inkml:trace>
  <inkml:trace contextRef="#ctx0" brushRef="#br1" timeOffset="388665.079">7691 15769 0,'17'0'16,"1"0"-16,-1 0 15,19 0-15,-19 0 16,1 0 0,-18 18 15,0-1-15,0 19-16,0-1 15,0 0-15,18 36 16,-1-36-1,-17 36-15,0-54 16,0 19-16,0-1 16,-17-35 15,-1 0-15,0 0-16,1-18 15,-19 18-15,19 0 16,-1 0-16,1 18 15</inkml:trace>
  <inkml:trace contextRef="#ctx0" brushRef="#br1" timeOffset="389676.8864">15981 15646 0,'-18'0'0,"36"0"47,-1 0-31,1 0-16,0 0 16,-1 0-1,-34 0 1,17 17-1</inkml:trace>
  <inkml:trace contextRef="#ctx0" brushRef="#br1" timeOffset="389972.1266">15981 15646 0,'-18'17'16,"36"-34"-16,-36 70 0,18-36 0,0 19 16,0-1-16,0 0 0,0 0 15,0 18 1,0-17-16,18 16 16,-1-34-16,1 17 15,0-35-15,17 18 16,-17-18-16,17 0 15,-35 18-15,18-18 16,-1 0-16,1 0 16</inkml:trace>
  <inkml:trace contextRef="#ctx0" brushRef="#br1" timeOffset="390372.6342">16228 15946 0,'17'-18'15,"-17"0"1,0 1-16,18-19 15,-18 19-15,0-19 16,0 19-16,-18-36 16,18 35-16,-17-17 15,17 17-15,-18 18 16,18 18 15,0 17-15,0 18-16,0-18 15,0 18-15,0-17 16,18-1-16,-1-17 16,-17-1-16,18 1 15,0-18-15,-1 0 16,-17-18 0</inkml:trace>
  <inkml:trace contextRef="#ctx0" brushRef="#br1" timeOffset="390783.6932">16334 15593 0,'0'0'0,"0"-18"0,17 1 15,1 17 1,0-18-1,-1 18-15,-17 18 63,0 17-63,18 0 16,-18-17-16,0 70 15,17-53-15,-17 53 16,18-52-16,0 17 15,-18-18-15,0-18 16,0 1-16,0 0 0,0-1 16,-18-17-16,0 18 15,1-18-15,-1 0 16,1-18 0,-1 18-1</inkml:trace>
  <inkml:trace contextRef="#ctx0" brushRef="#br1" timeOffset="391111.3193">17851 16704 0</inkml:trace>
  <inkml:trace contextRef="#ctx0" brushRef="#br0" timeOffset="406018.646">25312 7497 0,'17'0'78,"-17"17"-62,0 1-16,0-1 16,0 1-16,0 17 15,0 36-15,0-36 16,0 0-16,0 54 15,0-54-15,18 53 16,0-35-16,-1 53 16,1-36-16,0 89 15,-18-71-15,17 106 16,-17-88-16,0 124 16,18-89-16,-18-18 15,0 1-15,18 17 0,-1 141 16,-17-141-1,18 159-15,-1-159 16,1 159-16,0-141 16,-18 176-1,17-159-15,-17 159 16,0 18-16,18 18 16,-18-177-16,-18 176 15,18-176-15,0-18 16,0 18-16,0 194 15,0-194-15,18 177 16,-18-177-16,0 141 16,0-159-16,0 107 15,0-142-15,18 88 16,-18-141-16,35 71 16,-17-106-1,-18 0-15</inkml:trace>
  <inkml:trace contextRef="#ctx0" brushRef="#br0" timeOffset="411961.0224">26511 8096 0,'0'-17'16,"18"34"30,0 19-30,-1-19-16,1 18 16,52 36-16,-34-36 15,34 36 1,-17-36-16,35 53 16,-52-70-16,-1 17 0,18 1 15,-18-19-15,-17 1 16,-1-18-16,-34 0 31,-19-18-15,19 1-16,-1-1 0</inkml:trace>
  <inkml:trace contextRef="#ctx0" brushRef="#br0" timeOffset="412235.3288">27023 8079 0,'0'0'15,"-18"0"-15,1 17 16,-19 1-16,19 17 15,-72 71-15,54-35 16,-35 52-16,34-52 16,-17 34-16,36-52 15,-1 18-15,18-36 16</inkml:trace>
  <inkml:trace contextRef="#ctx0" brushRef="#br0" timeOffset="431964.5312">26723 10266 0,'-18'0'15,"1"0"1,-1 0 15,0 0-15,1 0-1,-1 0 1,36 0 46,-1 0-46,19 0-16,-1 0 0,18 0 16,0 0-1,-18 17-15,36 1 16,-36 0-16,35-1 16,-34-17-16,17 36 15,-53-19-15,17 1 16,-17 0-16,-53 35 15,18-18-15,-53 35 16,53-34-16,-18-1 16,0 18-16,17-18 15,1 36-15,18-36 0,17-17 16,17 34-16,18-16 16,36-19-1,-36 1-15,71-18 16,-71 0-16,71 0 15,-70 0-15,-1-18 16,-53 18 0,1 0-1</inkml:trace>
  <inkml:trace contextRef="#ctx0" brushRef="#br0" timeOffset="432220.8115">26547 10707 0,'0'0'0,"35"0"0,71 0 15,-53-18-15,35 18 0,53-17 16,-88-1 0,53 18-16,-71-18 15,-17 18-15</inkml:trace>
  <inkml:trace contextRef="#ctx0" brushRef="#br0" timeOffset="437111.147">27481 9878 0,'0'-18'16,"0"1"-1,0-1 1,0 0 0,-17 18-1,-1 18 1,0 0-16,-17 34 16,18 1-16,17-17 15,0 17-15,0-1 0,17 37 16,1-54-16,35 35 15,-36-52 1,36 35-16,-17-35 16,-1-18-16,-17 0 15,-1 0 1</inkml:trace>
  <inkml:trace contextRef="#ctx0" brushRef="#br0" timeOffset="437281.7427">27640 10142 0,'0'0'0,"0"36"0,0-19 0,0 36 16,0-35-16,18 17 16,-18-17-16,17-1 15,1-17-15,0 0 16</inkml:trace>
  <inkml:trace contextRef="#ctx0" brushRef="#br0" timeOffset="437444.7079">27658 10001 0,'0'-17'16,"0"-1"-1,17 18-15,1-18 16</inkml:trace>
  <inkml:trace contextRef="#ctx0" brushRef="#br0" timeOffset="437648.4617">27781 9754 0,'18'18'16,"17"0"-16,-17 17 16,17 0-16,0 0 0,-17 18 15,17-17-15,-17 17 16,-18 17-16,18-17 0,-18 0 0,-18 0 16,-17 53-1,17-71-15,-17 18 16</inkml:trace>
  <inkml:trace contextRef="#ctx0" brushRef="#br0" timeOffset="445724.1137">28363 8467 0,'18'0'16,"35"0"0,0 0-16,70 0 15,-35 0-15,89-18 16,-71 18-1,88-18-15,-88 18 16,52-17-16,-105 17 16,18 0-16,-54-18 15</inkml:trace>
  <inkml:trace contextRef="#ctx0" brushRef="#br0" timeOffset="446035.4066">28769 8220 0,'-18'0'16,"-35"17"-1,18 19-15,-18-19 0,-35 36 16,35-35-1,-35 35-15,53-36 16,-1 1-16,-16 17 16,52-17-16,-18 17 15,36-17-15,34 0 16,19 17 0,-18-35-16,53 17 15,-36 1-15,54 0 16,-71-18-16</inkml:trace>
  <inkml:trace contextRef="#ctx0" brushRef="#br0" timeOffset="446951.6471">28663 10513 0,'18'0'47,"35"-18"-47,-18 18 16,18 0-16,159-17 16,-36 34-1,-17-17 1,-71 0-16,18 18 15,-71-18-15,-17 17 0,-1 1 16,-34-18 0</inkml:trace>
  <inkml:trace contextRef="#ctx0" brushRef="#br0" timeOffset="447279.7147">28998 10248 0,'-17'18'16,"-36"-1"-1,18 1-15,-71 35 16,70-35-16,-17-1 15,-35 36-15,53-35 16,-18 17-16,53-17 16,18 17-16,-1-17 15,54 35-15,-36-18 16,71 18 0,-53-18-16,70 18 15,-70-35-15,0-1 16,-17 1-16</inkml:trace>
  <inkml:trace contextRef="#ctx0" brushRef="#br0" timeOffset="465499.0018">29457 11783 0,'18'-35'16,"-36"70"-16,36-88 0,-1 35 15,-17 36 1,0 17-1,18 0-15,-18 54 16,0-19-16,0 89 16,0-71-16,-18 124 15,18-89-15,0 107 16,0-107 0,0 106-16,0-105 15,0 123-15,0-124 16,-17 107-16,17-125 15,0 107 1,-18-36-16,18-87 16,0-19-16,0 71 15,0-88-15,0 18 16,0-54-16,0 1 16</inkml:trace>
  <inkml:trace contextRef="#ctx0" brushRef="#br0" timeOffset="466327.1986">26494 14605 0,'0'0'15,"-18"-18"-15,0 18 16,1 0 0,-1 0-16,18 18 15,-18-18 1,1 0-16,17 18 15,17-18 1,36 17-16,-17-17 16,17 0-16,70 0 15,-52 18-15,-1-18 16,18 0-16,1 18 0,87 17 16,-70-18-16,105 1 15,-87 0-15,176 17 16,-142-35-16,19 18 15,-1-18-15,195 17 16,-177-17-16,176 18 16,-176 0-16,194-1 15,-176 1-15,176 17 16,-194-17 0,-18-1-16,195 36 15,-212-35-15,176 17 16,-194-17-16,-18-18 0,89 18 15,-124-18-15,18 0 16,-88 0-16,-1-18 16</inkml:trace>
  <inkml:trace contextRef="#ctx0" brushRef="#br0" timeOffset="467383.8566">26317 14217 0,'0'18'16,"18"-1"0,0-17-16,34 18 15,-34 0 1,35-1-16,-18 1 16,1-18-16,87 53 15,-35-36 1,-35 1-16,53-18 15,-53 0-15,0 0 16,17 0-16,-17 0 0,18-18 16,-1 18-16,71-35 15,-70 35-15,88-53 16,-89 36-16,89-19 16,-88 1-16,70-18 15,-88 35-15,17-17 16,54-18-16,-54 18 15,-17 0-15,71-54 16,-71 54-16,52-53 16,-52 35-16,53-35 15,-53 35-15,53-35 16,-36 52-16,-17-16 16,0 16-16,71-52 15,-54 35-15,-17 0 16,18 0-16,-18 18 0,70-53 15,-52 53-15,-18-1 16,70-17-16,18 0 16,-53 36-16,-17-18 15,105-18 1,-70 17-16,88-17 16,-106 36-16,1-1 0,105-17 15,-106 17-15,106 1 16,-106 17-16,106 0 15,-88 0-15,106 17 16,-107-17 0,107 18-16,-124-18 15,18 0-15,-18 0 0,-17-18 16,52 18-16,-87 0 16,17 0-16</inkml:trace>
  <inkml:trace contextRef="#ctx0" brushRef="#br0" timeOffset="469713.9632">28046 14658 0,'17'0'15,"1"18"1,0-18 0,-1 0-16,1 0 15,0 0 1,-1 0-16,1 17 15,0-17 1,-1 0-16,36 0 16,-35 0-16,52-17 15,-34-1-15,-1 18 16,-17-18-16,17 1 0,0-1 16,18 0-16,-18 1 15,18-36 1,-18 35-16,36-35 15,-53 36-15,35-36 16,-36 17-16,36-16 16,-35 16-16,17-34 15,-17 52-15,35-35 16,-53 35-16,35-17 16,-17 18-16,17-36 15,-18 35-15,36-35 16,-35 35-16,35-34 15,-35 34-15,-1 0 16,18 1-16,-17-1 16,17 0-1,-17 1-15,0-1 0,17 0 0,0 1 16,-17-1-16,17 18 0,0-17 16,-17 17-16,17 0 15,1 0 1,-19 0-16,1 17 15,17 1-15,-17-1 16,17 1 0,-17 0-16,-1 35 15,1-36-15,0 1 16,-1 17-16,1-17 0,0 17 16,17 18-16,0 0 15,-35-18-15,18-17 16,-1 52-1,19 1-15,-36-36 16,17 1-16,1 16 0,0-16 16,35 34-16,-36-34 15,36 34-15,-35-35 16,35 36 0,-36-36-16,36 18 15,-35-35-15,-1-1 0,1 1 16,35 17-16,-35-17 15,35 0-15,-18-18 16,-18 0-16,19 0 16,-36-18-16</inkml:trace>
  <inkml:trace contextRef="#ctx0" brushRef="#br0" timeOffset="480086.2494">28981 13564 0,'-18'18'15</inkml:trace>
  <inkml:trace contextRef="#ctx0" brushRef="#br0" timeOffset="482187.0387">28575 13899 0,'-18'36'15,"18"-19"1,18-17 0,0-17-1,-1 17-15,1-18 16,0 0-16,-1 1 0,18-18 15,-17 17 1,53-35-16,-36 18 16,0 17-16,71-70 15,-53 53-15,18-18 0,52-36 16,-52 37-16,-19-1 16,1 17-16,0 1 0,53-53 15,-71 53 1,54-36-16,-36 53 15,-18-17-15,0 18 0,18-19 16,-18 19-16,18-19 0,35 1 16,-35 17-16,-17-17 15,-1 17-15,18 1 16,0-1-16,-18 1 16,18-19-16,-35 36 15,-1-17-15,1-1 16,-18 0-16,17 18 15,-34 0 1,-1 0-16,1 0 16,-19 18-1,19 0-15,-1-1 0,-35 19 16,35-19-16,-52 18 16,35 1-16,-54 17 15,36-18 1,-70 36-16,52-19 15,-87 54 1,70-53-16,17 0 0,-88 35 16,89-52-16,-1-1 0,18 0 15,-70 18 1,87-18-16,-52 18 16,53-35-16,17 0 15,-17 17-15,17-18 0,1 1 16,-19 0-16,19-1 15,-1 1-15,1 0 16,-1-18-16,0 0 0,1 17 16,-1-17-16,0 18 15,36-36 17,0 18-17,17-17-15,-17-19 0,70-17 16,-53 18-16,71-35 15,-53 34-15,70-34 16,-70 17 0,18 18-16,-1-1 0,1 1 15,-1 0-15,54-53 16,-54 52-16,54-52 16,-71 53-16,17 0 15,54-54-15,-71 54 0,53-18 16,-53 18-16,-1 17 15,-16-17-15,-1 17 16,18 1-16,-35-1 16,-1 18-16,1-18 15,-18 1-15,17 17 16,1 0 15,-36 0-15,1 0-1,17 17-15,-53 1 16,35 0 0,-52 17-16,17 0 15,18-17-15,-18 17 16,-18 0-16,18 1 0,-88 52 16,70-35-16,-70 70 15,71-87-15,-1 16 16,-52 37-1,70-54-15,-71 35 0,71-34 16,-17-1-16,17 0 0,0 1 16,18-19-16,-36 36 15,36-35-15,-18 17 16,35-17-16,-35 17 16,36-17-16,17-1 0,-18-17 15,1 18-15,17 0 16,-18-18-16,18-18 47,0 0-32,18 18-15,-1-17 16,1 17-16,17-36 16,0 19-16,18-36 15,-17 35-15,34-52 16,-17 34-16,35-34 15,-52 34-15,69-52 16,-52 53-16,71-36 16,-71 36-16,53-35 15,-54 34-15,19 1 16,-18 0-16,70-18 16,-52 18-16,52-36 15,-52 36-15,0-1 16,34-16-16,-52 16 15,0 1-15,-35 35 16,-1-18-16,-34 18 63,-1 0-48,1 18-15,-36 0 16,17-1-1,1 19-15,0-19 0,-18 18 16,0-17-16,-88 53 16,70-18-16,-70 17 15,53-17-15,17-18 16,1 18-16,-18-17 0,-53 69 16,70-69-16,-52 52 15,70-53-15,-53 36 16,71-36-16,-1 0 15,-34 18-15,34-18 16,-17-17 0,36 0-16,-1-18 0,1 17 15,-1-17 1,18-17-16,18 17 16,-18-18-1,17 18-15,1-18 0,17 18 16,18-35-16,35-18 15,-35 18-15,53-36 16,53-17 0,-89 35-16,36 0 0,88-70 15,-88 52-15,106-52 16,-107 70 0,54-35-16,-88 52 15,-1-34-15,-34 52 16,-36 1-1,-36 34 1,1 1-16</inkml:trace>
  <inkml:trace contextRef="#ctx0" brushRef="#br0" timeOffset="485902.0599">8132 14429 0,'-36'0'16,"19"0"-16,-1 0 15,0 0-15,36 0 32,17 0-17,1 0-15,16 0 16,-16 0-16,17 0 0,70 17 16,-52-17-16,52 0 15,-52-17-15,52 17 16,-52-18-16,17 18 15,-35 0 1,17-18-16,-52 18 16,35 0-16,-35 0 15,-18-17 1,-18 17-16,0 0 16,-17-18-1,0 18-15,-36 0 16,36 0-16,-89 18 15,72-18-15,-72 17 16,54 1-16,-36 0 16,53-18-16,-35-18 15,52 18-15,-17-35 16,18 35-16,17-18 16,18 0-1,36 1 1,-1 17-16,-17 0 0,52 0 15,-17 0-15,35 0 16,-17 17 0,35-17-16,-36 18 15,36-18-15,-53 0 16,35 0-16,-53 0 16,-17-18-1,0 18-15,-36-17 16</inkml:trace>
  <inkml:trace contextRef="#ctx0" brushRef="#br0" timeOffset="487160.3777">14129 14464 0,'-18'0'0,"0"0"16,1 0-16,-1 0 15,1 0 1,-1 0-16,0 0 16,1 0-16,-1 0 15,0 0-15,-17 0 16,35-18-16,-18 18 16,36 0-1,0-17 1,-1 17-1,19 0-15,-19 0 16,54 0-16,-36 0 16,53 0-16,-52 0 15,52-18-15,-53 18 16,18 0 0,-35 0-16,-36 0 15,-17 0 1,-18 0-16,0 0 15,18 0-15,-18 0 0,-53 0 16,-18 0 0,71 0-16,1 18 15,-19-1-15,53-17 16,18 18-16,18-18 16,35 18-1,-18-18-15,0-18 0,71 18 16,-70 0-16,69 0 15,-69 0-15,52 0 16,-53 0 0,0 0-16,1 0 0,-19 18 15,-34-18 1,-1 0-16,0 0 0,-34 17 16,34-17-1,0 0-15,-35 18 16,18-18-16</inkml:trace>
  <inkml:trace contextRef="#ctx0" brushRef="#br0" timeOffset="492587.4249">26652 11359 0,'18'0'16,"17"18"-1,18 0-15,0-1 16,212 36-1,-71-35-15,0-18 16,-18 0 0,-52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这里老师先是复习了之前的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如果我们能够</a:t>
            </a:r>
            <a:r>
              <a:rPr kumimoji="1" lang="en-US" altLang="zh-CN" dirty="0" smtClean="0"/>
              <a:t>normalize</a:t>
            </a:r>
            <a:r>
              <a:rPr kumimoji="1" lang="zh-CN" altLang="en-US" dirty="0" smtClean="0"/>
              <a:t>输入层</a:t>
            </a:r>
            <a:r>
              <a:rPr kumimoji="1" lang="en-US" altLang="zh-CN" dirty="0" smtClean="0"/>
              <a:t>input</a:t>
            </a:r>
            <a:r>
              <a:rPr kumimoji="1" lang="en-US" altLang="zh-CN" baseline="0" dirty="0" smtClean="0"/>
              <a:t> layer x1.x2.x3</a:t>
            </a:r>
          </a:p>
          <a:p>
            <a:r>
              <a:rPr kumimoji="1" lang="zh-CN" altLang="en-US" baseline="0" dirty="0" smtClean="0"/>
              <a:t>那么我们的计算</a:t>
            </a:r>
            <a:r>
              <a:rPr kumimoji="1" lang="en-US" altLang="zh-CN" baseline="0" dirty="0" err="1" smtClean="0"/>
              <a:t>w,b</a:t>
            </a:r>
            <a:r>
              <a:rPr kumimoji="1" lang="zh-CN" altLang="en-US" baseline="0" dirty="0" smtClean="0"/>
              <a:t>的时候就会更快一点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然后老师想推广到：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我们能不能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Normalize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a[2]:</a:t>
            </a:r>
            <a:r>
              <a:rPr kumimoji="1" lang="zh-CN" altLang="en-US" baseline="0" dirty="0" smtClean="0"/>
              <a:t>就是第二层的</a:t>
            </a:r>
            <a:r>
              <a:rPr kumimoji="1" lang="en-US" altLang="zh-CN" baseline="0" dirty="0" smtClean="0"/>
              <a:t>unit</a:t>
            </a:r>
            <a:r>
              <a:rPr kumimoji="1" lang="zh-CN" altLang="en-US" baseline="0" dirty="0" smtClean="0"/>
              <a:t>的值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然后</a:t>
            </a:r>
            <a:r>
              <a:rPr kumimoji="1" lang="en-US" altLang="zh-CN" baseline="0" dirty="0" smtClean="0"/>
              <a:t>so to training W[3] b[3] faster?</a:t>
            </a:r>
          </a:p>
          <a:p>
            <a:endParaRPr kumimoji="1" lang="en-US" altLang="zh-TW" baseline="0" dirty="0" smtClean="0"/>
          </a:p>
          <a:p>
            <a:r>
              <a:rPr kumimoji="1" lang="zh-CN" altLang="en-US" baseline="0" dirty="0" smtClean="0"/>
              <a:t>然后要</a:t>
            </a:r>
            <a:r>
              <a:rPr kumimoji="1" lang="en-US" altLang="zh-CN" baseline="0" dirty="0" smtClean="0"/>
              <a:t>normalize a[2]</a:t>
            </a:r>
            <a:r>
              <a:rPr kumimoji="1" lang="zh-CN" altLang="en-US" baseline="0" dirty="0" smtClean="0"/>
              <a:t>就是要</a:t>
            </a:r>
            <a:r>
              <a:rPr kumimoji="1" lang="en-US" altLang="zh-CN" baseline="0" dirty="0" smtClean="0"/>
              <a:t>normalize z[2]</a:t>
            </a:r>
          </a:p>
          <a:p>
            <a:r>
              <a:rPr kumimoji="1" lang="zh-CN" altLang="en-US" baseline="0" dirty="0" smtClean="0"/>
              <a:t>这里老师提到了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有人写论文论证了是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在计算</a:t>
            </a:r>
            <a:r>
              <a:rPr kumimoji="1" lang="en-US" altLang="zh-CN" baseline="0" dirty="0" smtClean="0"/>
              <a:t>a = </a:t>
            </a:r>
            <a:r>
              <a:rPr kumimoji="1" lang="en-US" altLang="zh-CN" baseline="0" dirty="0" err="1" smtClean="0"/>
              <a:t>af</a:t>
            </a:r>
            <a:r>
              <a:rPr kumimoji="1" lang="en-US" altLang="zh-CN" baseline="0" dirty="0" smtClean="0"/>
              <a:t>(z) </a:t>
            </a:r>
            <a:r>
              <a:rPr kumimoji="1" lang="zh-CN" altLang="en-US" baseline="0" dirty="0" smtClean="0"/>
              <a:t>之前</a:t>
            </a:r>
            <a:r>
              <a:rPr kumimoji="1" lang="en-US" altLang="zh-CN" baseline="0" dirty="0" smtClean="0"/>
              <a:t>normalize</a:t>
            </a:r>
            <a:r>
              <a:rPr kumimoji="1" lang="zh-CN" altLang="en-US" baseline="0" dirty="0" smtClean="0"/>
              <a:t>，即</a:t>
            </a:r>
            <a:r>
              <a:rPr kumimoji="1" lang="en-US" altLang="zh-CN" baseline="0" dirty="0" smtClean="0"/>
              <a:t>z</a:t>
            </a:r>
            <a:r>
              <a:rPr kumimoji="1" lang="zh-CN" altLang="en-US" baseline="0" dirty="0" smtClean="0"/>
              <a:t>先</a:t>
            </a:r>
            <a:r>
              <a:rPr kumimoji="1" lang="en-US" altLang="zh-CN" baseline="0" dirty="0" smtClean="0"/>
              <a:t>normalize</a:t>
            </a:r>
            <a:r>
              <a:rPr kumimoji="1" lang="zh-CN" altLang="en-US" baseline="0" dirty="0" smtClean="0"/>
              <a:t>成为 </a:t>
            </a:r>
            <a:r>
              <a:rPr kumimoji="1" lang="en-US" altLang="zh-CN" baseline="0" dirty="0" err="1" smtClean="0"/>
              <a:t>z_delta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再</a:t>
            </a:r>
            <a:r>
              <a:rPr kumimoji="1" lang="en-US" altLang="zh-CN" baseline="0" dirty="0" smtClean="0"/>
              <a:t>a = </a:t>
            </a:r>
            <a:r>
              <a:rPr kumimoji="1" lang="en-US" altLang="zh-CN" baseline="0" dirty="0" err="1" smtClean="0"/>
              <a:t>af</a:t>
            </a:r>
            <a:r>
              <a:rPr kumimoji="1" lang="en-US" altLang="zh-CN" baseline="0" dirty="0" smtClean="0"/>
              <a:t>(</a:t>
            </a:r>
            <a:r>
              <a:rPr kumimoji="1" lang="en-US" altLang="zh-CN" baseline="0" dirty="0" err="1" smtClean="0"/>
              <a:t>z_delta</a:t>
            </a:r>
            <a:r>
              <a:rPr kumimoji="1" lang="en-US" altLang="zh-CN" baseline="0" dirty="0" smtClean="0"/>
              <a:t>) 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#</a:t>
            </a:r>
            <a:r>
              <a:rPr kumimoji="1" lang="en-US" altLang="zh-CN" baseline="0" dirty="0" err="1" smtClean="0"/>
              <a:t>af</a:t>
            </a:r>
            <a:r>
              <a:rPr kumimoji="1" lang="en-US" altLang="zh-CN" baseline="0" dirty="0" smtClean="0"/>
              <a:t>():activation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function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还是先计算</a:t>
            </a:r>
            <a:r>
              <a:rPr kumimoji="1" lang="en-US" altLang="zh-CN" baseline="0" dirty="0" smtClean="0"/>
              <a:t>a = </a:t>
            </a:r>
            <a:r>
              <a:rPr kumimoji="1" lang="en-US" altLang="zh-CN" baseline="0" dirty="0" err="1" smtClean="0"/>
              <a:t>af</a:t>
            </a:r>
            <a:r>
              <a:rPr kumimoji="1" lang="en-US" altLang="zh-CN" baseline="0" dirty="0" smtClean="0"/>
              <a:t>(z)</a:t>
            </a:r>
            <a:r>
              <a:rPr kumimoji="1" lang="zh-CN" altLang="en-US" baseline="0" dirty="0" smtClean="0"/>
              <a:t> ，再</a:t>
            </a:r>
            <a:r>
              <a:rPr kumimoji="1" lang="en-US" altLang="zh-CN" baseline="0" dirty="0" smtClean="0"/>
              <a:t>normalize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</a:p>
          <a:p>
            <a:r>
              <a:rPr kumimoji="1" lang="en-US" altLang="zh-CN" baseline="0" dirty="0" smtClean="0"/>
              <a:t>Default</a:t>
            </a:r>
            <a:r>
              <a:rPr kumimoji="1" lang="zh-CN" altLang="en-US" baseline="0" dirty="0" smtClean="0"/>
              <a:t>做法是前一个，先</a:t>
            </a:r>
            <a:r>
              <a:rPr kumimoji="1" lang="en-US" altLang="zh-CN" baseline="0" dirty="0" smtClean="0"/>
              <a:t>normalize z </a:t>
            </a:r>
            <a:r>
              <a:rPr kumimoji="1" lang="zh-CN" altLang="en-US" baseline="0" dirty="0" smtClean="0"/>
              <a:t>成为 </a:t>
            </a:r>
            <a:r>
              <a:rPr kumimoji="1" lang="en-US" altLang="zh-CN" baseline="0" dirty="0" err="1" smtClean="0"/>
              <a:t>z_delta</a:t>
            </a:r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CN" altLang="en-US" dirty="0" smtClean="0"/>
              <a:t>首先这一页中：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没有特殊注明，都是代表着某一层：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这一整页讨论的都是只有一层，其他层就以此类推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代表着不同样本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所以你看到的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Z[l](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就是第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个样本的第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层，老师为了简化期间，很多地方省略了</a:t>
            </a:r>
            <a:r>
              <a:rPr kumimoji="1" lang="en-US" altLang="zh-CN" dirty="0" smtClean="0"/>
              <a:t>[l]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好了继续看：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Given</a:t>
            </a:r>
            <a:r>
              <a:rPr kumimoji="1" lang="en-US" altLang="zh-CN" baseline="0" dirty="0" smtClean="0"/>
              <a:t> some intermediate values:</a:t>
            </a:r>
            <a:r>
              <a:rPr kumimoji="1" lang="zh-CN" altLang="en-US" baseline="0" dirty="0" smtClean="0"/>
              <a:t> 中间值，我觉得就是</a:t>
            </a:r>
            <a:r>
              <a:rPr kumimoji="1" lang="en-US" altLang="zh-CN" baseline="0" dirty="0" smtClean="0"/>
              <a:t>NN</a:t>
            </a:r>
            <a:r>
              <a:rPr kumimoji="1" lang="zh-CN" altLang="en-US" baseline="0" dirty="0" smtClean="0"/>
              <a:t>的中间某一层的意思</a:t>
            </a:r>
            <a:endParaRPr kumimoji="1" lang="en-US" altLang="zh-CN" baseline="0" dirty="0" smtClean="0"/>
          </a:p>
          <a:p>
            <a:r>
              <a:rPr kumimoji="1" lang="zh-CN" altLang="en-US" dirty="0" smtClean="0"/>
              <a:t>然后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就是计算</a:t>
            </a:r>
            <a:r>
              <a:rPr kumimoji="1" lang="en-US" altLang="zh-CN" dirty="0" smtClean="0"/>
              <a:t>mu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全部样本的那一层的平均值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计算</a:t>
            </a:r>
            <a:r>
              <a:rPr kumimoji="1" lang="en-US" altLang="zh-CN" dirty="0" smtClean="0"/>
              <a:t>sigma: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全部样本的那一层的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然后计算</a:t>
            </a:r>
            <a:r>
              <a:rPr kumimoji="1" lang="en-US" altLang="zh-CN" dirty="0" smtClean="0"/>
              <a:t>z norm(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某一个样本，那一层的</a:t>
            </a:r>
            <a:r>
              <a:rPr kumimoji="1" lang="en-US" altLang="zh-CN" dirty="0" smtClean="0"/>
              <a:t>z norm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最后计算</a:t>
            </a:r>
            <a:r>
              <a:rPr kumimoji="1" lang="en-US" altLang="zh-CN" dirty="0" smtClean="0"/>
              <a:t>z delta(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注意是在</a:t>
            </a:r>
            <a:r>
              <a:rPr kumimoji="1" lang="en-US" altLang="zh-CN" dirty="0" smtClean="0"/>
              <a:t>z norm(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的基础上加工：加了</a:t>
            </a:r>
            <a:r>
              <a:rPr kumimoji="1" lang="en-US" altLang="zh-CN" dirty="0" err="1" smtClean="0"/>
              <a:t>gama</a:t>
            </a:r>
            <a:r>
              <a:rPr kumimoji="1" lang="en-US" altLang="zh-CN" dirty="0" smtClean="0"/>
              <a:t>,</a:t>
            </a:r>
            <a:r>
              <a:rPr kumimoji="1" lang="en-US" altLang="zh-CN" baseline="0" dirty="0" smtClean="0"/>
              <a:t> beta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右边说的是：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如果</a:t>
            </a:r>
            <a:r>
              <a:rPr kumimoji="1" lang="en-US" altLang="zh-CN" baseline="0" dirty="0" err="1" smtClean="0"/>
              <a:t>gama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sigma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Beta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那么</a:t>
            </a:r>
            <a:r>
              <a:rPr kumimoji="1" lang="en-US" altLang="zh-CN" baseline="0" dirty="0" smtClean="0"/>
              <a:t>z delta = z norm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有点废话哈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然后老师说了为什么不直接</a:t>
            </a:r>
            <a:r>
              <a:rPr kumimoji="1" lang="en-US" altLang="zh-CN" baseline="0" dirty="0" smtClean="0"/>
              <a:t> z norm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mean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</a:t>
            </a:r>
            <a:r>
              <a:rPr kumimoji="1" lang="zh-CN" altLang="en-US" baseline="0" dirty="0" smtClean="0"/>
              <a:t>， </a:t>
            </a:r>
            <a:r>
              <a:rPr kumimoji="1" lang="en-US" altLang="zh-CN" baseline="0" dirty="0" smtClean="0"/>
              <a:t>variance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呢？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因为最右边画的：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如果是</a:t>
            </a:r>
            <a:r>
              <a:rPr kumimoji="1" lang="en-US" altLang="zh-CN" baseline="0" dirty="0" smtClean="0"/>
              <a:t>mean = 0 ,variance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那么我们的</a:t>
            </a:r>
            <a:r>
              <a:rPr kumimoji="1" lang="en-US" altLang="zh-CN" baseline="0" dirty="0" smtClean="0"/>
              <a:t>z </a:t>
            </a:r>
            <a:r>
              <a:rPr kumimoji="1" lang="zh-CN" altLang="en-US" baseline="0" dirty="0" smtClean="0"/>
              <a:t>就很有可能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那么</a:t>
            </a:r>
            <a:r>
              <a:rPr kumimoji="1" lang="en-US" altLang="zh-CN" baseline="0" dirty="0" smtClean="0"/>
              <a:t>a = sigmoid(z)</a:t>
            </a:r>
            <a:r>
              <a:rPr kumimoji="1" lang="zh-CN" altLang="en-US" baseline="0" dirty="0" smtClean="0"/>
              <a:t>那就几乎都是取中间的线性段的值了</a:t>
            </a:r>
            <a:r>
              <a:rPr kumimoji="1" lang="zh-CN" altLang="en-US" baseline="0" smtClean="0"/>
              <a:t>，这样做没什么意思。。</a:t>
            </a:r>
            <a:endParaRPr kumimoji="1" lang="en-US" altLang="zh-CN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customXml" Target="../ink/ink1.xml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Batch Normalization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Normalizing activations </a:t>
            </a:r>
          </a:p>
          <a:p>
            <a:pPr algn="ctr"/>
            <a:r>
              <a:rPr lang="en-US" sz="6000" dirty="0"/>
              <a:t>in a network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10312"/>
            <a:ext cx="11215222" cy="1325563"/>
          </a:xfrm>
        </p:spPr>
        <p:txBody>
          <a:bodyPr anchor="t"/>
          <a:lstStyle/>
          <a:p>
            <a:r>
              <a:rPr lang="en-US" dirty="0"/>
              <a:t>Normalizing inputs to speed up learning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619803" y="1361210"/>
            <a:ext cx="3650610" cy="1746520"/>
            <a:chOff x="619803" y="1361210"/>
            <a:chExt cx="3650610" cy="1746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2" idx="3"/>
              <a:endCxn id="23" idx="2"/>
            </p:cNvCxnSpPr>
            <p:nvPr/>
          </p:nvCxnSpPr>
          <p:spPr>
            <a:xfrm>
              <a:off x="1107501" y="1607432"/>
              <a:ext cx="1183416" cy="627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  <a:endCxn id="23" idx="2"/>
            </p:cNvCxnSpPr>
            <p:nvPr/>
          </p:nvCxnSpPr>
          <p:spPr>
            <a:xfrm flipV="1">
              <a:off x="1116990" y="2234470"/>
              <a:ext cx="117392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3"/>
              <a:endCxn id="23" idx="2"/>
            </p:cNvCxnSpPr>
            <p:nvPr/>
          </p:nvCxnSpPr>
          <p:spPr>
            <a:xfrm flipV="1">
              <a:off x="1116990" y="2234470"/>
              <a:ext cx="1173927" cy="627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290917" y="1960150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6"/>
              <a:endCxn id="30" idx="1"/>
            </p:cNvCxnSpPr>
            <p:nvPr/>
          </p:nvCxnSpPr>
          <p:spPr>
            <a:xfrm>
              <a:off x="2839557" y="2234470"/>
              <a:ext cx="9169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46262" y="1440693"/>
                  <a:ext cx="7775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2" y="1440693"/>
                  <a:ext cx="77752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Group 176"/>
          <p:cNvGrpSpPr/>
          <p:nvPr/>
        </p:nvGrpSpPr>
        <p:grpSpPr>
          <a:xfrm>
            <a:off x="619803" y="4787434"/>
            <a:ext cx="4774180" cy="1700800"/>
            <a:chOff x="673092" y="4725440"/>
            <a:chExt cx="4774180" cy="170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73092" y="472544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4725440"/>
                  <a:ext cx="487698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73092" y="535247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5352479"/>
                  <a:ext cx="497187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73092" y="593379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5933797"/>
                  <a:ext cx="497187" cy="49244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>
              <a:stCxn id="47" idx="3"/>
              <a:endCxn id="53" idx="2"/>
            </p:cNvCxnSpPr>
            <p:nvPr/>
          </p:nvCxnSpPr>
          <p:spPr>
            <a:xfrm>
              <a:off x="1160790" y="4971662"/>
              <a:ext cx="771927" cy="1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8" idx="3"/>
              <a:endCxn id="57" idx="2"/>
            </p:cNvCxnSpPr>
            <p:nvPr/>
          </p:nvCxnSpPr>
          <p:spPr>
            <a:xfrm flipV="1">
              <a:off x="1170279" y="5576763"/>
              <a:ext cx="762438" cy="21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9" idx="3"/>
              <a:endCxn id="58" idx="2"/>
            </p:cNvCxnSpPr>
            <p:nvPr/>
          </p:nvCxnSpPr>
          <p:spPr>
            <a:xfrm flipV="1">
              <a:off x="1170279" y="6180018"/>
              <a:ext cx="7624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932717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6"/>
              <a:endCxn id="59" idx="2"/>
            </p:cNvCxnSpPr>
            <p:nvPr/>
          </p:nvCxnSpPr>
          <p:spPr>
            <a:xfrm>
              <a:off x="2207037" y="4973509"/>
              <a:ext cx="5004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933413" y="5293077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13" y="5293077"/>
                  <a:ext cx="513859" cy="58477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1932717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32717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707440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12483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702397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452423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52423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452423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321383" y="543852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stCxn id="53" idx="6"/>
              <a:endCxn id="60" idx="2"/>
            </p:cNvCxnSpPr>
            <p:nvPr/>
          </p:nvCxnSpPr>
          <p:spPr>
            <a:xfrm>
              <a:off x="2207037" y="4973509"/>
              <a:ext cx="505446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3" idx="6"/>
              <a:endCxn id="61" idx="2"/>
            </p:cNvCxnSpPr>
            <p:nvPr/>
          </p:nvCxnSpPr>
          <p:spPr>
            <a:xfrm>
              <a:off x="2207037" y="4973509"/>
              <a:ext cx="495360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57" idx="6"/>
              <a:endCxn id="59" idx="2"/>
            </p:cNvCxnSpPr>
            <p:nvPr/>
          </p:nvCxnSpPr>
          <p:spPr>
            <a:xfrm flipV="1">
              <a:off x="2207037" y="4973509"/>
              <a:ext cx="500403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57" idx="6"/>
              <a:endCxn id="60" idx="2"/>
            </p:cNvCxnSpPr>
            <p:nvPr/>
          </p:nvCxnSpPr>
          <p:spPr>
            <a:xfrm>
              <a:off x="2207037" y="5576763"/>
              <a:ext cx="5054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57" idx="6"/>
              <a:endCxn id="61" idx="2"/>
            </p:cNvCxnSpPr>
            <p:nvPr/>
          </p:nvCxnSpPr>
          <p:spPr>
            <a:xfrm>
              <a:off x="2207037" y="5576763"/>
              <a:ext cx="495360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58" idx="6"/>
              <a:endCxn id="61" idx="2"/>
            </p:cNvCxnSpPr>
            <p:nvPr/>
          </p:nvCxnSpPr>
          <p:spPr>
            <a:xfrm>
              <a:off x="2207037" y="6180018"/>
              <a:ext cx="4953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58" idx="6"/>
              <a:endCxn id="60" idx="2"/>
            </p:cNvCxnSpPr>
            <p:nvPr/>
          </p:nvCxnSpPr>
          <p:spPr>
            <a:xfrm flipV="1">
              <a:off x="2207037" y="5576763"/>
              <a:ext cx="505446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58" idx="6"/>
              <a:endCxn id="59" idx="2"/>
            </p:cNvCxnSpPr>
            <p:nvPr/>
          </p:nvCxnSpPr>
          <p:spPr>
            <a:xfrm flipV="1">
              <a:off x="2207037" y="4973509"/>
              <a:ext cx="500403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59" idx="6"/>
              <a:endCxn id="62" idx="2"/>
            </p:cNvCxnSpPr>
            <p:nvPr/>
          </p:nvCxnSpPr>
          <p:spPr>
            <a:xfrm>
              <a:off x="2981760" y="4973509"/>
              <a:ext cx="47066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9" idx="6"/>
              <a:endCxn id="63" idx="2"/>
            </p:cNvCxnSpPr>
            <p:nvPr/>
          </p:nvCxnSpPr>
          <p:spPr>
            <a:xfrm>
              <a:off x="2981760" y="4973509"/>
              <a:ext cx="470663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59" idx="6"/>
              <a:endCxn id="64" idx="2"/>
            </p:cNvCxnSpPr>
            <p:nvPr/>
          </p:nvCxnSpPr>
          <p:spPr>
            <a:xfrm>
              <a:off x="2981760" y="4973509"/>
              <a:ext cx="470663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60" idx="6"/>
              <a:endCxn id="62" idx="2"/>
            </p:cNvCxnSpPr>
            <p:nvPr/>
          </p:nvCxnSpPr>
          <p:spPr>
            <a:xfrm flipV="1">
              <a:off x="2986803" y="4973509"/>
              <a:ext cx="465620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60" idx="6"/>
              <a:endCxn id="63" idx="2"/>
            </p:cNvCxnSpPr>
            <p:nvPr/>
          </p:nvCxnSpPr>
          <p:spPr>
            <a:xfrm>
              <a:off x="2986803" y="5576763"/>
              <a:ext cx="465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60" idx="6"/>
              <a:endCxn id="64" idx="2"/>
            </p:cNvCxnSpPr>
            <p:nvPr/>
          </p:nvCxnSpPr>
          <p:spPr>
            <a:xfrm>
              <a:off x="2986803" y="5576763"/>
              <a:ext cx="465620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61" idx="6"/>
              <a:endCxn id="64" idx="2"/>
            </p:cNvCxnSpPr>
            <p:nvPr/>
          </p:nvCxnSpPr>
          <p:spPr>
            <a:xfrm>
              <a:off x="2976717" y="6180018"/>
              <a:ext cx="4757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61" idx="6"/>
              <a:endCxn id="63" idx="2"/>
            </p:cNvCxnSpPr>
            <p:nvPr/>
          </p:nvCxnSpPr>
          <p:spPr>
            <a:xfrm flipV="1">
              <a:off x="2976717" y="5576763"/>
              <a:ext cx="475706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62" idx="6"/>
              <a:endCxn id="65" idx="2"/>
            </p:cNvCxnSpPr>
            <p:nvPr/>
          </p:nvCxnSpPr>
          <p:spPr>
            <a:xfrm>
              <a:off x="3726743" y="4973509"/>
              <a:ext cx="594640" cy="6021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3" idx="6"/>
              <a:endCxn id="65" idx="2"/>
            </p:cNvCxnSpPr>
            <p:nvPr/>
          </p:nvCxnSpPr>
          <p:spPr>
            <a:xfrm flipV="1">
              <a:off x="3726743" y="5575686"/>
              <a:ext cx="594640" cy="1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64" idx="6"/>
              <a:endCxn id="65" idx="2"/>
            </p:cNvCxnSpPr>
            <p:nvPr/>
          </p:nvCxnSpPr>
          <p:spPr>
            <a:xfrm flipV="1">
              <a:off x="3726743" y="5575686"/>
              <a:ext cx="594640" cy="6043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65" idx="6"/>
              <a:endCxn id="55" idx="1"/>
            </p:cNvCxnSpPr>
            <p:nvPr/>
          </p:nvCxnSpPr>
          <p:spPr>
            <a:xfrm>
              <a:off x="4595703" y="5575686"/>
              <a:ext cx="337710" cy="97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49" idx="3"/>
              <a:endCxn id="57" idx="2"/>
            </p:cNvCxnSpPr>
            <p:nvPr/>
          </p:nvCxnSpPr>
          <p:spPr>
            <a:xfrm flipV="1">
              <a:off x="1170279" y="5576763"/>
              <a:ext cx="762438" cy="603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49" idx="3"/>
              <a:endCxn id="53" idx="2"/>
            </p:cNvCxnSpPr>
            <p:nvPr/>
          </p:nvCxnSpPr>
          <p:spPr>
            <a:xfrm flipV="1">
              <a:off x="1170279" y="4973509"/>
              <a:ext cx="762438" cy="1206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48" idx="3"/>
              <a:endCxn id="53" idx="2"/>
            </p:cNvCxnSpPr>
            <p:nvPr/>
          </p:nvCxnSpPr>
          <p:spPr>
            <a:xfrm flipV="1">
              <a:off x="1170279" y="4973509"/>
              <a:ext cx="762438" cy="625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48" idx="3"/>
              <a:endCxn id="58" idx="2"/>
            </p:cNvCxnSpPr>
            <p:nvPr/>
          </p:nvCxnSpPr>
          <p:spPr>
            <a:xfrm>
              <a:off x="1170279" y="5598701"/>
              <a:ext cx="762438" cy="581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47" idx="3"/>
              <a:endCxn id="58" idx="2"/>
            </p:cNvCxnSpPr>
            <p:nvPr/>
          </p:nvCxnSpPr>
          <p:spPr>
            <a:xfrm>
              <a:off x="1160790" y="4971662"/>
              <a:ext cx="771927" cy="1208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47" idx="3"/>
              <a:endCxn id="57" idx="2"/>
            </p:cNvCxnSpPr>
            <p:nvPr/>
          </p:nvCxnSpPr>
          <p:spPr>
            <a:xfrm>
              <a:off x="1160790" y="4971662"/>
              <a:ext cx="771927" cy="6051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886B466-C069-49CF-92E6-52A829C1E3D6}"/>
                  </a:ext>
                </a:extLst>
              </p14:cNvPr>
              <p14:cNvContentPartPr/>
              <p14:nvPr/>
            </p14:nvContentPartPr>
            <p14:xfrm>
              <a:off x="476280" y="1015920"/>
              <a:ext cx="11334960" cy="543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86B466-C069-49CF-92E6-52A829C1E3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6920" y="1006560"/>
                <a:ext cx="11353680" cy="54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10312"/>
            <a:ext cx="11215222" cy="1325563"/>
          </a:xfrm>
        </p:spPr>
        <p:txBody>
          <a:bodyPr anchor="t"/>
          <a:lstStyle/>
          <a:p>
            <a:r>
              <a:rPr lang="en-US" dirty="0"/>
              <a:t>Implementing Batch Norm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B469CDCC-41E8-4ABD-B0B6-48CC35642266}"/>
                  </a:ext>
                </a:extLst>
              </p14:cNvPr>
              <p14:cNvContentPartPr/>
              <p14:nvPr/>
            </p14:nvContentPartPr>
            <p14:xfrm>
              <a:off x="800280" y="520560"/>
              <a:ext cx="11043000" cy="565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69CDCC-41E8-4ABD-B0B6-48CC356422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920" y="511200"/>
                <a:ext cx="11061720" cy="56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407</Words>
  <Application>Microsoft Macintosh PowerPoint</Application>
  <PresentationFormat>寬螢幕</PresentationFormat>
  <Paragraphs>63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Batch Normalization</vt:lpstr>
      <vt:lpstr>Normalizing inputs to speed up learning</vt:lpstr>
      <vt:lpstr>Implementing Batch Norm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104</cp:revision>
  <dcterms:created xsi:type="dcterms:W3CDTF">2017-07-10T20:19:53Z</dcterms:created>
  <dcterms:modified xsi:type="dcterms:W3CDTF">2018-07-12T12:13:07Z</dcterms:modified>
</cp:coreProperties>
</file>