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77210"/>
  </p:normalViewPr>
  <p:slideViewPr>
    <p:cSldViewPr snapToGrid="0" snapToObjects="1">
      <p:cViewPr varScale="1">
        <p:scale>
          <a:sx n="75" d="100"/>
          <a:sy n="75" d="100"/>
        </p:scale>
        <p:origin x="1264" y="160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46:33.6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12876 2681 0,'0'18'93,"0"-1"-77,0 1 0,0 0-16,0-1 15,0 19 1,-17-1-16,17 0 16,0 18-16,0-18 15,0 36-15,0-36 16,0 0-16,0 18 15,0-17-15,17-1 0,-17 35 16,0-17-16,0 36 16,0-54-16,-17 0 15,17 53-15,0-52 16,17 52 0,-17-35-16,0-18 0,0 71 15,18-53-15,-18 35 16,0-35-16,0 0 15,0 35-15,0-35 16,0 0-16,0 0 0,0 35 16,0-35-1,18 35-15,-18-35 16,17 35-16,-17-53 16,0 18-16,0-17 15,0 17-15,0-18 0,0 53 16,0-53-16,0 53 15,0-70-15,0 53 16,0-36-16,18 18 16,-18-18-16,0-17 15,0 17-15,0 18 16,0-35-16,18 17 16</inkml:trace>
  <inkml:trace contextRef="#ctx0" brushRef="#br0" timeOffset="2336.396">11730 3810 0,'-18'0'15,"36"0"1,0-18-16,17 18 15,18-17-15,-36 17 16,1 17-16,17 1 16,-17 0-16,0 17 15,-18 0-15,0 18 16,-18-18-16,0 1 16,18-1-16,-17 36 15,17-54-15,0 36 16,0-18-16,35 1 15,0-1 1,-17-17-16,-1-18 16,1 17-16,0-17 0,-1 0 15,-17 18-15,-17-18 16,-1-18 0</inkml:trace>
  <inkml:trace contextRef="#ctx0" brushRef="#br0" timeOffset="2484.7689">11748 4216 0,'0'0'0,"52"0"15,-16-18-15,17 0 16,-18 18-16,18-17 16,-36-1-16,1 18 15</inkml:trace>
  <inkml:trace contextRef="#ctx0" brushRef="#br0" timeOffset="2730.0948">11994 3598 0,'18'0'16,"0"-17"-16,-1 17 15,19-18-15,-19 18 16,19-18 0,-36 1-16,17 17 0</inkml:trace>
  <inkml:trace contextRef="#ctx0" brushRef="#br0" timeOffset="2930.3045">12065 3598 0,'0'36'0,"0"-72"0,0 89 16,0-17-16,0 16 15,18-34-15,-18 17 0,0-17 16,17 0-16,1-1 0,17 1 15,-17-18-15,17 0 16,-17 0 0,-1-18-16,1 1 15</inkml:trace>
  <inkml:trace contextRef="#ctx0" brushRef="#br0" timeOffset="3092.4208">12259 3687 0,'0'0'0,"18"35"16,-18-18-16,0 1 0,17 17 15,1-35-15,0 18 16,-1-18-16,-17-18 16</inkml:trace>
  <inkml:trace contextRef="#ctx0" brushRef="#br0" timeOffset="3435.7152">12400 3528 0,'0'0'0,"18"0"16,-1 0-1,1 0-15,0 0 0,-1 17 16,-17 1-1,0 0-15,18-1 16,-18 19 0,0-19-16,18 36 15,-18-35-15,0-1 0,17 36 16,-17-35-16,18 0 16,-18-1-16,0 1 15,-18-18 1,1 0-1,-1 0 1,0-18 0,1 18-16</inkml:trace>
  <inkml:trace contextRef="#ctx0" brushRef="#br0" timeOffset="4025.741">12259 4269 0,'18'0'16,"-18"-18"-16,17 18 15,1 0 1,0 0-16,-1 0 15,1 0-15,-18 18 16,18-18 0,-18 17-1,0 1 1,-18 0 0,18-1-16,0 1 15,0 17 1,0-17-16,0-1 15,18-17 1,-18-17 15,0-1-15,0 0 31,-18 18-32</inkml:trace>
  <inkml:trace contextRef="#ctx0" brushRef="#br0" timeOffset="4888.2036">12277 4216 0,'0'-18'16,"0"36"93,0-1-93,17 1-16,1 17 15,-18-17 1,18 35-16,-1-18 16,1 0-16,-18-17 15,0 17-15,0-17 16,18 0 0,-36-36-1,18 0 1,-18 1-16,1-36 15,17 35-15,-18-35 16,18 18-16,0 17 16,0 1-16,0-1 0,-18 0 15,18 1 1,0 34 0,18 1-1,-18 0-15,18-1 0,-18 1 16,17 17-1,-17 0-15,18 1 16,-18-19-16,18-17 16,-36-17-1,18-1 1,-18 0-16,1-34 16,-1 34-1,18-17-15,-18-1 16,18 1-16,0 17 15,18 36 32,-18 35-31,18-35-16,-1 52 16,-17-52-16,18 17 0,0-17 15,-1 17-15,1-17 16,-18-1-1</inkml:trace>
  <inkml:trace contextRef="#ctx0" brushRef="#br0" timeOffset="7139.7756">13494 4110 0,'0'-35'15,"-18"35"-15,18-18 16,-18 0-16,1 1 16,-1-1-1,-17 18-15,17 0 16,-17 18-16,17-1 15,-35 54-15,53-18 16,-17 0-16,17-18 0,0 0 16,17 1-16,1-1 0,35 18 15,-35-36-15,17-17 16,-17 0-16,17 0 16,0-35-16,-17 17 15,-18-17-15,17-18 16,-17 36-16,-17-36 15,-1 35-15,0 0 16,1 1-16,17 34 16,0 19-1,17-19-15,1 19 16,17-1-16,18 0 16,-35-35-1,35 18-15,-35-18 16,-1 0-16,-17-18 15</inkml:trace>
  <inkml:trace contextRef="#ctx0" brushRef="#br0" timeOffset="7425.8929">13547 3563 0,'17'0'31,"19"0"-31,-19 0 16,19 0-16,-19 0 15,-17 18 1,-17-18 0</inkml:trace>
  <inkml:trace contextRef="#ctx0" brushRef="#br0" timeOffset="7596.0372">13547 3651 0,'0'36'15,"0"-72"-15,0 107 0,17-54 0,-17 36 16,18-35-16,0 17 16,-18-17-16,35 0 15,-17-18 1,-1 0 0,-17-18-16</inkml:trace>
  <inkml:trace contextRef="#ctx0" brushRef="#br0" timeOffset="7801.3008">13723 3722 0,'0'0'0,"0"35"15,18 18 1,-18-35-16,17-1 15,-17 1-15,18 0 16,0-18-16,-18-18 16</inkml:trace>
  <inkml:trace contextRef="#ctx0" brushRef="#br0" timeOffset="8134.2009">13811 3616 0,'18'0'16,"0"-18"-16,-1 18 15,1 0 1,-1 0 0,-17 18-16,18 0 15,-18 17 1,0-17-1,0 17-15,18-18 0,-18 54 16,17-53-16,-17 35 16,0-36-16,18 1 15,-36-18 17,1 0-17,-1-18-15,0 1 16,-17 17-16</inkml:trace>
  <inkml:trace contextRef="#ctx0" brushRef="#br0" timeOffset="8425.8498">13829 4357 0,'0'0'0,"0"35"15,0-17-15,18 52 16,-18-17-1,17-18 1,-17 1-16,0-1 16,-17-17-16</inkml:trace>
  <inkml:trace contextRef="#ctx0" brushRef="#br0" timeOffset="9331.0345">13000 6209 0,'0'18'32,"0"34"-17,18 1-15,-1 53 16,-17-18-16,18 1 0,-1 16 15,-17 142-15,0-106 16,0 159 0,0-141-16,18 106 15,-18-142-15,18-17 16,-18 0-16,35 35 16,-17-71-16,-1 19 0,-17-54 15,18 18 1,-18-18-16,0-17 0,18-1 15,-18 19 1,-18-19-16,18 1 0,-18 0 0,1-1 16,-1 1-16,0 0 15,1-1-15,-1-17 0,0 18 16,1-18-16</inkml:trace>
  <inkml:trace contextRef="#ctx0" brushRef="#br0" timeOffset="10082.5257">11818 7285 0,'-18'0'15,"36"0"1,35 18 0,-18-18-16,53 17 15,-70 1-15,35-1 16,-53 19-16,0 17 16,-18-18-16,-35 53 15,18-53-15,18 1 16,-19 17-16,36-36 15,0 1-15,0-1 0,18 1 16,35-18 0,-36 0-16,1 0 0,0 0 15,-1 0 1</inkml:trace>
  <inkml:trace contextRef="#ctx0" brushRef="#br0" timeOffset="10232.7562">11871 7602 0,'0'0'0,"35"0"15,18 0-15,-18-17 16,18 17 0,-35 0-16,0-18 0,-1 0 15</inkml:trace>
  <inkml:trace contextRef="#ctx0" brushRef="#br0" timeOffset="10555.7336">12224 6914 0,'17'0'16,"1"0"-16,0-17 0,-1 17 15,1 0-15,0 0 0,-1 0 16,-17-18 0</inkml:trace>
  <inkml:trace contextRef="#ctx0" brushRef="#br0" timeOffset="10710.1408">12241 6985 0,'0'53'15,"0"-106"-15,18 141 0,-18-70 16,0 17-16,18-17 16,-18-1-16,17 1 0,1 0 15,0-18-15,-1-18 16</inkml:trace>
  <inkml:trace contextRef="#ctx0" brushRef="#br0" timeOffset="10960.9694">12453 6967 0,'18'36'16,"-18"-1"-1,0 0-15,17-17 16,-17-1-16,0 1 16,18-18-1</inkml:trace>
  <inkml:trace contextRef="#ctx0" brushRef="#br0" timeOffset="11287.9069">12559 6914 0,'0'0'16,"18"0"-16,-1 0 16,1 0-1,-1 0-15,1 0 16,0 0-1,-1 0-15,-17 18 16,0 17-16,18-17 16,-18 17-16,0 1 15,18-19-15,-18 18 16,0-17-16,0 17 0,0 1 16,0-19-16,0 1 15,-18-18 1,0 0-1,1 0-15,-1 0 16,0-18-16,1 18 0</inkml:trace>
  <inkml:trace contextRef="#ctx0" brushRef="#br0" timeOffset="13280.7426">12488 7620 0,'18'0'47,"0"0"-32,-1 35 1,1-17-16,0 35 15,-18-18-15,0 0 16,-18-17-16,0 35 16,1-35-16,-1-18 15,0 35-15,1-35 16,17 18 0,17-18-16,19 0 15,-1 17 1,18-17-16,-18 0 0,0 0 15,-17 0 1</inkml:trace>
  <inkml:trace contextRef="#ctx0" brushRef="#br0" timeOffset="13900.0112">13370 7408 0,'0'-17'16,"0"-1"-16,-17 18 15,-1 18 1,0-18-16,1 35 0,-1 0 16,0 1-16,1 16 0,17 19 15,0-36-15,17 18 16,1-35-16,0-18 16,-1 0-16,19 0 0,-19-18 15,36-35 1,-35 36-16,-18-19 0,17 1 0,-17 17 15,-17-34 1,17 34-16,-35 18 16,17 0-16,18 53 15,0-36 1,18 19-16,-1-1 0,1-17 16,-1-1-16,36 19 15,-17-19-15,17-17 16,-36 0-16,19-35 15,-36 17-15</inkml:trace>
  <inkml:trace contextRef="#ctx0" brushRef="#br0" timeOffset="14303.8991">13547 7003 0,'17'0'15,"19"-18"1,-19 18-1,19-18 1</inkml:trace>
  <inkml:trace contextRef="#ctx0" brushRef="#br0" timeOffset="14485.8641">13582 7038 0,'0'0'16,"0"53"-16,0-18 16,0-17-16,18 35 15,-1-36-15,19 19 16,-19-19-16,1-17 0,-1 0 16,1 0-16,17-17 15</inkml:trace>
  <inkml:trace contextRef="#ctx0" brushRef="#br0" timeOffset="14670.8782">13776 7073 0,'0'53'15,"0"-106"-15,0 124 0,0-54 16,0 1-16,0 0 0,18-1 15,-18 1-15,17 0 16,1-18 0</inkml:trace>
  <inkml:trace contextRef="#ctx0" brushRef="#br0" timeOffset="15271.36">13847 6985 0,'17'0'16,"18"0"0,-17 0-1,0 0 1,-1 0-16,-17 18 31,0 17-31,0-17 16,0-1-16,0 18 15,0-17-15,18 17 0,0 18 16,-1-35-16,1 17 16,-18-17-16,18-18 15,-18 18 1,-18-18-16,0-18 16,1 18-1,-1 0-15,0 0 0,1 0 16,-1 0-16,0 0 15,18 18-15</inkml:trace>
  <inkml:trace contextRef="#ctx0" brushRef="#br0" timeOffset="16262.9902">13811 7673 0,'0'-18'0,"-17"18"16,34 0 15,1 0-15,0 18-16,-1-18 16,1 0-16,-18 18 15,17 17 1,-17-18-16,0 36 15,-17-35-15,-1 17 0,1-17 16,-1 17-16,0-17 16,18 0-16,0-1 15,36-17 1,-19 0-16,36 0 16,-35 0-16,17 0 15,-17 0-15</inkml:trace>
  <inkml:trace contextRef="#ctx0" brushRef="#br0" timeOffset="17234.3366">13194 8661 0,'0'-18'32,"0"0"-17,0 36 63,0 17-78,0-17 16,0 53-16,0-54 16,0 54-1,0-54-15,0 36 16,0-35-16,0 0 0,0-1 15,0 1-15,18-18 16,-18 17 15,17-17-31</inkml:trace>
  <inkml:trace contextRef="#ctx0" brushRef="#br0" timeOffset="18840.9892">17851 2628 0,'0'0'16,"0"-17"-16,-18 17 15,18 17 1,0 36-16,0 0 15,0 35-15,18-17 0,-1 158 16,-17-88 0,18 159-16,-1-141 15,-17 0-15,-17 158 16,17-158-16,-18 105 16,18-158-16,18 0 0,17 35 15,-17-88 1,17 18-16,-35-36 0,18-17 15,-18-1-15,0 1 16,17-1-16,-34-17 16,-1 18-1,0 0 1,1-18-16,17-18 16</inkml:trace>
  <inkml:trace contextRef="#ctx0" brushRef="#br0" timeOffset="19892.3245">16845 3881 0,'0'-18'16,"18"18"-1,-1 0-15,19 0 16,-19 0-16,1 0 16,0 0-1,-18 18-15,17-1 0,-17 18 16,0-17-16,0 70 15,0-52-15,-17 34 16,17-35-16,0-17 16,0 17-16,0-17 0,0 17 15,17-17-15,19 0 16,-19-18 0,1 0-16,-1 0 15,-34 0 1,-1-18-1,-17 0-15</inkml:trace>
  <inkml:trace contextRef="#ctx0" brushRef="#br0" timeOffset="20024.6682">16898 4145 0,'35'-17'16,"-17"17"-16,17 0 15,1 0 1,-19-18-16,18 18 15,-35-18-15,18 18 0</inkml:trace>
  <inkml:trace contextRef="#ctx0" brushRef="#br0" timeOffset="20275.8116">17092 3581 0,'18'-18'16,"-1"18"-16,-17-18 0,36 1 16,-19 17-1,1 0-15,0 0 16,-18-18-16</inkml:trace>
  <inkml:trace contextRef="#ctx0" brushRef="#br0" timeOffset="20448.2464">17127 3563 0,'0'53'16,"0"-106"-16,0 124 0,0-36 0,0 18 15,18-18-15,0 0 16,-1-35-16,1 18 16,0-18-16,17 0 15,-18 0-15,1-18 0</inkml:trace>
  <inkml:trace contextRef="#ctx0" brushRef="#br0" timeOffset="20737.031">17374 3528 0,'0'17'15,"18"1"1,-18 0-16,0-1 0,0 19 16,0-1-16,0-17 15,18 17-15,-18-18 16,0 1-16,0 0 16</inkml:trace>
  <inkml:trace contextRef="#ctx0" brushRef="#br0" timeOffset="21526.4469">17268 3598 0,'-17'-17'31,"34"-1"31,1 18-46,17 0-16,-17 18 16,17-1-1,-17 1-15,0 0 0,-18-1 16,17 19-16,-17-1 16,0-18-16,0 1 15,-17 0 1,-1-1-16,0-17 15,1 18-15,-1-18 16,36 0 15,-1 18-15,1-18-16,17 0 16,-17 0-16,0 0 15,-1 0-15,-34 17 31</inkml:trace>
  <inkml:trace contextRef="#ctx0" brushRef="#br0" timeOffset="22112.6316">17551 3510 0,'0'0'0,"17"0"47,1-17-32,0 17-15,-1-18 16,1 18-16,0 0 16,-18 18-1,0 17 1,17-18 0,-17 19-16,0 17 15,18-18-15,-18-17 16,0 17-16,0 0 0,0 0 15,0-17-15,0 0 16,-18-18 0,1 0-1,-1 0-15,0-18 16,1 18-16,-1 0 0,0-18 16,1 36-1</inkml:trace>
  <inkml:trace contextRef="#ctx0" brushRef="#br0" timeOffset="22543.9189">17410 4269 0,'17'17'16,"-17"1"-1,0 17-15,0 18 16,18-35-16,-18 17 15,0-17-15,18-1 0,-18 1 16,0 0-16,17-18 16</inkml:trace>
  <inkml:trace contextRef="#ctx0" brushRef="#br0" timeOffset="23228.7049">18468 4145 0,'0'0'0,"0"-17"0,0-19 16,0 19-1,-18-19 1,1 36-16,-1-17 0,0 17 16,1 0-16,-36 17 15,35 19-15,-35 34 16,36-35-16,-1 36 15,18-36-15,35 18 16,-17-35-16,35-1 16,-18-17-16,18-35 15,-18 18-15,-17-19 16,0 19-16,-18-19 0,0 19 16,0-19-16,0 1 15,-18 18-15,0-1 16,18 36-1,18 34 1,0-16-16,17 17 16,0-36-16,18 19 15,-35-36 1,-1 17-16,1-17 16,0 0-16,-18-17 15</inkml:trace>
  <inkml:trace contextRef="#ctx0" brushRef="#br0" timeOffset="23513.4165">18538 3528 0,'18'0'15,"0"0"-15,-1 0 16,1-18-16,35 18 16,-35 0-16,-1 0 15,-34 0 1,-1-17-1</inkml:trace>
  <inkml:trace contextRef="#ctx0" brushRef="#br0" timeOffset="23695.6201">18538 3528 0,'53'53'16,"-106"-106"-16,106 141 0,-53-53 15,-17 1-15,34 34 16,-17-35-16,18 18 15,0-35-15,-1 0 16,1-18-16,0 17 16,-1-17-16,1 0 15,0-17-15</inkml:trace>
  <inkml:trace contextRef="#ctx0" brushRef="#br0" timeOffset="24013.6126">18750 3616 0,'18'0'15,"-1"0"1,19 18 0,-19-18-16,1 17 0,0 1 15,-1 17-15,-17-17 16,-17 17-16,-1-17 15,0-1-15,-17 1 16,17 0-16,18-1 16,0 1-1,36-18 1,-19 0-16,1 18 16,17-18-16,-17 0 15,-18-18-15,35 18 16,-35-18-16</inkml:trace>
  <inkml:trace contextRef="#ctx0" brushRef="#br0" timeOffset="24491.2281">18944 3563 0,'18'0'31,"-1"0"-15,1 0 0,0 0 30,-1 0-46,1 0 16,-18 18 0,0-1-16,18 19 15,-18-19-15,0 36 16,0-18-16,17 18 16,-17-17-1,18 17-15,-18-36 16,0 1-16,0-1 0,0 19 15,0-19 1,-35-17-16,17 0 16,-17 0-1,17 0-15,-17-17 16,17 17 0,18 17-16,-17 1 15</inkml:trace>
  <inkml:trace contextRef="#ctx0" brushRef="#br0" timeOffset="24774.2463">18874 4374 0,'0'18'0,"0"35"16,0-18-16,0 18 15,17-18-15,-17 1 16,0-19-16,18 1 15,-18 35-15</inkml:trace>
  <inkml:trace contextRef="#ctx0" brushRef="#br0" timeOffset="25547.5363">17956 6191 0,'-17'18'16,"17"0"-16,0 17 0,0 88 15,17-35-15,-17 18 16,18 0-16,-18 18 15,0 34-15,0 178 16,-18-160-16,1 18 0,-19 176 16,36-211-16,0-18 15,0 71-15,18-124 16,0-17-16,-1-18 16,1-18-16,-18 0 0,18 36 15,-18-36-15,-18 0 16,18-17-16,-18 17 15,1-17 1,-1-36-16</inkml:trace>
  <inkml:trace contextRef="#ctx0" brushRef="#br0" timeOffset="26314.3504">16810 7214 0,'-18'0'15,"1"0"-15,-1 0 16,36 0 15,17 18-15,0-18-1,0 18 1,-17-1-16,17 19 16,-35-19-16,18 1 0,-18-1 15,0 19-15,-18 17 16,1-18-16,17 0 0,-18 18 16,18-18-1,0 1-15,0-19 16,35 19-16,-35-19 15,18-17-15,0 18 16,-36-18 0,-17 0-1</inkml:trace>
  <inkml:trace contextRef="#ctx0" brushRef="#br0" timeOffset="26454.2887">16686 7602 0,'36'-17'15,"-19"17"-15,54-18 16,-36 0-16,18 18 16,-18-17-16,1-1 0,-1 1 15,-17 17-15,-1-18 0,1 0 16</inkml:trace>
  <inkml:trace contextRef="#ctx0" brushRef="#br0" timeOffset="26693.5016">17004 6967 0,'0'-17'0,"35"-1"16,-17 18-16,-1-18 15,36 1-15,-35 17 16,0-18-16,-1 18 16,-34 0-1</inkml:trace>
  <inkml:trace contextRef="#ctx0" brushRef="#br0" timeOffset="26882.4726">17057 6914 0,'0'71'16,"0"-36"-16,0 1 16,17 16-1,-17-16-15,18-19 0,0 1 16,-18 0-16,35-1 16,18-17-16,-53-17 15,18 17-15,-1-18 0,1 0 16,-18 1-16</inkml:trace>
  <inkml:trace contextRef="#ctx0" brushRef="#br0" timeOffset="27110.3007">17268 6950 0,'18'-18'0,"0"18"15,-1 18 1,-17-1-16,0 19 15,0-19-15,0 1 0,0 0 16,0 34 0,0-34-16,18 0 15,0-1-15,-1-17 16,1 0-16,0-17 16,-1-1-16</inkml:trace>
  <inkml:trace contextRef="#ctx0" brushRef="#br0" timeOffset="27433.8233">17410 6897 0,'0'0'16,"0"-18"-16,17 18 0,19 0 16,-19 0-1,18 0-15,-35 18 16,18-18-16,-18 17 0,0 1 15,18 17-15,-18 18 16,0-35 0,0 52-16,0-52 15,17 17-15,-17-17 16,18-18 0,-18-18-1,-18 18 1,1 0-1,-1 0 1,18 18 0,0 0-16</inkml:trace>
  <inkml:trace contextRef="#ctx0" brushRef="#br0" timeOffset="28039.2523">17216 7655 0,'17'18'31,"1"-18"-31,35 35 16,-36-35-16,1 18 16,-18-1-16,18-17 0,-18 18 15,0 0-15,-18-1 0,0 36 16,18-35-16,-17 17 16,17-17-16,17 17 15,1-35-15,0 0 16,-1 0-16,1 0 0,35 0 15,-35-17 1</inkml:trace>
  <inkml:trace contextRef="#ctx0" brushRef="#br0" timeOffset="28635.0187">18327 7408 0,'-18'-17'15,"1"17"1,-1 0-16,0 17 0,-17 54 16,17-36-16,1 71 15,17-71-15,0 18 16,17-18-16,19-17 16,-19-18-16,19 0 15,-19 0-15,18-35 16,-35 17-16,0-35 15,-17 36-15,17-1 16,0 0 0,-18 18-16,18 18 15,35 17 1,-17-17-16,0 0 0,-1-1 16,19 1-16,-19-18 15,19 17-15,16-34 16,-34-18-16</inkml:trace>
  <inkml:trace contextRef="#ctx0" brushRef="#br0" timeOffset="28811.9403">18450 7003 0,'36'0'15,"-72"0"-15,72-18 0,-19 18 0,18-18 16,-35 1 0,36-1-16</inkml:trace>
  <inkml:trace contextRef="#ctx0" brushRef="#br0" timeOffset="28955.268">18503 7020 0,'-17'36'0,"34"-72"0,-34 107 15,34-54-15,-17 19 0,18-19 16,17 19-16,-17-19 16,-1-17-16,1 0 15,0 0-15,-1 0 0,1 0 16,-18-17-16</inkml:trace>
  <inkml:trace contextRef="#ctx0" brushRef="#br0" timeOffset="29184.4905">18715 6985 0,'0'0'0,"35"0"15,-17 0-15,-1 0 16,-17 18-16,0-1 16,-17 19-1,-1-1-15,-17 18 16,35-36-16,-18 1 15,36 0-15,0-18 16,34 0 0,-34-18-16</inkml:trace>
  <inkml:trace contextRef="#ctx0" brushRef="#br0" timeOffset="29491.2447">18785 6985 0,'0'0'0,"18"-18"16,0 18-16,17 0 15,-17 0-15,-1 0 16,1 18 0,-18 0-16,0-1 15,-18 1-15,1 35 16,17-18-16,0-17 15,0 52 1,35-52 0,-17 0-16,-36-18 47,-17 0-47,17 0 15,0 0-15</inkml:trace>
  <inkml:trace contextRef="#ctx0" brushRef="#br0" timeOffset="29931.4444">18733 7673 0,'0'0'0,"17"0"0,1 0 16,-18 18-1,0-1-15,0 1 16,0-1-16,0 1 0,0 0 16,0-1-16,-18 1 0,18 17 15,0-17-15,18 0 16,-1-1-16,36-17 15,-35 0-15,17-17 16,1-1 0</inkml:trace>
  <inkml:trace contextRef="#ctx0" brushRef="#br0" timeOffset="40033.5886">3616 10918 0,'18'18'31,"52"70"-15,-17-52-16,53 52 15,-53-53 1,35 53-16,0-17 16,0-18-1,-52-18-15,34 0 16,-52-17-16,17-18 15,-52-18 1</inkml:trace>
  <inkml:trace contextRef="#ctx0" brushRef="#br0" timeOffset="40235.1475">4163 10901 0,'0'0'0,"-35"88"16,-1-53-16,1 18 0,-18 0 16,0 0-16,0 18 15,0-18-15,0-1 0,0 1 16,18-17-16,-18 17 16,53-18-16,0-18 15</inkml:trace>
  <inkml:trace contextRef="#ctx0" brushRef="#br0" timeOffset="41185.7395">4780 11271 0,'-17'0'16,"-1"0"15,36 0 0,-1 0-15,36 18 0,-18-18-16,18 0 0,18 0 15,88 0 1,-71 18-16,18-1 0,-1-17 16,19 18-16,-1-18 0,142 17 15,-142-17-15,-17 0 16,0 0-16,-18 0 0,-17-17 15,17-1-15,-70 18 16,-1 0 0,-34 0-16,-19 0 15</inkml:trace>
  <inkml:trace contextRef="#ctx0" brushRef="#br0" timeOffset="41515.327">6262 11024 0,'0'0'16,"0"18"-16,0 0 15,53 17-15,-18-17 16,71 34-16,-71-34 15,18 0-15,0-1 0,0 19 16,-18-19-16,0 1 16,1 0-16,17 17 15,-53-18-15,17 1 16,-70 17 0,18-17-16,-18 17 0,-35 18 15,35-18-15,-53 36 16,53-53-16,18 17 15</inkml:trace>
  <inkml:trace contextRef="#ctx0" brushRef="#br0" timeOffset="44406.1952">7338 10830 0,'0'0'0,"-18"-17"0,36 17 31,52 35-15,-34-17-16,52 17 16,-53-18-16,53 19 15,-70-19-15,0 19 16,-1-19-16,-17 19 0,0-1 15,-53 53 1,36-35-16,-36 0 0,17 0 16,19 17-16,-18-17 0,17 18 15,18-36-15,0 0 16,18-17-16,34 17 16,1-17-16,0-18 15,-17 0-15,16 0 0,-16-18 16,-1 18-16,0-17 15,-35-1-15,-17-17 16</inkml:trace>
  <inkml:trace contextRef="#ctx0" brushRef="#br0" timeOffset="44567.742">7408 11412 0,'53'-17'16,"-17"-1"-16,-1 0 15,0 1-15,-17 17 0,35-18 16,-36 18 0,19 0-16,-19 0 15,1 0-15</inkml:trace>
  <inkml:trace contextRef="#ctx0" brushRef="#br0" timeOffset="44938.8066">7938 10513 0,'17'0'15,"1"0"1,17 0-16,0 0 15,1-18 1,-19 18-16,1 0 0,0 0 16,-18-17-1</inkml:trace>
  <inkml:trace contextRef="#ctx0" brushRef="#br0" timeOffset="45178.9347">7938 10566 0,'0'35'16,"0"-70"-16,0 88 0,0-36 15,17 19-15,-17-1 16,18 35-16,-1-52 16,1 35-1,0-53-15,-1 18 16,1-18-16,17 0 15,-17 0-15,17-18 16,-17 18-16,-18-18 16,17 18-16</inkml:trace>
  <inkml:trace contextRef="#ctx0" brushRef="#br0" timeOffset="45478.5839">8308 10566 0,'0'17'0,"0"1"15,0 0-15,18-1 16,-18 36 0,0-35-16,0 17 15,0-17-15,0-1 0,17-17 16,-17 18-16,0-36 16</inkml:trace>
  <inkml:trace contextRef="#ctx0" brushRef="#br0" timeOffset="45833.0456">8431 10495 0,'18'-17'16,"0"-1"-1,-1 18-15,36-18 16,-35 18-16,17 0 15,-17 0-15,17 0 16,-17 0-16,17 18 16,-35 0-16,18-1 15,-1 1-15,-17 35 16,18-18-16,-18 36 16,18-36-16,-18 35 15,17-52-15,-17 17 16,0-17-16,-17-18 31,-19 0-15,1 0-16,17 0 15,-17 0-15,17 0 16,1 18-16</inkml:trace>
  <inkml:trace contextRef="#ctx0" brushRef="#br0" timeOffset="49015.7339">4745 9931 0,'-18'-18'16,"18"0"-16,-17 18 15,17 18-15,0 0 0,0 52 16,0-17-16,0 18 15,35 35 1,-17-71-16,34 35 16,-34-52-16,53 0 15,-36-18-15,18-36 16,-36 1-16,1 17 0,0-17 16,-18 18-16,0-1 15,0 53 1,17 18-1,1-35-15,35 17 16,-35-17-16,34-18 16,-34 0-16,17-36 15,-17 19-15,-18-36 16,0-18 0,-18 54-16,1-19 15,-19-17-15,19 36 16,-18-18-16,35 17 15</inkml:trace>
  <inkml:trace contextRef="#ctx0" brushRef="#br0" timeOffset="49239.278">5256 9631 0,'0'-18'16,"18"18"-1,17-17 1,-17 17-16,0 0 16</inkml:trace>
  <inkml:trace contextRef="#ctx0" brushRef="#br0" timeOffset="49400.9373">5256 9631 0,'0'0'16,"36"0"-16,-36 17 15,17 19-15,-17-19 16,18 19-16,-18-19 16,18 19-16,-1-19 0,1 19 15,0-19-15,-1 1 16,1-18-16,-1 0 0,1-18 15,-18 1-15,18-1 0</inkml:trace>
  <inkml:trace contextRef="#ctx0" brushRef="#br0" timeOffset="49576.4522">5521 9613 0,'0'35'15,"0"-70"-15,0 88 0,0-35 0,18 35 16,-18-36 0,17 19-16,-17-19 15,18 1-15,0-36 16</inkml:trace>
  <inkml:trace contextRef="#ctx0" brushRef="#br0" timeOffset="49861.0108">5627 9525 0,'17'0'15,"1"0"-15,17 0 16,-17 0 0,17 18-16,-17-1 15,-18 36 1,0-35-16,18 17 15,-18 0-15,0-17 16,-18-18 0,18 18-16,-18-18 15,1-18-15,-1 18 16,18-18 0,0 36-1</inkml:trace>
  <inkml:trace contextRef="#ctx0" brushRef="#br0" timeOffset="50072.5056">5838 10160 0,'0'18'0,"0"-1"16,-17 1-16,17 0 16,-18-1-16,1 18 15,17-17-15,-18 0 0,0-1 16</inkml:trace>
  <inkml:trace contextRef="#ctx0" brushRef="#br0" timeOffset="50600.0663">6085 9543 0,'18'88'16,"-36"-176"-16,36 229 0,0-35 15,-18-53-15,17-1 0,-17 1 16,18 36 0,0-54-16,-18 0 15,17-53 1,1-34 0,0 34-16,17 0 15,-18 1 1,1 17-16,0 17 0,-1 1 0,1 0 15,0 34 1,-18-16-16,-18-1 16,0-17-16,-17 17 15,17-35-15,-34 0 16,34 0-16,18-18 0,-18-17 16</inkml:trace>
  <inkml:trace contextRef="#ctx0" brushRef="#br0" timeOffset="50828.0473">6473 9384 0,'0'0'16,"18"0"-16,0 0 0,17 0 15,-17 0-15</inkml:trace>
  <inkml:trace contextRef="#ctx0" brushRef="#br0" timeOffset="51035.0567">6491 9419 0,'0'0'15,"0"53"-15,0-18 0,0 1 16,0 17-16,18-18 16,-1 0-16,-17-17 15,36-1-15,-19-17 16,1 0-1,0 0-15,-1-17 16</inkml:trace>
  <inkml:trace contextRef="#ctx0" brushRef="#br0" timeOffset="51234.9678">6720 9472 0,'0'35'16,"0"-17"-16,0 35 15,0-35-15,0-1 0,18 18 16,-18-17-16,18-18 31</inkml:trace>
  <inkml:trace contextRef="#ctx0" brushRef="#br0" timeOffset="51574.224">6844 9349 0,'0'0'0,"18"0"0,-1 0 16,1-18-1,-1 18-15,1 0 16,-18 18 0,18 17-1,-18 0-15,17 18 16,-17-18-16,18 1 0,-18-1 16,18 0-16,-1 0 0,-17 1 15,0-1-15,0-17 16,0 17-1,-17-35-15,-1 18 16,0-18-16,-17 0 16,17 0-16,-34 0 15,34 0-15,-17 17 16</inkml:trace>
  <inkml:trace contextRef="#ctx0" brushRef="#br0" timeOffset="75726.0808">9278 11254 0,'18'0'62,"-1"0"-62,1 0 16,35-18-1,-35 18-15,17 0 16,0 0-16,0 0 16,18 0-16,0-18 0,71 18 15,-54-17-15,89 17 16,-71 0-16,18 0 16,-18 0-16,18 0 0,106 0 15,-106 0-15,105 0 16,-87 0-16,-18 0 15,17 0-15,-17 0 0,17 0 16,107 0 0,-1 0-16,-106 0 0,1 0 15,88 0 1,-107 0-16,-16 17 0,140 1 16,-106 0-1,1-18 1,-71 0-16,53 17 15,-71-17-15,-18 0 0,19 0 16,-19 0 0,-17-17-16,-17 17 47</inkml:trace>
  <inkml:trace contextRef="#ctx0" brushRef="#br0" timeOffset="76065.0527">13194 10989 0,'0'0'16,"18"-18"-1,-1 18 1,18 18-16,-17 0 16,0-1-16,35 19 15,-18-19-15,0 1 16,-17 0-16,17-1 0,0 18 16,-17-17-16,-18 0 15,0-1-15,-35 19 16,17-19-16,-52 19 15,17-19-15,-36-17 16,37 0-16,-37 18 16,54-1-1,17-17-15</inkml:trace>
  <inkml:trace contextRef="#ctx0" brushRef="#br0" timeOffset="78461.4746">9948 11695 0,'-17'0'0,"17"17"15,0 1 1,0 0-16,0 17 16,17 18-16,-17-18 0,0 18 15,18 0-15,0 35 16,-18-53-16,17 1 15,-17-19-15,0-34 16,-17-36 0,-1 17-16,-17-52 15,35 35-15,-18-35 16,18 35-16,18-35 16,-1 53-16,1 17 15,17 18-15,18 0 16,-18 0-16,18 35 15,-17-17-15,-1 35 16,-35-35-16,0 17 16,0 0-16,-18 36 15,18-36-15,-17-17 16,17 17-16,-18 0 16,18-17-16,35 17 15,-17-17-15,17-1 16,-17 1-16,-1 0 15,-17-1-15,-17-17 16,-18 0 0,17 0-16,0 0 15</inkml:trace>
  <inkml:trace contextRef="#ctx0" brushRef="#br0" timeOffset="78935.8291">10495 11977 0,'0'0'0,"-17"0"15,-36 17 1,35 1-16,18 17 0,-18 18 16,1-35-1,34 17-15,19-17 16,17-18-1,-18 0-15,-18 0 0,36-18 16,-35 1-16,-18-36 16,0 35-16,0 0 15,-18 1-15,1-1 0,-1 18 16,18-18-16,-18 18 16,1 0-16,17 18 15,17 0-15,19-1 16,-19 1-16,1-18 15,17 18-15,1-18 16,-19 0-16,-17-18 16,-35 18-1,17-18 1,1 18-16,17-17 16,0-1-1,17 18-15,36-18 16,-35 1-16,17 17 15,-17 0-15,17 0 0,-17 0 16,-18-18 0,-18 18-1</inkml:trace>
  <inkml:trace contextRef="#ctx0" brushRef="#br0" timeOffset="79097.3727">10742 11800 0,'0'71'0,"0"-142"0,18 195 16,-18-71-16,17 17 16,-17-34-16,0-1 0,53 35 15,-17-52 1,-1-18 0</inkml:trace>
  <inkml:trace contextRef="#ctx0" brushRef="#br0" timeOffset="79546.2739">10901 12030 0,'0'17'16,"0"36"-1,0-35-15,17 17 16,1-17-16,35 17 16,-18-35-16,18 18 15,-35-36-15,0 0 0,17-34 16,-18 34-16,-17-53 15,0 36 1,-35-53-16,35 53 16,-17-18-16,-1 17 0,-17-16 15,35 34-15,0 36 16,17 34 0,-17 1-1,18-17-15,17 52 16,-17-53-16,-18 0 0,17-17 15,1 0-15,0 17 0,-18-17 16,17-1 0,1-17-16,0 0 15,-1 0 1,1 0-16,0-17 16,-18 34-1,17 1 1,-17-1-1,18-17 1,-1 18-16</inkml:trace>
  <inkml:trace contextRef="#ctx0" brushRef="#br0" timeOffset="80047.6198">11483 11924 0,'18'53'0,"-36"-106"0,36 141 16,-18-70-16,0 17 16,0 0-16,0-17 0,0 17 15,0-17-15,0-1 0,0-52 31,0-18-15,0 18-16,0 0 0,0-18 16,0 0-16,0 0 0,0 0 15,0-17-15,0 52 16,17 0 0,1 36-16,-1 52 15,1-34 1,0 17-16,-1 0 0,1-1 15,0 1-15,-1-17 0,36 17 16,-35-18-16,17-18 16,-17-17-16,-1 0 15,-17-17-15,18-1 0,0-35 16,-18 18-16,-18-53 16,0 53-16,-17-54 15,18 54 1,-1 0-16,0 0 15,1 35-15,17-18 0,0 36 16,0 17 0</inkml:trace>
  <inkml:trace contextRef="#ctx0" brushRef="#br0" timeOffset="80303.2844">11889 12047 0,'0'0'16,"17"36"-16,1-19 0,0 19 16,-1-36-16,18 0 15,-17-18-15,0-17 16,-1 17-16,-17-35 16,0 35-1,0-17-15,0 18 0,-17-1 0,-1 0 16,0 18-16,1-17 15,17 34 1,17 19 0</inkml:trace>
  <inkml:trace contextRef="#ctx0" brushRef="#br0" timeOffset="80764.9567">12136 12136 0,'-18'0'16,"18"-18"0,0 0-16,18-35 15,-18 36-15,17-36 16,1 35-16,-18 1 0,0-1 16,17 18-16,-17-18 0,0 36 31,18 0-31,-18-1 15,18 18 1,-18-17-16,0 0 0,17-1 16,-17 1-1,0 0-15,-17-1 16,17-34 15,17-1-31,1 0 16,0 1-16,-1-1 15,1 18-15,0 0 16,-1 0-16,1 0 16,0 18-1,-18 17-15,17-17 16,-17-1-16,18 1 16,-1 0-1,-17-1 1</inkml:trace>
  <inkml:trace contextRef="#ctx0" brushRef="#br0" timeOffset="81275.8927">12841 11677 0,'0'0'16,"-18"0"-16,1 0 0,-18 18 16,35-1-16,-18 19 0,18 16 15,18 54-15,-18-35 16,35 35-16,0-53 16,0 17-1,1-35-15,-19-17 0,19 0 16,17-1-16,-36-17 15,18-17 1</inkml:trace>
  <inkml:trace contextRef="#ctx0" brushRef="#br0" timeOffset="81732.0817">13123 11994 0,'0'0'0,"18"18"15,0 35-15,-1-35 16,-17-1-16,18 1 16,-36-18-1,1-35-15,-1 17 16,0-53 0,1 36-16,-1 0 15,18-18-15,0 0 0,0 18 0,18-18 16,17 0-16,0 35 15,-17 18-15,17 0 0,0 18 16,-35 17 0,18 1-16,-18-1 0,-18 35 15,18-52-15,0 17 16,0-17-16,0 0 0,0-1 16,18 1-16,0-1 15,-1 1-15,1-18 0,35 35 16,-35-17-16,-1 0 15,-17-1-15,0 19 16,-17-19-16,-54 1 16,36-18-16,-36 0 15,54 0-15,-36-18 16,35 1-16,18-1 16,0 0-16</inkml:trace>
  <inkml:trace contextRef="#ctx0" brushRef="#br0" timeOffset="82154.6964">13494 11959 0,'0'0'16,"17"35"-16,-17-17 0,0 17 0,18 18 15,-18-35-15,0 17 16,-18-35-1,1-17 1,17-36 0,0 35-16,0 0 15,0-17-15,0 17 0,0-17 16,0 18-16,17 17 16,1 0-1,0 35-15,-1-18 16,19 36-16,-1-35 15,0 17-15,-17-17 16,17-18 0,-35 18-16,18-18 15,-18-18-15,0-17 16,0-1-16,0-17 16,0 36-16,-18-18 15,0 17-15,18 0 0,-17-17 16,17 17-16</inkml:trace>
  <inkml:trace contextRef="#ctx0" brushRef="#br0" timeOffset="82372.8521">13829 11748 0,'0'0'16,"35"0"-16,0 0 0,-17 17 0,53 54 15,-36-36-15,53 36 16,-70-36 0,17 0-16,-35 0 15,18 1-15,-18-1 0,-53 35 16,17-34-16,-34 34 16,35-52-16,-54 17 15,37-35-15,16 18 16</inkml:trace>
  <inkml:trace contextRef="#ctx0" brushRef="#br0" timeOffset="84996.4484">10142 10848 0,'0'-18'16,"-17"-35"-1,17 18-15,-18-71 16,0 53-16,-17-88 16,0 71-16,0-1 15,-1-17-15,1 17 16,17 1-16,1 17 0,-1 0 16,18-18-16,18 54 15,35-36 1,-18 53-16,53-35 15,-35 35-15,35 17 16,-52 1-16,-1 0 0,-18 34 16,1 1-16,-36-17 15,18 17-15,-52 17 16,34-35-16,0 18 16,18-35-16,0 17 15,18-35-15,35 35 16,-36-35-16,36 18 15,-17 0-15,-19-18 16,-17 17-16,0 1 16,-35 0-1,17-18-15,-17 17 0,-53 1 16,53-18-16,17 0 16,-17 18-16,17-18 0,0 0 15</inkml:trace>
  <inkml:trace contextRef="#ctx0" brushRef="#br0" timeOffset="90675.243">10442 9490 0,'0'-18'0,"18"18"16,0 0 0,-1-18-1,1 18-15,-1 0 16,1-17-16,0 17 15,-1 0-15,-34 0 32,-1 0-32</inkml:trace>
  <inkml:trace contextRef="#ctx0" brushRef="#br0" timeOffset="90886.3113">10442 9490 0,'18'0'0,"-36"0"0,36 17 16,-18 19-16,18-1 16,-18 0-16,0 18 15,0-18-15,0-17 0,0 0 16,17-1 0,18 1-16,-17-18 15,0 0-15,-1-18 16,1 1-16</inkml:trace>
  <inkml:trace contextRef="#ctx0" brushRef="#br0" timeOffset="91091.993">10654 9560 0,'0'18'15,"18"0"-15,-18-1 16,0 1-16,0 17 16,17-17-16,-17-1 15</inkml:trace>
  <inkml:trace contextRef="#ctx0" brushRef="#br0" timeOffset="91447.7643">10777 9437 0,'18'-18'16,"0"18"-16,17-17 15,-17 17 1,-1-18-16,1 18 16,-18 18-16,17-1 15,-17 1-15,0 35 16,18 0 0,-18-36-16,0 19 15,0-19-15,0 1 16,-18-18-1,18-18 1,-17 18 0,-1 0-16,1 0 15</inkml:trace>
  <inkml:trace contextRef="#ctx0" brushRef="#br0" timeOffset="91703.0571">11130 10213 0,'0'0'16,"-35"53"-16,35-36 0,-18 1 16,1 17-16,-1-17 15,0 0-15</inkml:trace>
  <inkml:trace contextRef="#ctx0" brushRef="#br0" timeOffset="92214.2056">11359 10089 0,'18'-17'15,"-18"-1"-15,18 1 0,-1-36 16,-17 17-1,0 1-15,0 0 0,0 0 16,0-18-16,0-18 16,0 36-16,-17-18 15,17 35-15,0 1 16,17 17-16,1 17 16,0 1-16,17 35 15,0-18-15,0 53 16,1-35-16,-19-18 15,19 18-15,-36 0 0,17-17 16,1 52-16,-18-53 16,0 0-16,0-17 15,-35 35-15,17-53 16,-17 35-16,-1-35 16,1-35-1,18 17-15,17-17 16,-18-53-1,18 35-15,18-53 0,-1 53 16,18-17-16,-17 52 16,35-35-16,-35 35 15,17 1 1,-17 17-16</inkml:trace>
  <inkml:trace contextRef="#ctx0" brushRef="#br0" timeOffset="92477.0694">11730 9419 0,'35'0'16,"-35"-17"-16,18 17 16,-1 0-16,1 0 15,17-18-15,-17 18 0,0-18 16</inkml:trace>
  <inkml:trace contextRef="#ctx0" brushRef="#br0" timeOffset="92694.8731">11765 9454 0,'0'0'0,"0"18"16,0 0-16,0-1 0,0 54 16,0-36-16,0-17 15,0 17-15,35 36 16,-17-54-16,0 1 15,-1 0-15,19-18 0,-1 17 16,-17-17-16,-1 0 16,1-17-16,-18-1 15,0 0-15</inkml:trace>
  <inkml:trace contextRef="#ctx0" brushRef="#br0" timeOffset="92910.0671">12047 9507 0,'0'0'0,"18"36"16,-18-19-16,0 36 16,18-35-16,-18 17 15,0-17-15,0-1 16,0 19-16,17-19 15,-17 1-15,18-36 16</inkml:trace>
  <inkml:trace contextRef="#ctx0" brushRef="#br0" timeOffset="93270.8101">12171 9402 0,'0'0'0,"17"0"16,-17-18 0,18 18-16,0 0 15,-18 18-15,35-1 16,-17 1-16,-18-1 16,17-17-16,1 18 15,0 17 1,-18 1-1,17 34 1,-17-35-16,18 18 16,-18-17-16,18-1 0,-18 0 15,0-17-15,0 17 16,0-17-16,-18-18 16,0 0-1,-17-18 1,0 1-16,-1-1 15</inkml:trace>
  <inkml:trace contextRef="#ctx0" brushRef="#br0" timeOffset="96085.7126">14570 10848 0,'0'0'0,"-18"0"15,18-18-15,18 18 16,52 0-1,-17-17 1,0 17-16,0 0 0,53 0 16,-71 0-16,36 17 15,-54 1-15,-17 52 16,-17-34-16,-19 52 16,1-53-16,-18 53 15,36-35-15,17 18 16,0-53-16,53 34 15,-18-34 1,53 0-16,-35-18 16,17 0-16,-34 0 15,-1-18-15,-17 18 16,-18-35-16</inkml:trace>
  <inkml:trace contextRef="#ctx0" brushRef="#br0" timeOffset="96285.4397">14711 11113 0,'17'0'16,"-34"0"-16,52 0 0,-17 0 16,52-18-16,-34 18 15,34 0 1,-35-18-16,1 18 0,-19 0 15,1-17-15,0 17 0,-1-18 16</inkml:trace>
  <inkml:trace contextRef="#ctx0" brushRef="#br0" timeOffset="96824.1455">14570 10530 0,'-18'0'15,"18"-17"1,0-1 0,18-17-1,-1 0-15,-17-1 0,18-34 16,0 34-16,-1-16 15,-17 34-15,0 0 16,18 18-16,0 18 16,-18 17-16,35 18 15,-18-18-15,36 36 16,-35-53-16,17-1 16,1 19-1,-19-36-15,19 17 16,-19-34-16,1-19 15,-18 19-15,0-36 16,-18 35-16,18-17 16,-17 17-16,-1 0 0,18 1 0,-18-1 15,1 18 1</inkml:trace>
  <inkml:trace contextRef="#ctx0" brushRef="#br0" timeOffset="98262.376">15258 10213 0,'0'-18'0,"35"18"15,-17-17-15,34-1 16,-34 18-16,35-18 16,-18 1-16,-17 17 15,0 0-15,-36 0 16,18 17-1</inkml:trace>
  <inkml:trace contextRef="#ctx0" brushRef="#br0" timeOffset="98442.6124">15346 10231 0,'0'52'15,"0"-104"-15,17 140 16,-17-53-16,18 36 15,-18-36-15,18 0 16,-1-17-16,19-1 16,-19 1-16,1-18 0,0 0 15,-1-18-15</inkml:trace>
  <inkml:trace contextRef="#ctx0" brushRef="#br0" timeOffset="98600.5031">15575 10336 0,'0'0'15,"18"36"-15,-18-1 0,17-17 16,1 17-16,-18-17 16</inkml:trace>
  <inkml:trace contextRef="#ctx0" brushRef="#br0" timeOffset="98905.0472">15716 10213 0,'18'0'15,"17"0"-15,-17 0 16,17 35-1,-17 0 1,-1 1-16,-17-1 16,0-17-16,18 17 0,-18-17 15,0-1-15,0 36 16,-18-53-16,1 35 16,-1-35-16,0 0 15,1 0 1,17-17-16,-18-1 0,1 1 15,-1 17-15</inkml:trace>
  <inkml:trace contextRef="#ctx0" brushRef="#br0" timeOffset="101770.581">15928 11113 0,'0'0'0,"18"0"63,87 0-47,-69 0-1,17 0-15,17 0 0,-17 0 16,71-18-16,-54 18 15,-17-18-15,0 18 16,-18 0-16,0 0 0,1 0 16,-19 0-16,19 0 0,-19 0 15,1 0 1,-18-17-16,0-1 16,-18 18-1,1 0 1,17 18-1</inkml:trace>
  <inkml:trace contextRef="#ctx0" brushRef="#br0" timeOffset="102170.1916">16581 10883 0,'0'0'0,"35"0"31,35 0-16,-17 18-15,36-1 16,-37 1-16,37 0 16,-72 17-16,19 0 15,-36 1 1,0-19-16,-18 19 0,-17-19 16,-36 36-16,36-35 15,0-1-15,-1 1 0,1 0 16,17-18-16,1 0 15,34 0 1,1 17 0</inkml:trace>
  <inkml:trace contextRef="#ctx0" brushRef="#br0" timeOffset="104254.5241">17798 11060 0,'0'-18'15,"0"0"1,0 1 0,0-1-1,0-17-15,-18 35 16,-17-18 0,17 0-16,-35 36 15,-17 17-15,17 18 16,17-17-16,36-1 15,-17 35 1,17-34-16,35 17 16,0-36-16,-17 1 0,17 0 15,53-18-15,-70 0 16,17-18-16,18 0 16,-53 1-16,18-36 15,-18 17-15,0 19 0,0-36 16,-18 18-16,18 17 15,-17 0-15,17 36 32,17 53-17,1-54-15,0 18 16,17 1-16,-18-19 0,72 54 16,-54-53-1</inkml:trace>
  <inkml:trace contextRef="#ctx0" brushRef="#br0" timeOffset="104545.2978">17868 10301 0,'18'0'0,"-1"0"15,36 0-15,-35 0 16,0 0-16,17 0 0,-17 0 15,17-18-15,-17 18 16</inkml:trace>
  <inkml:trace contextRef="#ctx0" brushRef="#br0" timeOffset="104699.2309">17939 10372 0,'0'0'16,"17"17"-16,1 19 15,0-19-15,-1 19 0,1-19 16,0 1-16,-18-1 0,17 19 16,1-19-16,-18 1 15</inkml:trace>
  <inkml:trace contextRef="#ctx0" brushRef="#br0" timeOffset="104884.294">18150 10425 0,'0'0'0,"0"17"0,0 19 16,0-19-16,18 1 0,17 17 16,-17-17-1,0-18 1,-1 0-16</inkml:trace>
  <inkml:trace contextRef="#ctx0" brushRef="#br0" timeOffset="105177.5054">18327 10266 0,'0'0'15,"17"-18"-15,1 18 16,0 0-16,-1 18 15,1-18 1,0 17-16,-1 1 16,-17 0-16,18-1 0,0 36 15,-18-35-15,17 35 16,-17-35-16,0 17 16,0-18-1,-17-17 1,-1 0-16,0-17 15,1 17-15,-1 0 16,0 0-16,1 0 0,-1 0 16</inkml:trace>
  <inkml:trace contextRef="#ctx0" brushRef="#br0" timeOffset="105933.8024">18521 11095 0,'17'-18'16,"1"18"-16,0-17 15,17-1-15,18 0 16,-35 18-16,-1 0 16,1 18-1</inkml:trace>
  <inkml:trace contextRef="#ctx0" brushRef="#br0" timeOffset="106039.7589">18538 11236 0,'18'18'15,"0"-18"-15,17 0 0,36 0 16,-36 0-16</inkml:trace>
  <inkml:trace contextRef="#ctx0" brushRef="#br0" timeOffset="106469.1073">19121 11042 0,'0'0'0,"-18"-18"0,0 36 16,-17 0-1,17 17-15,1-17 16,17 34-16,0-16 16,17-1-1,1-17-15,0-1 0,17 1 16,-17-18-16,-1 0 15,1 0-15,-18-18 16,0 1-16,17 17 16,1 17-1,0 19 1,-1-1-16,19 0 0,-19 0 16,1 1-16,0-1 0,-1 0 15,1 18-15,-18-18 16,-18-17-16,1 0 0,-19-18 15,1 17-15,-18-17 16,-35-17-16,53-1 0,-36-17 16,53-1-16,1-16 15,17 16 1,0-17-16,17 18 16,1-18-16</inkml:trace>
  <inkml:trace contextRef="#ctx0" brushRef="#br0" timeOffset="106690.784">19262 10442 0,'0'0'16,"35"-17"-16,-17 17 0,-1-18 15,19 0-15,-19 18 16,1 0-16,-18 18 31</inkml:trace>
  <inkml:trace contextRef="#ctx0" brushRef="#br0" timeOffset="106847.9877">19262 10530 0,'0'0'0,"17"36"15,36 34-15,-35-34 16,17-1-16,18 18 16,-35-36-16,17 19 15,-17-36-15,-1 0 0,1 0 16,-18-18 0</inkml:trace>
  <inkml:trace contextRef="#ctx0" brushRef="#br0" timeOffset="107013.8278">19579 10583 0,'0'0'16,"-17"71"-16,17-53 0,0 34 16,0-34-16,35 17 15,-18-17-15,1-18 16,0 0-16</inkml:trace>
  <inkml:trace contextRef="#ctx0" brushRef="#br0" timeOffset="107292.1351">19667 10442 0,'0'0'0,"18"18"16,0 0-16,-1-1 15,19 1 1,-19-18-16,-17 17 0,18 1 16,-1 0-16,-17 35 15,18-36-15,-18 19 16,0-1-16,0-18 16,-18 1-16,18 0 15,-17-18 1,-1 0-1,1 0-15,-19-18 16,19 36-16</inkml:trace>
  <inkml:trace contextRef="#ctx0" brushRef="#br0" timeOffset="107702.5904">20038 11113 0,'0'0'0,"-18"-18"0,-17-17 16,17 35-16,-35-18 16,18 18-16,0 18 15,-1-1-15,36 1 16,-17 0-16,17-1 16,0 1-16,35 17 15,0-17-15,-17-18 16,17 0-16,-17 0 0,0 0 15,-18-18 1,-18 18 0,0 0-1,1 0-15</inkml:trace>
  <inkml:trace contextRef="#ctx0" brushRef="#br0" timeOffset="108298.4656">20003 10583 0,'17'0'16,"-34"0"-16,52 0 0,-35-17 31,-18 17-31,1 0 16,-1 0-1,0 0 1,-35 17-16,36 19 16,-19 34-16,1-17 15,17 0-15,1 0 16,-1 17-16,1 1 0,-1 17 16,0-17-16,1-1 0,17 54 15,0-89-15,17 53 16,1-70-16,35 17 15,-18-35-15,18 0 16,-35 0-16,-1-17 16</inkml:trace>
  <inkml:trace contextRef="#ctx0" brushRef="#br0" timeOffset="108660.6327">19914 11060 0,'0'0'16,"0"-18"-16,18 18 0,53 0 16,-36 0-16,18 0 15,-18 0-15,18 0 0,35 18 16,-70-1-16,-1 19 15,-17-19-15,-35 54 16,17-36-16,-34 18 16,34-35-1,18 34-15,0-34 16,35 17-16,0-35 16,18 18-16,-17-18 15,17 0-15,-36 0 16,1 0-1,-36 0-15,-35-18 16</inkml:trace>
  <inkml:trace contextRef="#ctx0" brushRef="#br0" timeOffset="108799.0467">20108 11254 0,'36'0'15,"-19"0"-15,36-18 16,-18 18-16,18 0 15,-17-18-15,-1 1 16,-17-1 0</inkml:trace>
  <inkml:trace contextRef="#ctx0" brushRef="#br0" timeOffset="109272.0036">20161 10742 0,'18'18'31,"0"-18"-15,-1-18-1,-17 0-15,35 1 16,-17-1-16,0 1 16,-18-1-16,17 0 0,-17 1 15,18 17-15,-18 17 31,18 36-15,-1-35-16,1 17 0,-18 0 16,18-17-16,34 17 15,-34-17-15,17-18 16,-17 0-16,-18-18 16,35 1-16,-35-19 15,18 19-15,-18-36 16,-18 35-16,1 1 15</inkml:trace>
  <inkml:trace contextRef="#ctx0" brushRef="#br0" timeOffset="109615.9682">20638 10425 0,'0'-18'0,"17"18"0,1 0 16,17 0-16,-17-18 15,35 18-15,-36-17 16,-34 17 15,-1 0-15,0 0-16,1 17 0,-1 1 15,18 0-15,-18 17 16,18 0-16,0 36 16,18-54-16,0 19 15,-18-19-15,35 19 16,0-1-16,-17-35 16,0 0-16,-1 17 15</inkml:trace>
  <inkml:trace contextRef="#ctx0" brushRef="#br0" timeOffset="109805.1663">20920 10566 0,'0'53'0,"0"-36"16,0 1-16,17 17 15,1-17-15,-18-1 16,18-17 0,-1 0-16,1-17 15</inkml:trace>
  <inkml:trace contextRef="#ctx0" brushRef="#br0" timeOffset="110105.1112">21078 10478 0,'0'0'16,"0"-18"-16,18 18 0,0 0 16,-18 18-1,17-18-15,-17 17 16,18 1 0,-18 17-16,18 18 15,-18-35-15,0 35 16,0-18-16,0 0 15,0-17 1,-18-18 15,0 0-15,18-18 0</inkml:trace>
  <inkml:trace contextRef="#ctx0" brushRef="#br0" timeOffset="110421.5591">21414 10425 0,'17'17'16,"-17"1"0,18 17-16,0 0 0,-1 18 15,18 0-15,1 53 16,-36-35-16,17-18 0,-17 70 16,0-52-1,-17-18-15,-1-1 0,-17 19 16,17-18-16,-70 35 15,53-53-15,-36 18 16,18-35-16,-17 17 16</inkml:trace>
  <inkml:trace contextRef="#ctx0" brushRef="#br0" timeOffset="111671.8998">19808 11183 0,'18'0'15,"-18"-18"17,18 18-32,-18-17 31,-18 17 141,0 0-157,18 17 48,18-17-32,0 0 63,-1-17-78,1 17-1,0 0-15,35-18 16,-36 18-16,19 0 15,-19-17-15,1 17 16,17 0-16,-17 0 16,-1 0-16,1 0 15,0 0 1,-1 0-16,19 0 0,-19 0 16,-17-18-1,18 18-15,-18 18 47,-18-18-31</inkml:trace>
  <inkml:trace contextRef="#ctx0" brushRef="#br0" timeOffset="115750.1445">19191 11042 0,'0'18'31,"0"-1"47,0 19-62,0-1-16,0 0 0,0-17 16,0 35-16,18-18 15,-1 18-15,-17-36 16</inkml:trace>
  <inkml:trace contextRef="#ctx0" brushRef="#br1" timeOffset="125198.8454">10054 12594 0,'0'-17'0,"0"-1"16,18 18 15,-1 0-15,1 0-16,0 0 15,-1 0 1,1 0-1,0 0-15,17 0 16,-17 18-16,17-18 16,-18 0-16,36 17 15,-17-17 1,34-17-16,-34 17 16,52 0-16,-53 0 15,36-18-15,-36 18 16,0 0-16,0 0 0,18 0 15,35 0 1,-35 0-16,53 18 16,-35-18-16,52 0 15,-52 0-15,70 0 16,-71 0-16,89 0 16,-71 0-16,71-18 15,-71 18-15,89-18 16,-107 18-16,89 0 15,-88 0-15,-1 0 16,71 0-16,-70 0 16,70 0-1,-53 0-15,53 0 16,-53 0-16,-17-17 0,158 17 16,-70 0-1,-35 0 1,-1 17-1,0-17-15,-87 0 16,70-17 0,-89 17-16,1 0 15,-36-18-15</inkml:trace>
  <inkml:trace contextRef="#ctx0" brushRef="#br1" timeOffset="128112.4238">12841 3016 0,'-18'0'62,"18"18"-46,0 0-16,0-1 16,0 1-16,0-1 15,0 1-15,0 0 0,0 17 16,0 0-16,0 1 16,18 52-1,-18-35-15,0 0 0,18 70 16,-18-70-16,0 0 15,0 70-15,0-52 16,17-18-16,-17 17 16,0-17-16,0 18 0,18 52 15,-18-70-15,18 53 16,-18-71-16,0 18 16,0 35-16,17-52 15,-17-1-15,0 53 16,0-35-16,0-18 0,0 1 15,0 17 1,0-36-16,18 1 0,-18 0 16,0-36 15,0-17-31,0 17 16,0-35-16,0 18 15,0 0-15,0-1 16,0-34-16,0 34 15,-18-52-15,18 35 16,-17-70 0,-1 70-16,18 0 0,0-35 15,0 53-15,0-1 16,0 1-16,0-36 16,0 36-16,0-18 15,0 18-15,0-18 0,18 0 0,-18-53 16,0-35-1,-18 88-15,18-70 16,-18 87-16,18 1 16,0 0-16,18 17 15,-18 1-15,0-1 0,18 0 16,-18 1 0,17-1-1,-17 0 1,0 36-1,-17 17 1,17 18 0,0 0-16,0 0 0,17 88 15,-17-53-15,18 106 16,-18-88-16,0 0 16,0-18-16,0 89 15,0-107-15,0 71 16,0-88-16,18 0 0,-18-18 15,0 36 1,0-53-16,17-1 0,-17 19 16,0-72 15,-17 1-31,17 17 0,0-17 16,-18-53-1,18 35-15,-35-53 16,17 53-16,0-70 15,1 52-15,17 1 16,-18-1-16,18 1 0,0-72 16,0 72-16,-18-71 15,18 70-15,-17 1 16,17 17-16,-35-71 16,35 71-16,-18-70 15,0 88-15,18-18 0,0 35 16,0-17-16,0 17 15,0 53 1,18-17-16,0 35 0,17 53 16,-18-36-16,1 1 15,0-18-15,-1 17 0,1 107 16,-18-89 0,18 159-16,-18-124 15,0-17-15,17 0 16,-17-18-16,0 0 0,18 18 15,0-53-15,-1 0 16,-17-35-16,0-1 16,0 1-16,0-36 15,0 1 1,0-1-16,-17 0 16,-1-34-1,18 16-15,-18-17 0,1-70 16,-1 52-16,0 1 15,18-18-15,0 17 0,-17-35 16,17 71-16,0 17 16,0 1-16,0-1 15,0 36 1,0 70 0,0-35-16,0 0 0,0 17 0,0 107 15,0-89 1,-18 18-16,18-1 0,-18 54 15,18-106-15,-17 0 16,17 18 0,0-54-16,17-17 15,1-35-15,0-36 16,-18 36-16,0-53 16,0 53-16,0-1 15,0-34-15,0 35 16,0 17-16,0 0 15,0 36 1,17 70 0,-17-53-16,0 1 0,0 17 15,0-18-15,0 0 0,0-17 16,18 17 0,0-35-16,-1-18 15</inkml:trace>
  <inkml:trace contextRef="#ctx0" brushRef="#br1" timeOffset="130136.1188">13018 6738 0,'0'0'16,"0"-35"-16,0 17 0,0 1 16,0-1-16,-18 18 15,18 35 1,0 0-16,35 71 15,-35-35-15,35 88 16,-17-71-16,-18 0 16,0 18-16,0 141 15,-18-18 1,1-123-16,17-36 0,17 1 16,-17-36-16,36 36 15,-19-54-15,1-17 16,-18-17-1,-18-54 1,18 36-16,-35-36 16,17 19-16,1-72 15,17 36-15,-35-71 16,35 71-16,-36-106 16,19 88-1,17 35-15,-18 1 0,18 17 16,0-18-16,0 36 15,18 35-15,-18-17 16,17 34-16,-17 1 0,36 52 16,-19-34-16,-17 17 15,18-18-15,-18 18 16,17 17-16,-17 89 16,0-71-16,-17 124 15,17-106-15,-35 105 16,35-140-16,0 0 15,0-19-15,0-16 0,0-1 16,0-17-16,17-18 16,-17-36-1,0-34-15,0 35 16,0-18-16,-17-53 16,17 35-16,-18 1 15,18-1-15,-18-17 0,1-18 0,-1-88 16,0 106-1,1-89-15,17 107 16,0-54-16,17 89 16,-17-18-16,0 18 0,0 17 15,0-17-15,0 53 47,-17 17-47,17 0 16,0 53-16,0-35 15,17 106 1,1-88-16,0 17 0,-18 0 16,17 0-16,-17 0 0,18 1 15,-18 16-15,0-16 0,0-1 16,18 53-16,-18-88 16,17 0-16,1 0 15,-18-36-15,17-34 16,1-36-1,-18 18-15,0-1 0,0-17 16,-18 0-16,18 1 0,-17-19 16,-18-88-16,17 71 15,0-71 1,18 89-16,0-1 16,-17 18-16,17-17 0,0 17 15,0-53-15,-18 18 16,18 35-16,0 0 15,-18 18-15,18-1 16,0 19-16,0-1 16,18 18-16,-18 18 31,0 52-15,0-34-16,18 16 0,-1 72 15,-17-36-15,36 71 16,-36-71-16,17 0 15,-17 0-15,0 71 16,0-18-16,0-70 16,0-1-16,0-17 15,0-17-15,0 34 16,18-52-16,-18-1 16,17-34-16,-17-18 15,0-1-15,0 1 16,0-18-16,0-70 15,-17 52-15,17 0 0,-18-70 16,18 53-16,-17-53 16,17 71-16,0-1 15,0-53-15,-18 89 16,18 0-16,0 0 16,0 17-16,0 36 15,0 52 1,0-17-16,0 18 0,18 123 15,-18-88-15,0 17 16,0 0-16,0-17 0,-18 0 16,18 53-16,0-106 15,18 17 1,-18-52-16,17 0 16,1-18-16,-18-18 15,0 0-15,0 1 16,-18-1-1</inkml:trace>
  <inkml:trace contextRef="#ctx0" brushRef="#br0" timeOffset="138917.4766">22049 10971 0,'0'18'32,"35"-18"-17,0 0-15,0 0 0,54 0 16,-36-18-1,70 18-15,-52-17 16,105-1-16,-105 18 16,17-18-16,53 18 15,-71-17-15,1 17 0,-18 0 16,53 0 0,-71 0-16,0 0 0,18-18 15,-35 18 1,-36 0 15</inkml:trace>
  <inkml:trace contextRef="#ctx0" brushRef="#br0" timeOffset="139218.3678">23336 10654 0,'0'0'16,"18"18"-16,17-1 0,18 18 15,-18-17-15,36 17 16,-36 1 0,36-1-16,-36-17 0,0 34 15,-17-34 1,-18 17-16,-18-17 15,-35 35 1,18-18-16,0-17 0,-18 0 16,-18 17-16,36-18 0,0 19 15,35-19 1,0 1-16</inkml:trace>
  <inkml:trace contextRef="#ctx0" brushRef="#br0" timeOffset="139979.6861">24007 10742 0,'0'-18'15,"17"18"-15,1 0 16,-1-17-16,19 17 0,17-18 0,52 18 16,-52 0-16,53 0 15,-70 18-15,-1 17 16,-18 0-16,-34 36 16,-1-36-1,-52 53-15,34-52 16,-17 52-16,53-53 15,0 36-15,18-36 16,35 18-16,-18-53 16,53 18-1,-35-18-15,18 0 16,-53 0-16,-1 0 16,-34-18-16,-1 18 15</inkml:trace>
  <inkml:trace contextRef="#ctx0" brushRef="#br0" timeOffset="140130.2127">24095 11165 0,'70'-17'16,"-34"17"-16,16-18 0,54-17 16,-53 17-16,53 1 15,-71-1-15,-17 18 16,0 0-16</inkml:trace>
  <inkml:trace contextRef="#ctx0" brushRef="#br0" timeOffset="140447.5374">24888 10178 0,'36'-18'0,"-19"0"15,19 1-15,-19 17 16,19 0 0,-19 0-16,1 0 15,-18 17-15</inkml:trace>
  <inkml:trace contextRef="#ctx0" brushRef="#br0" timeOffset="140625.7594">24924 10248 0,'0'0'16,"17"71"-16,1-36 0,-18 18 15,18-35-15,17 17 16,-35-17-16,18-18 16,-1 17-16,1-17 15,0 0-15,-18-17 16</inkml:trace>
  <inkml:trace contextRef="#ctx0" brushRef="#br0" timeOffset="140875.9226">25171 10266 0,'17'0'15,"-34"0"-15,52 0 0,-17 17 16,-1 1-16,1 17 15,-18 1-15,18-1 16,-18-17-16,0-1 16,0 1-1,-18 0-15,18-1 16,18-17 0,-1 0-16,1 0 15,-1 0 1</inkml:trace>
  <inkml:trace contextRef="#ctx0" brushRef="#br0" timeOffset="141235.9889">25400 10195 0,'0'0'0,"18"0"0,-1 0 16,19 0-1,-19 0-15,18 0 16,-17 0-16,0 0 16,-1 0-1,-17 18 1,0 0-16,0-1 0,18 36 16,-18 18-1,18-36-15,-18 0 16,35 53-16,-35-52 15,0-1 1,-18-35 15,-17-18-31,17 18 16,-17 0-16,-18-17 16,18 17-16,0 17 15,-1-17-15</inkml:trace>
  <inkml:trace contextRef="#ctx0" brushRef="#br0" timeOffset="142954.4006">21890 9402 0,'-18'35'31,"18"53"-15,0-35-16,0 70 15,0-70-15,18 53 16,0-71-16,17 36 16,0-53-16,18-18 15,-35 0-15,35-53 16,-36 35-16,1-35 15,-1 18-15,-17 17 16,18 36 15,0 35-31,-1-36 16,19 36-16,-1-35 16,18 0-16,-18-18 15,-17-18-15,17 0 16,-17-35-16,-1 18 15,-17-53-15,-17 53 16,-19-54-16,19 54 16,-19-18-1,19 36-15,-1-1 0,18 0 16</inkml:trace>
  <inkml:trace contextRef="#ctx0" brushRef="#br0" timeOffset="143196.9632">22472 9102 0,'18'-18'15,"-1"0"-15,1 1 16,0 17-16,-1 0 16,1 0-16,-1 0 15</inkml:trace>
  <inkml:trace contextRef="#ctx0" brushRef="#br0" timeOffset="143333.9456">22507 9155 0,'0'53'16,"18"-18"-16,-18-18 0,18 19 16,-1-19-16,18 19 15,-35-19-15,36-17 16</inkml:trace>
  <inkml:trace contextRef="#ctx0" brushRef="#br0" timeOffset="143573.6899">22701 9102 0,'18'0'16,"-18"17"-16,18 1 16,-18 0-16,0-1 15,0 1-15,0 0 0,0 17 16,-18-18-16,18 1 15,0 0 1,18-18-16,-1 17 16,18-34-16,-17 17 15,17-36-15</inkml:trace>
  <inkml:trace contextRef="#ctx0" brushRef="#br0" timeOffset="143872.3523">22842 9013 0,'0'0'0,"18"0"15,0 0 1,-1 0-16,1 18 16,0 0-1,-1 17 1,-17-17-16,0-1 0,18 19 15,-18-19-15,0 19 16,0-19 0,-18-17 15,1-17-15,-1 17-1,0 17-15</inkml:trace>
  <inkml:trace contextRef="#ctx0" brushRef="#br0" timeOffset="144167.7412">23001 9843 0,'0'17'15,"0"-34"-15,0 69 0,-18-16 16,18-19-16,-17 1 15,-1 0 1</inkml:trace>
  <inkml:trace contextRef="#ctx0" brushRef="#br0" timeOffset="144564.3483">23195 9137 0,'18'71'16,"-36"-142"-16,53 212 0,18-17 0,-53-72 16,36 72-1,-19-54-15,1-34 16,-18-1-16,0 18 0,0-35 15,0-36 1,0-17 0,0 17-16,35-35 15,-17 18-15,35 17 16,-36 18-16,19 18 0,-19-1 16,1 1-16,-18 17 0,0 1 15,0-1-15,0-17 0,-35 17 16,17-17-16,-17-1 15,17-17 1,0 0-16,-17-35 16,18-18-16,17 18 15</inkml:trace>
  <inkml:trace contextRef="#ctx0" brushRef="#br0" timeOffset="144768.0296">23583 8996 0,'0'0'16,"35"0"-16,1 0 0,-1 0 15,-17-18-15,-1 18 16,1 0-1</inkml:trace>
  <inkml:trace contextRef="#ctx0" brushRef="#br0" timeOffset="144929.8279">23689 9066 0,'0'0'15,"0"53"-15,18-17 0,-18-19 16,0 1-16,17 0 0,-17-1 15,0 1-15,18-18 16,-18 17-16,18-17 0,-1 0 16,-17-17-16</inkml:trace>
  <inkml:trace contextRef="#ctx0" brushRef="#br0" timeOffset="145157.4963">23883 9049 0,'0'0'16,"18"0"-16,-1 17 0,1 1 16,-18 0-16,0 17 15,-18-17-15,1-1 16,-1 19-16,0-19 16,18 1-1,0-1-15,36-17 16,-19 0-1,19 0-15,-19 0 0,19-17 16</inkml:trace>
  <inkml:trace contextRef="#ctx0" brushRef="#br0" timeOffset="145468.8677">24059 8943 0,'18'0'15,"0"18"1,-1-18-16,19 17 16,-19 1-16,1-1 15,0-17 1,-1 18-16,-17 0 16,18-1-16,-18 1 0,17 35 15,-17-35-15,0 17 16,0-17-16,-17-1 15,17 1-15,-18-18 16,1 0-16,-1 0 31,0-18-15,1 18-16,-1 0 16</inkml:trace>
  <inkml:trace contextRef="#ctx0" brushRef="#br0" timeOffset="150513.2729">25964 11095 0,'18'0'46,"0"0"-30,35 0 0,-18 0-16,0 0 15,53 18 1,-17-18-16,52 0 16,-34 0-16,-1 0 0,18 0 15,123-18-15,-88 0 16,0 18-16,18-17 0,123-1 15,-141 18-15,124-18 16,-142 18-16,107-17 16,-142 17-1,18 0-15,-71 0 16,0 0-16,-35-18 31,-35 18-15,35-18-16,-18 1 15</inkml:trace>
  <inkml:trace contextRef="#ctx0" brushRef="#br0" timeOffset="150769.4523">28522 10707 0,'0'0'0,"18"0"16,17 17-1,0 1-15,53 35 16,-52-35-16,17-1 16,-18 1-16,18 17 0,-35-17 15,17 17-15,-35-17 16,0 17-16,-35 0 16,-36 1-1,18-1-15,-35 0 16,53 0-16,-18 1 15,35-1-15</inkml:trace>
  <inkml:trace contextRef="#ctx0" brushRef="#br0" timeOffset="152720.7873">26811 11589 0,'-18'0'0,"18"17"31,18 54-31,0 0 16,-1-19-16,1-16 15,17 17-15,-35-18 16,18-17-16,0-1 15,-18-34 1,0-1-16,-18-53 16,0 18-16,1-35 15,17 0-15,0 35 16,0 18-16,17 0 16,1-1-16,35 19 15,-18 17-15,53 0 16,-70 0-16,0 17 15,-1 1-15,-17 0 0,0-1 0,0 36 16,-17-35-16,-1-1 16,18 1-16,0 17 15,0-17-15,53 35 16,-35-35-16,34 34 16,-16-34-16,-19 0 15,1-1-15,-18 1 0,0 0 16,-18-1-16,-35-17 15,18 0-15,-35 0 16,34 0 0,1 0-16,0 0 0,17 0 15,1 0-15,-1 0 0,36 0 16,17-17 0</inkml:trace>
  <inkml:trace contextRef="#ctx0" brushRef="#br0" timeOffset="153165.2951">27623 11730 0,'17'70'15,"-34"-140"-15,17 176 0,-18-18 16,0-70-16,18 17 15,-17-18-15,-1 1 16,0-18-16,18-18 16,-17 1-16,17-54 15,0 36-15,0-53 16,17 53-16,-17-36 16,0 36-16,18 17 15,0 0-15,-1 18 16,1 18-16,17 53 15,0-18-15,1 35 16,-19-53-16,54 18 16,-53-18-16,52-17 15,-52-18-15,-1 0 16,1 0-16,0-18 0,-1 1 16,-17-36-1,-17-36-15,-19 54 0,1-53 16,0 53-16,-18-18 15,35 35 1,-17 0-16</inkml:trace>
  <inkml:trace contextRef="#ctx0" brushRef="#br0" timeOffset="155858.2794">26529 10495 0,'-18'-17'15,"1"-1"-15,-1-53 16,0 36-16,1-88 16,-1 34-16,0 1 0,-17 0 15,-18-124-15,36 106 16,-19-88 0,19 124-16,17-18 15,17 52-15,1 19 0,17 17 16,1 0-16,-1 17 0,18 1 15,17 53-15,-34-36 16,34 35-16,-52-34 16,-18 34-1,0-52-15,-18 0 16,0-1-16,1 1 0,-1 17 16,18-17-16,18 17 15,17-17-15,18 35 16,-35-36-16,35 36 15,-53-35-15,0 17 16,0-17-16,-18-1 0,-17 1 16,-36-18-16,36 0 15,0 0-15,-36 0 16,36 0-16,17-18 16,18 1-16,18 17 15</inkml:trace>
  <inkml:trace contextRef="#ctx0" brushRef="#br0" timeOffset="156225.2269">26758 9031 0,'18'0'15,"-18"-18"-15,17 18 0,1 0 16,0 0 0,17-17-16,-17 17 15,-1 0-15,1 0 16,0 0-16,-36 0 16</inkml:trace>
  <inkml:trace contextRef="#ctx0" brushRef="#br0" timeOffset="156447.6979">26811 9031 0,'0'0'0,"0"18"16,0 35 0,0-18-16,0-17 0,0 17 15,0 0-15,0 18 16,0-35-16,18-1 15,-1 1-15,1-18 16,0 0-16,-1 0 0,1 0 16,0 0-16,17-18 15,-17 18-15</inkml:trace>
  <inkml:trace contextRef="#ctx0" brushRef="#br0" timeOffset="158433.6169">27040 9084 0,'0'-18'15,"18"36"1,17-18-1,-17 0-15,0 18 16,-1-1 0,-17 1-16,0 0 15,-17 17-15,-1-17 16,18-1 0,0 1-1,0-1 1,18-17-16,-1 18 15,1 0-15,0-18 16,-1 0-16,1 0 16,-18-18-1</inkml:trace>
  <inkml:trace contextRef="#ctx0" brushRef="#br0" timeOffset="158793.9255">27234 9049 0,'0'0'0,"18"0"15,0 0-15,17-18 16,-17 18 0,-1-18-16,19 18 0,-19-17 15,1 17 1,-18 17-16,0 1 15,0 35 1,0-18-16,0 18 16,0-17-16,17-1 15,1-18 1,-18 1-16,18-18 0,-18 18 16,-18-18-1,-17-18 1,17 18-16,-35-18 15,36 36 1,17 17 0</inkml:trace>
  <inkml:trace contextRef="#ctx0" brushRef="#br0" timeOffset="159656.5311">27481 10072 0,'0'17'32,"0"1"-17,0 0-15,0-1 16,0 19-16,-17-19 15,-1 1-15</inkml:trace>
  <inkml:trace contextRef="#ctx0" brushRef="#br0" timeOffset="160195.4873">27728 10019 0,'53'-35'0,"-106"70"16,124-88-16,-53 35 0,-18-17 0,35-35 16,-18-19-1,-17 36-15,0-35 16,0 35-16,0 0 15,0-35-15,-17 35 16,-1-17-16,18 34 16,0 19-16,18 34 15,35 54 1,-18-36 0,0 18-16,18 0 0,35 71 15,-52-54-15,-1 1 16,0-18-16,-17 0 0,17 52 15,-35-69 1,-17 34-16,-1-52 16,-17 17-16,-1-35 15,19 0-15,-36-18 16,35 1-16,0-54 16,1 36-16,17-18 15,0 18-15,35-71 16,-17 53-16,35-35 15,-36 53-15,19-18 16,-19 35-16,1 0 16,-18 1-1,0-1-15</inkml:trace>
  <inkml:trace contextRef="#ctx0" brushRef="#br0" timeOffset="160505.2843">28240 8996 0,'18'0'16,"17"-18"-1,-18 18 1,36-17-16,-35 17 16,0 0-1,-36 0-15,0 0 16</inkml:trace>
  <inkml:trace contextRef="#ctx0" brushRef="#br0" timeOffset="160684.3517">28293 9031 0,'0'53'16,"0"-106"-16,0 124 0,0-1 15,0-34-15,17 16 16,-17-34-16,36 0 15,-19-1-15,19-17 0,-19 0 16,19-17-16,-19-1 16,-17 0-1</inkml:trace>
  <inkml:trace contextRef="#ctx0" brushRef="#br0" timeOffset="160912.5779">28487 9084 0,'35'0'15,"-17"0"-15,-1 18 0,1-1 16,0 1-16,-18 0 16,0-1-16,0 19 15,-18-19 1,0 1-16,18-1 0,-17-17 16,17 18-1,17-18-15,1 18 16,17-18-1,-17-18-15,17 18 16,-35-18-16</inkml:trace>
  <inkml:trace contextRef="#ctx0" brushRef="#br0" timeOffset="161246.9845">28698 9013 0,'18'-17'15,"-18"-1"-15,18 18 16,-1 0 0,1 0-16,0 0 15,-1 18 1,1-1-16,0 19 16,-18-19-1,0 36-15,17-17 16,-17 17-16,18-18 15,-18 0-15,18 0 16,-18-17-16,0 0 16,-18-18-16,0 0 15,-17-18 1,17 0 0,-17 18-16,17 0 15,1 0-15,-1 18 0</inkml:trace>
  <inkml:trace contextRef="#ctx0" brushRef="#br0" timeOffset="163587.6919">29422 10619 0,'0'0'15,"35"0"-15,0 0 16,18 0-16,88 17 15,-70 1-15,52 17 16,-87-17-16,-1 17 16,-18-17-16,-17 35 0,-52 35 15,16-53-15,-52 53 16,35-52-16,-17 34 16,52-35-1,0 18-15,36-35 16,53 17-16,-36-17 15,71 0-15,-53-18 16,-1 0-16,-16-18 16,-1 18-16,0-18 15,-35 1-15,-53-1 16,18 18-16</inkml:trace>
  <inkml:trace contextRef="#ctx0" brushRef="#br0" timeOffset="163765.4316">29580 11024 0,'18'0'16,"0"-17"-16,17 17 0,-17 0 16,70 0-16,-53-18 0,36 0 15,-36 1 1,0-1-16,-17 18 15</inkml:trace>
  <inkml:trace contextRef="#ctx0" brushRef="#br0" timeOffset="164310.2408">29545 10407 0,'0'-18'16,"35"-17"-1,-35 17 1,18-17-16,0 0 0,-1-36 16,1 36-16,0-18 15,-18 35-15,0-17 16,17 35-16,-17 18 15,18 35 1,0-18-16,17 53 16,0-70-16,-17 17 15,35 18 1,-18-53-16,-17 18 0,34-36 16,-34 18-16,0-18 15,-1-35-15,-17 36 16,0-54-16,0 54 15,-17-1-15,17 0 0,0 1 16,17 17 15</inkml:trace>
  <inkml:trace contextRef="#ctx0" brushRef="#br0" timeOffset="164539.4171">30251 9966 0,'0'-18'16,"53"1"-1,0-1-15,-18 0 16,-18 18-16,1-17 15,-18 34 1</inkml:trace>
  <inkml:trace contextRef="#ctx0" brushRef="#br0" timeOffset="164726.0361">30251 9966 0,'17'35'16,"-34"-70"-16,34 88 0,1 17 15,-18-52-15,0 17 0,18 1 16,-18 17-16,17-18 16,-17-18-16,18 19 15,0-19-15,-1-17 0,1 18 16,-1-18-16,1 0 16,0-18-16</inkml:trace>
  <inkml:trace contextRef="#ctx0" brushRef="#br0" timeOffset="164984.3373">30568 10037 0,'18'0'0,"17"0"16,-17 0-16,-1 0 0,1 17 15,-18 1 1,0-1-16,-18 36 15,1-35-15,-1 17 16,18-17-16,-18 0 0,18-1 16,18-17-16,0 18 15,-1-18-15,36 0 16,-35 0 0,0 0-16,-1-18 0</inkml:trace>
  <inkml:trace contextRef="#ctx0" brushRef="#br0" timeOffset="165367.8482">30815 10037 0,'0'-18'16,"0"36"-16,35-36 15,-35 0-15,18 18 16,0 0-16,-1 0 0,1-17 15,0 17-15,-1 0 16,1 0-16,-18 17 31,18 19-15,-18 16-16,17-16 16,1 34-16,-18-34 15,35 52-15,-35-53 16,18 18-16,-18-35 15,0-1-15,0 1 16,-36-18 0,19 0-16,-18-18 15,17 18-15,-17-17 16,17 17-16,0 0 16,1 17-16,-19 1 15,19 0-15</inkml:trace>
  <inkml:trace contextRef="#ctx0" brushRef="#br0" timeOffset="166201.842">30974 11113 0,'0'-18'47,"35"18"-31,0 0-1,18 0-15,-17 0 16,-1 0-16,35 0 15,-17 0-15,-17-18 0,34 18 16,-34-17-16,-19 17 16,18 0-16,-35-18 15</inkml:trace>
  <inkml:trace contextRef="#ctx0" brushRef="#br0" timeOffset="166457.1957">31327 10971 0,'17'0'16,"1"0"-1,35 0 1,-18 0-16,36 18 16,-36 0-16,0-1 0,1 1 15,-1 0-15,0 35 16,-17-36-16,-18 18 0,-18 1 15,-17-1-15,17-17 16,-17-1-16,0 1 16,17 0-16,0-18 0,-17 17 15,35 1-15</inkml:trace>
  <inkml:trace contextRef="#ctx0" brushRef="#br0" timeOffset="167502.2013">32385 11060 0,'-18'-18'0,"36"36"0,-71-54 16,35 36-16,-34-17 16,16 17-16,-17 35 15,36-17 1,-1-1-16,-17 54 15,35-54-15,0 19 16,0-19-16,17 1 0,-17 0 0,53 17 16,-17-35-16,-19 0 15,36-18 1,-18 1-16,-17-19 16,0 19-16,-18-1 0,17-17 15,-17-18-15,0 35 16,0 1-16,-17-1 15,17 36 1,17-1-16,-17 19 16,18-1-16,0 0 0,-1-17 15,19 17-15,-19-17 0,18-1 16,1 19-16,-19-19 16,1 1-1,-18-36 1</inkml:trace>
  <inkml:trace contextRef="#ctx0" brushRef="#br0" timeOffset="167836.4523">32526 10460 0,'0'0'0,"0"-18"31,53 18-31,-35-17 16,17 17-16,0 0 0,18-18 16,-35 0-1,-1 18-15</inkml:trace>
  <inkml:trace contextRef="#ctx0" brushRef="#br0" timeOffset="168029.9878">32614 10460 0,'0'70'15,"0"-140"-15,0 176 0,0-89 0,0 19 16,18 34-16,-18-52 16,35 35-1,-17-36-15,17 1 16,-17 0-16,35-18 15,-36 0-15,1-18 16</inkml:trace>
  <inkml:trace contextRef="#ctx0" brushRef="#br0" timeOffset="168658.4947">32932 10513 0,'17'0'15,"1"0"1,0 0-1,-1 0-15,1 0 16,-18 17-16,0 19 16,0-19-16,-18 19 15,1-1-15,-1-17 16,0 17 0,18-18-16,0 19 0,0-19 15,36 1-15,-19-18 16,19 0-1,-19 0-15,19 0 16,-36-18-16</inkml:trace>
  <inkml:trace contextRef="#ctx0" brushRef="#br0" timeOffset="169009.8444">33073 10442 0,'18'0'16,"-36"0"-16,53 0 0,-17-17 0,17 17 16,-17 0-16,17-18 15,-17 18-15,17 0 0,-17-18 16,17 18-16,-17 0 16,-18 18-16,17 0 15,-17 17 1,0 0-16,0 0 15,0 18-15,18-17 16,-18-1-16,0 0 16,0-17-16,0 52 0,17-52 15,-17 0-15,0-1 16,-17-17 0,-18-17-1,-1 17-15,-34 0 16,34 0-16</inkml:trace>
  <inkml:trace contextRef="#ctx0" brushRef="#br0" timeOffset="170822.7237">33073 11307 0,'18'0'15,"-1"0"-15,1 0 16,17 0-16,0 0 15,18-18 1,-35 18-16,17 0 0,-17 0 16,17 0-16,-35-18 15,0 1-15</inkml:trace>
  <inkml:trace contextRef="#ctx0" brushRef="#br0" timeOffset="171047.5442">33338 11130 0,'0'0'16,"35"0"-16,-18 18 0,1-18 16,0 17-16,-1 1 15,1 0-15,0 17 16,-1-17-16,-17 17 16,0-17-16,0 17 15,-17-18-15,-19 19 16,19-19-16,-19 1 15,36 0-15,-17-1 0,17 1 16</inkml:trace>
  <inkml:trace contextRef="#ctx0" brushRef="#br0" timeOffset="171357.1639">33602 11518 0,'18'0'32</inkml:trace>
  <inkml:trace contextRef="#ctx0" brushRef="#br0" timeOffset="171500.7243">33655 11606 0,'0'0'0,"18"18"15,-1-18-15</inkml:trace>
  <inkml:trace contextRef="#ctx0" brushRef="#br0" timeOffset="171640.4767">33761 11695 0,'17'0'16,"-34"0"-16,34 17 15,1-17-15,-36 0 31</inkml:trace>
  <inkml:trace contextRef="#ctx0" brushRef="#br0" timeOffset="171745.4804">33796 11765 0,'-18'0'0,"36"0"16</inkml:trace>
  <inkml:trace contextRef="#ctx0" brushRef="#br1" timeOffset="180415.5778">26723 12365 0,'35'0'0,"0"-18"16,1 18-16,34 0 0,124 0 15,-70 0-15,-1 0 16,124 0-1,-123 0-15,105 0 16,-158 18-16,-19-18 0</inkml:trace>
  <inkml:trace contextRef="#ctx0" brushRef="#br1" timeOffset="183051.5196">17921 2858 0,'0'-18'16,"0"0"0,-18 18-16,18-17 0,-17-1 15,17 0 1,0 36 31,0 17-32,0-17-15,0 17 16,0 0 0,0 1-16,0 17 0,0-18 15,0 88-15,0-52 16,0 70-16,0-70 15,0 17-15,0 53 16,17-71-16,-17 1 16,0-18-16,18 0 0,0 53 15,-18 17 1,0-70-16,0 0 0,-18 70 16,0-70-1,18 0-15,0 18 0,0-18 16,0-18-16,-17 53 15,17-52-15,0-19 0,17 18 16,-17 1-16,0-19 16,0 1-1,18-18-15,-18-18 32,0-17-17,0 17-15,0-17 16,0 0-16,0-18 0,0-53 15,0 53-15,0-17 16,-18-19-16,18-69 16,0 87-16,0-17 0,-17-53 15,17 88-15,17-35 16,-17 52 0,0 1-16,0 0 0,18 0 0,-18-18 15,18-35 1,-18 35-16,0 17 0,0-17 15,0-35-15,0 53 16,-18 17-16,18-17 16,0 53 15,0 17-15,0-17-16,0-1 0,18 18 15,-18 36-15,0 0 16,17 70-1,-17-35-15,0-18 0,18 0 16,-18 88-16,0-87 16,0-19-16,18 18 0,-18 53 15,0-88-15,0 18 16,0-18-16,0-18 0,0 36 16,0-36-16,0-17 15,0-36 16,-18-35-15,18 0-16,-18-35 16,18 35-16,0-71 15,-17 54-15,17-1 16,0-87-16,17 87 16,1-88-16,-18 71 15,0 0-15,0 0 0,0-71 16,0 88-1,-18-17-15,18 53 16,0 17-16,0 1 16,0-1-16,18 18 47,-36 0-16,1 0 63,17 18-79,0-1-15,0 54 16,0-18-1,0 70-15,17-35 16,-17 1-16,0-1 16,18 0-16,-18 0 0,0 0 15,0 1-15,0-1 0,0 53 16,0-71-16,0 72 16,-18-90-16,18 54 15,0-53-15,0 0 16,18-18-16,-18-17 15,0 0-15,0-1 16,0 1 15,0 0-15,0-1 0,0-34 46,-18-1-46,18 0-16,0-17 15,0 17-15,0-34 16,0 34-16,0-17 16,-17 17-16,17-17 0,0-18 15,-18 35-15,18-17 16,0 0-16,0-1 0,0 1 15,0 0-15,0-36 16,0 18-16,18-35 16,-18 53-16,0-18 15,0 0-15,0 18 16,0-36-16,-18 36 16,18-18-16,-18 18 15,18-18-15,0 35 16,0-17-1,0 17-15,18-17 16,-18 17-16,0 1 16,0-1-16</inkml:trace>
  <inkml:trace contextRef="#ctx0" brushRef="#br1" timeOffset="184614.6248">17851 6809 0,'0'-36'16,"0"1"-16,0 17 0,0-34 15,0 34 1,17 18-1,-17 18 1,18-1-16,-18 18 16,17 36-16,-17 0 15,0-1-15,18 18 16,-18 142-16,0-107 16,0 1-16,0 17 0,0-18 15,18 106-15,-18-140 16,0-1-16,17-35 0,-17 17 15,18-17-15,-18-18 16,18-17-16,-18 0 0,0-54 31,0-34-15,-18 35-16,0-89 16,1 54-16,17-19 0,-36-105 15,1 71 1,18-18-16,-1-106 15,0 141-15,18-70 16,0 105-16,18-17 16,-18 70-16,18 1 15,-18-1-15,17 18 16,-17-18-16,18 18 0,-18 18 31,0 0-31,0 35 16,0-1-16,0 19 15,0 17-15,0 0 16,0 18-16,0 141 16,17-123-16,-17 123 15,0-124-15,0-17 0,0 53 16,18-89-16,-18-17 16,0-18-16,18 1 15,-1-1-15,1-53 31,-18-70-15,0 35-16,-18 0 0,1-88 16,17-35-1,-18 88-15,18-18 0,-18-141 16,18 141-16,-17-123 16,17 123-16,-18 0 15,18-53 1,0 106-16,0 36 0,0-19 15,0 19-15,18 17 0,-18-18 16,0 36 15,0 17-15,0 0-16,0 1 16,0 17-16,17 88 15,1-53-15,0 106 16,-18-88-16,0 0 15,0-1-15,0 19 0,0 88 16,-18-107-16,18-16 16,0-19-16,0 1 0,18 17 15,-1-53 1,-17 0-16,18-17 0,0-18 16,17 0-16,-35-18 15,0-17-15</inkml:trace>
  <inkml:trace contextRef="#ctx0" brushRef="#br1" timeOffset="191343.6301">7197 12100 0,'0'18'32,"17"-18"-17,1 0 1,0 35 0,-18-17-16,17-1 15,1 1-15,0-18 16,-18 18-1,17-18-15,-17-18 16,18 0 0,-1 1-16,1-1 15,0 1-15,17-19 16,-17 19-16,35-19 16,-36 36-16,18-17 15,-17 17 1,0 17-16,-18 1 15,17 17-15,1-35 16,0 0 0,-1 0-16,19 0 15,-36-17-15,35-1 16,-18 18-16,1-18 16,0 18-16,-1 0 15,1 18-15,0 0 16,17-1-1,-17-17-15,17 0 16,-17 0-16,17-17 16,-18-1-16,19 0 15,-19 1-15,36-19 16,-17 19-16,34-18 16,-35 17-1,1 18-15,-1-18 0,0 18 16,-17 0-16,-1 18 15,-17 0-15,18-1 16,-18 1 0,35-1-16,1 1 15,17-36-15,-18 18 16,18-17-16,-36 17 16</inkml:trace>
  <inkml:trace contextRef="#ctx0" brushRef="#br1" timeOffset="194719.0773">14640 11924 0,'0'-18'46,"0"36"-14,18 17-17,-18 18 1,0-35-16,0-1 0,18-17 31,-1-53-15,1 18-16,-1-35 15,1 34-15,17-17 16,-17 53-16,35-17 16,-35 34-16,-1 19 15,19-1-15,-19 0 0,18 18 16,-17-18-16,17 36 16,-17-53-16,35 17 15,-35-35-15,17-35 16,-18-1-1,36-17-15,-35 18 16,0 18-16,-1-19 16,1 36-16,-18-17 0,18 17 0,17 0 15,-18 17 1,1 1-16,-18 0 0,18-1 16,17 1-16,-17-1 15,17-17-15,-17 0 0,52-17 16,-52-1-16,52-17 15,-34 17-15,-19 1 16,71 17 0,-52 35-1,-1 0 1,-17-17-16,-18-1 16</inkml:trace>
  <inkml:trace contextRef="#ctx0" brushRef="#br1" timeOffset="199446.9618">24077 11800 0,'18'18'16,"-1"17"-16,-17-17 15,18 17 1,-18 1-16,0-19 0,18 1 15,-18-1-15,0 1 16,0-36 0,17-34-1,1 34-15,0-17 16,-18 17-16,17-17 16,1 17-16,-1 0 15,1 18-15,-18 18 16,18 17-16,17 36 15,-35-36-15,18 0 0,-1 1 16,36-1 0,-17-17-16,-19-18 15,1 0-15,17 0 16,-17-18-16,-1 0 0,1-35 16,0 36-16,-18-1 15,17 1-15,-17-1 16,18 18-1,-18 18 1,18-1-16,17 1 16,-18-18-1,1 0-15,0 0 0,35 0 16,-36-18-16,19 1 16,-19 17-16,1-18 15,-1 18-15,1 0 16,0 0-1,17-18 1,0 18-16,-17 0 0,53-17 16,-36-1-16,0 18 15,-17-18-15,-1 18 0</inkml:trace>
  <inkml:trace contextRef="#ctx0" brushRef="#br1" timeOffset="201576.51">29281 11871 0,'0'18'16,"17"-1"-1,-17 19-15,0-19 16,0 18-16,0-17 0,0 0 16,0-1-16,18-17 0,-1 0 15,19-35 1,-1 0-16,0-18 15,-17 18-15,0-1 16,-1 1-16,36 0 16,-53 17-16,18 1 0,-1 17 15,1 35 1,-18 18 0,18-18-16,-18 0 0,35 1 15,-17-19-15,17 1 16,0-18-16,0-18 15,-17 1 1,17-19-16,-17 19 16,0-1-16,-1 0 15,1 18-15,0 0 16,-1 0 0,18 36-16,-35-19 15,18 1-15,35 17 16,-18-17-16,36-18 15,-18 0-15,-18 0 0,53-18 16,-35 1 0,-18-1-16,-17 18 15,0 0-15</inkml:trace>
  <inkml:trace contextRef="#ctx0" brushRef="#br0" timeOffset="239609.8528">1288 13811 0,'0'0'0,"17"36"0,36 87 15,-35-52 1,17 87-16,0-69 16,18 87-16,-35-106 15,17 36-15,-35-70 16,0-1-16,18-35 15,-53-18 1,-18-88-16,0-35 16,35 71-16,-35-124 15,36 105-15,17 1 16,0 0-16,17 35 16,1 0-16,17 18 0,53 0 15,-35 35-15,35 53 16,-52-18-16,17 53 15,-36-35-15,-17 53 16,-17-53-16,-36 35 16,35-53-1,-52 18-15,52-53 16,-53 18-16,18-18 16,53-18-16</inkml:trace>
  <inkml:trace contextRef="#ctx0" brushRef="#br0" timeOffset="240661.3874">2064 14376 0,'-36'0'15,"19"0"-15,-18 0 16,-1 0-16,-34 17 15,34 1-15,1 35 16,18-18-16,17 0 0,0 1 16,17-1-16,1-17 15,17-1-15,0 1 0,18-18 16,-17 0-16,16-18 0,19-17 16,-36 17-16,-17-17 15,-18 17-15,18-17 0,-18 18 16,-36-19-16,19 36 15,-1 0 1,0 0-16,1 36 16,34-1-16,1-18 15,0 19-15,-1-19 0,19 1 16,-1 0-16,-17-1 0,34 1 16,-34 0-16,-18-36 31,-18 0-31,18-17 15,-17-18-15,17 18 16,17 0-16,1-1 16,0 1-16,-1 17 0,1 1 15,17 17-15,1-18 16,-19 18-16,1 0 16,-1 18-16,-17-1 15,0 1 1,-17 0-16,17-1 15,-18 1-15,18 17 16,0 0-16,0 1 16,18-1-16,-1 0 15,1-35-15,17 18 16,-17-18-16,17 0 0,1-18 16,-19 1-16,-17-19 15,0 19-15,0-1 16,-17-17-16,-1 17 15,0-17-15,-17 17 16,35 1-16,0 34 16,18 19-1,-18-1-15,17-18 16,1 19-16,17 17 16,-17-18-16,-18-17 15,0-1-15,17-17 16,-17-17-16,-17-1 15,17 0 1,0-35-16,17 36 16,-17-36-16,18 35 15,0 18 32,-1 0-47,1 0 16,-18-17-1,18-1-15,-1 18 47,-17 35-31,18-17 0,0-1-16,-1-17 15,19 0 1,-19 0-16,1 0 15,-1 0-15,1 0 16,0 0-16</inkml:trace>
  <inkml:trace contextRef="#ctx0" brushRef="#br0" timeOffset="241017.9726">2928 14446 0,'-18'0'16,"36"0"-16,-53 18 0,35 0 15,0-1-15,17 18 16,1-17 0,17 0-16,1-18 15,17 0-15,-18 0 16,0-18-16,-17 18 16,-1 0-16,-34-18 15,-1 1 1,0 17-1,18-18-15,-17 18 16,17-17-16,17-1 16,19 18-16,-19 0 15,19-18-15,-1 1 16,18-1 0,-36 18-16,19-18 0,-19 1 15,1 17-15,-18-18 16,0 0-16,-18 1 15</inkml:trace>
  <inkml:trace contextRef="#ctx0" brushRef="#br0" timeOffset="241178.741">3228 13988 0,'0'0'15,"0"35"-15,18 18 0,-18 17 16,0 54-16,17-54 15,1 72-15,-18-90 16,17 1-16,1 0 16,0-17-16,-1-19 0</inkml:trace>
  <inkml:trace contextRef="#ctx0" brushRef="#br0" timeOffset="241477.7784">3440 14587 0,'0'0'0,"17"-17"0,1-1 16,17 0-1,-35 1-15,18-1 0,-18 1 16,-18-1-16,1 18 16,-1-18-16,-17 18 15,17 18 1,18 0-16,0-1 15,0 18-15,0-17 16,18 0-16,17 17 16,-17-35-16,17 18 15,-18-18-15,19 0 16,-19 0-16,-17-18 16</inkml:trace>
  <inkml:trace contextRef="#ctx0" brushRef="#br0" timeOffset="241773.1602">3739 14393 0,'0'0'16,"-17"0"-16,-1 18 0,-17 0 15,17-1-15,18 1 16,0 0-16,0-1 15,18 1-15,0-1 0,17 1 16,0 0-16,0-1 16,-17 1-16,0 0 0,-1 17 15,-17-17 1,-17-1-16,-19 1 16,19-1-16,-1-17 15,0 0-15,1-17 0,-18-1 16,35 1-1,0-1-15</inkml:trace>
  <inkml:trace contextRef="#ctx0" brushRef="#br0" timeOffset="241929.0768">4039 14058 0,'18'18'16,"-18"-1"-16,18 1 0</inkml:trace>
  <inkml:trace contextRef="#ctx0" brushRef="#br0" timeOffset="242050.3223">4163 14446 0,'-18'0'16</inkml:trace>
  <inkml:trace contextRef="#ctx0" brushRef="#br0" timeOffset="243402.4449">5274 13705 0,'0'36'31,"0"34"-31,18 89 15,-1-71-15,19 89 16,-19-89-16,36 18 16,-18-71-16,18 18 15,-35-36-15,17 1 16,-17-18-16,17 0 0,-17-35 16,-1 17-16,-17-17 15,18 17 1,0 18-16,-1 18 0,36 52 15,-17-52 1,34 35-16,-35-53 16,36 18-16,-53-36 15,35 0 1,-36-17-16,-17-35 16,0 17-16,-35-18 15,0 18-15,-18-53 16,35 53-16,0-35 15,18 53-15,0 0 16</inkml:trace>
  <inkml:trace contextRef="#ctx0" brushRef="#br0" timeOffset="243613.4889">6085 13653 0,'0'-18'16,"18"18"-16,0-18 15,-1 1-15,1 17 16,0-18 0,17 18-16</inkml:trace>
  <inkml:trace contextRef="#ctx0" brushRef="#br0" timeOffset="243747.0104">6121 13653 0,'-18'35'16,"0"-18"-16,18 19 15,0-1-15,18 18 16,0-35-16,-18 17 0,17-18 16,1 1-16,17 17 15,1-17-15,-19-18 16</inkml:trace>
  <inkml:trace contextRef="#ctx0" brushRef="#br0" timeOffset="243930.6989">6403 13705 0,'0'36'0,"0"-72"0,0 89 16,0-35-16,0 17 0,0 1 15,18-19 1,-18 1-16,17-1 0,1-17 16,-1 0-16</inkml:trace>
  <inkml:trace contextRef="#ctx0" brushRef="#br0" timeOffset="244275.4151">6509 13547 0,'17'0'31,"1"0"-15,0 17 0,-1 1-16,19 0 15,-19-18-15,19 17 16,-19 1-16,18 0 15,-35-1-15,18 1 16,-18-1-16,0 1 16,0 0-16,0 17 15,-18-35-15,18 18 0,-17-18 16,-1 0-16,1 0 16,-1 0-16,0 0 15,1 0 1,17 17-1</inkml:trace>
  <inkml:trace contextRef="#ctx0" brushRef="#br0" timeOffset="244587.4122">7108 14288 0,'0'52'0,"0"-104"16,-17 140-16,-36-18 0,35-34 15,-35 16 1,36-34-16,-19 17 0</inkml:trace>
  <inkml:trace contextRef="#ctx0" brushRef="#br0" timeOffset="245236.2689">7620 13494 0,'0'17'15,"0"-34"-15,0 70 0,53 70 16,-35-52-1,17 35-15,-18-18 0,19 0 16,-19-18-16,1 1 0,0-18 16,17 0-16,-17 0 15,-18-36-15,0 1 16,17-36 0,1 1-1,35 17 1,-36 0-16,36 17 15,-35 1-15,0 0 16,-18 17-16,0-17 16,0-1-16,-18 19 0,-17-36 15,-18 35-15,18-35 16,-1 0-16,-17 0 16,36-18-16,17-35 15</inkml:trace>
  <inkml:trace contextRef="#ctx0" brushRef="#br0" timeOffset="245510.9518">8202 13582 0,'18'0'16,"-1"0"-1,1 0 1,17 0 0,-17-18-16,0 18 0,-1 0 15,-17-17 1,-17 17-16</inkml:trace>
  <inkml:trace contextRef="#ctx0" brushRef="#br0" timeOffset="245693.4633">8237 13670 0,'0'0'16,"18"18"-16,0-1 0,-1 19 15,-17-19-15,0 36 16,18-35-16,-18 35 15,0-36-15,18 1 16,17 0-16,-18-18 16,1 0-16,17 0 15,1 0-15</inkml:trace>
  <inkml:trace contextRef="#ctx0" brushRef="#br0" timeOffset="245905.9834">8590 13635 0,'0'0'0,"0"18"0,0 34 16,0-16-16,0-19 15,18 1-15,-18 0 0,17 17 16,1-35-16,0 0 15,-1 0 1</inkml:trace>
  <inkml:trace contextRef="#ctx0" brushRef="#br0" timeOffset="246221.0343">8714 13494 0,'17'17'15,"1"-17"1,0 18-16,-1-18 0,1 0 16,17 0-16,-17 0 15,-1 0-15,1 18 16,0-18-16,-1 53 16,-17-36-16,18 54 15,0-36-15,-1 36 16,1-36-16,-18-17 15,17 17 1,-17-18-16,-17 19 0,-1-36 16,1 0-16,-1 0 15,0-18-15,1 0 16,-1 1 0</inkml:trace>
  <inkml:trace contextRef="#ctx0" brushRef="#br0" timeOffset="246848.9328">7814 14235 0,'0'0'15,"0"17"1,0 19 0,18-19-16,-18 18 15,17-17-15,-17 17 0,18 1 16,-18-19-16,18 1 16,-18 0-16</inkml:trace>
  <inkml:trace contextRef="#ctx0" brushRef="#br0" timeOffset="247217.6031">9366 14429 0,'0'35'15,"-17"0"-15,-19 36 16,1-36-16,0 0 0,0 18 16</inkml:trace>
  <inkml:trace contextRef="#ctx0" brushRef="#br0" timeOffset="248084.5433">7814 14852 0,'18'0'31,"-1"18"-15,1-18-16,17-18 16,-17 18-1,17-35-15,-17 35 16,-1 0-16,19-18 16,-19 18-16,1 18 0,17-1 15,1-17-15,-19 18 16,18-18-16,1 0 0,-1 18 15,53-18 1,-53 0-16,71 0 16,-70-18-16,52 18 15,-53 0-15,18 0 16,-35 0-16</inkml:trace>
  <inkml:trace contextRef="#ctx0" brushRef="#br0" timeOffset="249571.2901">9843 13758 0,'0'18'16,"0"0"-16,-18 87 16,18-34-16,0 70 15,18-70-15,-1 70 16,1-88-16,17 0 16,0-36-16,36-34 15,-36-1-15,18-53 16,-35 19-16,17-19 15,-35 53-15,0 1 16,18 17 0,-1 35-16,19-17 15,-1 52-15,0-52 16,36 17-16,-54-35 16,54 0-1,-53-18-15,-1-17 16,-17 0-16,0 0 15,0-1-15,-53-34 0,36 34 16,-36-16-16,35 34 16,0-35-16,18 35 15</inkml:trace>
  <inkml:trace contextRef="#ctx0" brushRef="#br0" timeOffset="249797.2985">10566 13600 0,'0'-18'15,"17"18"1,1-18-16,0 18 15,-1 0-15,1 0 16,0 0-16</inkml:trace>
  <inkml:trace contextRef="#ctx0" brushRef="#br0" timeOffset="249942.1246">10583 13635 0,'0'0'0,"0"53"16,18-18-16,0 0 0,35 18 15,-18-17-15,-18-19 16,19 1-16,-19-18 16,36 0-16,-35 0 15,0 0-15</inkml:trace>
  <inkml:trace contextRef="#ctx0" brushRef="#br0" timeOffset="250206.3815">10901 13582 0,'17'18'0,"1"-18"15,0 17 1,-1 1-16,-17 0 16,0-1-16,0 1 15,-17 17-15,-1-17 16,18-1-16,-18-17 15,36 18 1,-18 0-16,18-18 0,17 0 16,-17 0-16,35 0 15,-36 0-15</inkml:trace>
  <inkml:trace contextRef="#ctx0" brushRef="#br0" timeOffset="250525.3245">11113 13441 0,'0'0'0,"17"17"0,1-17 16,35 18 0,-36-18-16,1 0 0,17 0 15,-17 18-15,0-18 16,-18 17-16,0 36 15,0-17-15,0 17 16,17-18 0,1 18-16,-1-18 15,1-17-15,-18-1 16,-18-17 15,1 0-15,-1 0-16,1 0 15,-1 0-15</inkml:trace>
  <inkml:trace contextRef="#ctx0" brushRef="#br0" timeOffset="250743.3556">11677 14446 0,'0'0'0,"-18"36"0,18-1 0,-35 35 16,17-34-16,-35 17 15,18-36-15</inkml:trace>
  <inkml:trace contextRef="#ctx0" brushRef="#br0" timeOffset="251549.6106">12100 13582 0,'0'35'0,"36"71"15,-19-53-15,18 88 16,-17-70-16,-18-18 0,35 52 16,-35-69-16,18 17 15,-18-71 16,35-35-15,-17 53-16,70-18 16,-53 36-16,54 17 15,-54-17 1,0 35-16,-17-18 16,-18-17-16,-53 35 15,18-36-15,-1-17 16,1 18-16,-18 0 0,-17-18 15,34-18-15,19 18 16,-1-18-16,18-17 0,35-35 16</inkml:trace>
  <inkml:trace contextRef="#ctx0" brushRef="#br0" timeOffset="251777.2662">12612 13441 0,'0'0'0,"17"0"0,19 0 16,-19 0-1,19-18-15,-19 18 16,1 0-16,0 0 0,-18-17 15</inkml:trace>
  <inkml:trace contextRef="#ctx0" brushRef="#br0" timeOffset="251944.3691">12665 13511 0,'0'36'15,"17"34"1,-17 1-16,18-54 15,-18 1-15,18 0 0,-1-1 16,-17 1-16,18-18 16,0 0-16,-1 0 0,1 0 15,-1-18-15</inkml:trace>
  <inkml:trace contextRef="#ctx0" brushRef="#br0" timeOffset="252205.702">12929 13476 0,'36'18'31,"-36"-1"-31,35 1 16,-35 0-16,18 17 15,-18-17-15,-18-1 16,18 1-1,-18-18-15,18 18 16,18-1 0,17-17-1,-17 0 1,-1-17-16</inkml:trace>
  <inkml:trace contextRef="#ctx0" brushRef="#br0" timeOffset="252567.0563">13123 13406 0,'0'0'16,"18"-18"-16,0 18 15,-1 0-15,19 0 16,-19 0-1,18 0-15,-35 18 16,18-1-16,-18 18 16,18 18-16,-18-17 15,17-19-15,-17 19 16,0-19-16,18 19 16,-18-19-16,18 1 15,-18-1-15,-18 1 16,0-18-16,1 0 15,-1 0 1,0 0-16,1 0 16,17 18-1</inkml:trace>
  <inkml:trace contextRef="#ctx0" brushRef="#br0" timeOffset="252790.5033">13600 14429 0,'0'70'16,"0"-140"-16,-18 175 0,0-52 0,-35 18 15,36-53-15,-36 34 16,18-34-16</inkml:trace>
  <inkml:trace contextRef="#ctx0" brushRef="#br0" timeOffset="253563.082">14305 14376 0,'18'0'16,"-1"0"0,1 0-16,0-18 15</inkml:trace>
  <inkml:trace contextRef="#ctx0" brushRef="#br0" timeOffset="253690.4117">14587 14323 0,'0'0'0,"18"0"31</inkml:trace>
  <inkml:trace contextRef="#ctx0" brushRef="#br0" timeOffset="253829.0632">14923 14270 0,'0'18'16,"0"-1"-1</inkml:trace>
  <inkml:trace contextRef="#ctx0" brushRef="#br0" timeOffset="254018.9611">15363 14358 0,'0'0'16,"0"35"-16,0 1 0,-17-19 0,17 19 15,-35 16 1,17-34-16,-35 35 15,18-35-15</inkml:trace>
  <inkml:trace contextRef="#ctx0" brushRef="#br0" timeOffset="257237.9899">15804 13688 0,'0'-18'15,"0"36"32,0 52-47,0-17 16,0 71-16,0-54 15,0 89-15,0-88 16,18-1-16,-18-17 16,18-18-16,-1 1 0,19-1 15,-19-17-15,36-36 16,-18-17-16,-17 17 15,17-53 1,-17 36-16,-18 0 0,18 0 16,-18 17-16,0 0 0,0 1 0,0 34 15,17 19 1,1-1-16,0-17 16,-1 17-16,1 0 0,0-17 15,34-1-15,-16-17 16,17 18-1,-18-36-15,0-17 16,-35-18-16,0 36 16,0-19-16,-35-52 15,0 53-15,-18-36 16,35 18-16,-17-17 16,35 34-16,0 19 15,0-1-15</inkml:trace>
  <inkml:trace contextRef="#ctx0" brushRef="#br0" timeOffset="257534.6412">16457 13335 0,'18'0'16,"-1"-18"-16,19 18 16,-19-17-16,1 17 15,0-18-15,-1 18 16,-17-18-1,-35 18 1</inkml:trace>
  <inkml:trace contextRef="#ctx0" brushRef="#br0" timeOffset="257717.5339">16457 13335 0,'0'0'15,"53"88"-15,-35-53 0,-18-17 0,0 17 16,0 1-16,0-1 15,-18 36-15,18-54 16,18 18-16,-1 1 16,1-19-16,17 1 15,-17-18-15,17 0 16,-17-18 0</inkml:trace>
  <inkml:trace contextRef="#ctx0" brushRef="#br0" timeOffset="258099.6695">16828 13406 0,'0'17'31,"0"36"-31,0-18 16,0 1-16,0-19 15,0 19 1,0-19-16,17 1 0,1 17 16,-1-17-16,1-18 15,0 17-15,17-17 16,-17 0-16,-1-17 16,19-1-16</inkml:trace>
  <inkml:trace contextRef="#ctx0" brushRef="#br0" timeOffset="258411.9632">17039 13353 0,'-17'0'16,"34"0"-16,-17 0 0,18 0 16,-1 0-16,1 0 15,0 0-15,-1 0 0,19 0 16,-19 0-16,-17 17 15,0 1-15,18 35 16,-18-18 0,18 36-16,-18-36 15,35 18-15,-35-18 16,17-17-16,-17-1 0,18-17 16,-18 18-1,-18-18-15,1 0 16,-1-18-1,1 18-15,-1 18 16</inkml:trace>
  <inkml:trace contextRef="#ctx0" brushRef="#br0" timeOffset="258572.2502">17445 14093 0,'-35'71'16,"70"-142"-16,-88 177 0,35-70 0,1-19 16,-19 36-16,1-35 15,0-1-15</inkml:trace>
  <inkml:trace contextRef="#ctx0" brushRef="#br0" timeOffset="259140.3673">17621 13458 0,'53'124'0,"-106"-248"0,124 319 16,-54-125-16,1 18 16,17 53-16,-17-88 15,-18 0-15,18 0 0,-18-18 16,0-17-16,17 0 16,-17-36-16,0-35 15,0 35-15,18-17 16,0 18-16,70-1 15,-53 36-15,53 34 16,-35-16-16,-18 34 16,-17-34-16,-18-1 15,-18 0-15,-34 0 16,16-17-16,1-18 16,-71-35-1,71 0-15,0-36 16,35 36-16,17 17 15</inkml:trace>
  <inkml:trace contextRef="#ctx0" brushRef="#br0" timeOffset="259495.1475">18186 13194 0,'17'0'16,"19"0"0,-1-18-1,18 1-15,-36 17 16,1-18-16,0 18 16,-36 0-1,-17 0 1</inkml:trace>
  <inkml:trace contextRef="#ctx0" brushRef="#br0" timeOffset="259697.5365">18239 13264 0,'-18'71'15,"36"-142"-15,-36 177 0,18-70 0,18 34 16,-1-35-16,-17-17 15,18 0-15,35-1 16,-36-17-16,1 0 16,0 0-16,-1 0 0,1-35 15,-18 17-15</inkml:trace>
  <inkml:trace contextRef="#ctx0" brushRef="#br0" timeOffset="259930.0921">18521 13282 0,'0'35'15,"0"-17"-15,0 17 16,0-17-16,0 17 0,0 0 16,0-17-1,17 17-15,1-17 16,0-18-16,17 0 0,0-18 15,-17 18-15,17-17 16,-17 17 0,-18-18-16,18 0 15</inkml:trace>
  <inkml:trace contextRef="#ctx0" brushRef="#br0" timeOffset="260291.8119">18715 13229 0,'0'0'16,"18"0"-16,-1 0 15,18 0 1,1-17-16,-19 17 16,19 0-16,-19 0 15,-17 17 1,0 1-1,0 17-15,18 36 16,-18-36 0,18 0-16,-18-17 0,0 17 15,17 0-15,-17-17 16,0 0-16,0-1 0,0 1 31,-17-36-15,-1 18-1,0 0-15,1 0 16,-36 0-16</inkml:trace>
  <inkml:trace contextRef="#ctx0" brushRef="#br0" timeOffset="261487.4075">19262 14129 0,'0'53'16,"0"-36"-16,-18 19 0,0 17 16,1-36-16,-1 1 15,0-1-15</inkml:trace>
  <inkml:trace contextRef="#ctx0" brushRef="#br0" timeOffset="262726.8804">5803 16986 0,'0'-35'16,"0"0"-16,0-71 16,-17 35-16,-1-87 15,0 69-15,18 1 16,-35-106 0,17 106-16,1 0 0,-1-89 15,18 107-15,0-1 16,18 18-16,17 18 0,-17 0 15,52 0-15,-35 35 16,-17 0-16,17 17 16,-17 1-16,-18 17 0,18 0 15,-36 54-15,18-54 16,-18 0-16,1 0 0,17 18 16,35 0-1,0-35-15,-17-1 16,17-17-16,18 36 15,-35-36-15,-18 35 16,0-17-16,-71-1 16,18 19-16,18-36 0,-71 35 15,71-17-15,-36-1 16,36-17 0</inkml:trace>
  <inkml:trace contextRef="#ctx0" brushRef="#br0" timeOffset="263077.4425">6209 15293 0,'0'-18'0,"18"18"16,-1 0-16,36-17 15,-18 17-15,-17 0 16,17-18-16,-17 18 16,0 0-16,-1-18 15,-34 18 1</inkml:trace>
  <inkml:trace contextRef="#ctx0" brushRef="#br0" timeOffset="263250.6726">6262 15293 0,'0'0'16,"17"70"-16,-17-34 0,18 34 16,0-52-16,-1 35 15,19-35 1,-19-1-16,1-17 16,0 0-16,-1 0 15,1 0-15</inkml:trace>
  <inkml:trace contextRef="#ctx0" brushRef="#br0" timeOffset="263506.2564">6544 15258 0,'0'35'16,"18"-17"0,-18 17-16,0 18 15,17-18-15,-17-17 16,18 35-16,0-36 16,-18 1-16,17-18 15,1-18 1</inkml:trace>
  <inkml:trace contextRef="#ctx0" brushRef="#br0" timeOffset="263832.9427">6685 15152 0,'0'0'0,"18"17"16,-1-17-1,1 0-15,17 0 16,-17 0-16,0 18 16,-1 0-16,19 17 15,-19 0 1,1 36-16,-18-36 16,17 36-16,-17-54 15,18 19 1,-18-19-16,-18 1 15,1-18 1,-1-18 0,1 18-16,-19-17 15,19 17-15,-1 17 16</inkml:trace>
  <inkml:trace contextRef="#ctx0" brushRef="#br0" timeOffset="264223.5728">7408 16140 0,'-17'88'16,"34"-176"-16,-34 211 0,-1-35 16,18-35-16,0 0 15,-18-35-15,18-1 16,0-34 0</inkml:trace>
  <inkml:trace contextRef="#ctx0" brushRef="#br0" timeOffset="264690.5706">7691 16034 0,'0'0'0,"17"0"15,1 0 1,17-36-16,0 1 0,1 0 15,34-53-15,-52 35 16,17 0-16,-17-35 16,-1 52-16,-17-34 15,0 35-15,0 17 16,0 53 0,36 53-1,-1-17-15,-17 0 16,52 87-16,-52-70 15,17 71 1,-17-88-16,-18 35 16,0-53-16,-36-1 15,1-16-15,18-36 16,-19 0-16,-17-36 16,36 1-16,-36-53 15,35 35-15,18 0 16,0-70-16,0 52 15,35-17-15,1 35 16,17 0 0,-36 35-16,36 1 15,-18-1-15</inkml:trace>
  <inkml:trace contextRef="#ctx0" brushRef="#br0" timeOffset="264913.0196">8361 15399 0,'17'0'16,"1"-18"-16,0 18 0,-1 0 16,36-35-1,-35 35-15,0-18 0,-1 18 16,-17-17-16,18 17 15,-36 0-15,1 17 16</inkml:trace>
  <inkml:trace contextRef="#ctx0" brushRef="#br0" timeOffset="265041.6413">8467 15381 0,'0'18'0,"0"-36"0,0 53 16,17 18-16,-17-17 16,18-19-16,0 19 0,-1-1 15,19 0-15,-19-17 16,1 17-1,-1-35-15,1 0 16,0-18-16</inkml:trace>
  <inkml:trace contextRef="#ctx0" brushRef="#br0" timeOffset="265208.8871">8714 15416 0,'0'71'16,"0"-142"-16,0 177 0,0-70 0,0 34 16,0-52-16,17-1 15,1 1-15,0-36 16</inkml:trace>
  <inkml:trace contextRef="#ctx0" brushRef="#br0" timeOffset="265495.5075">8872 15328 0,'0'0'15,"36"0"-15,-19 0 0,1 0 16,0 0-16,17 18 16,-18-1-16,-17 19 15,18-19-15,-18 19 0,18 34 16,-1-52-16,1 35 15,-18-18-15,18 0 16,-36-35 15,0 0-31,1 0 16,-19-17-16,19 17 16,-1 0-1,18 17-15</inkml:trace>
  <inkml:trace contextRef="#ctx0" brushRef="#br0" timeOffset="265674.9176">9384 16175 0,'-35'88'15,"17"-35"-15,-17-18 0,-18 53 16,18-70-16,17 17 0</inkml:trace>
  <inkml:trace contextRef="#ctx0" brushRef="#br0" timeOffset="266496.9004">10319 16686 0,'-18'-88'16,"36"176"-16,-36-229 0,0 88 0,1-17 0,-1-1 16,1 1-16,-1-18 15,0-1-15,1 1 0,-1 0 16,0-18-16,1-70 15,17 123-15,35-35 16,0 52-16,71 19 16,-71 17-16,1 53 15,-19-36 1,1 19-16,0 16 16,-18-16-16,0-1 0,0-17 15,17 17-15,1 35 16,0-34-16,-18-1 0,17 0 15,1 36 1,-18-18-16,0-36 16,-18 1-16,1-18 0,-36 18 15,35-18-15,-17-18 16,17 18-16,0-18 16,1-17-1,17 17-15,-18-17 16</inkml:trace>
  <inkml:trace contextRef="#ctx0" brushRef="#br0" timeOffset="266714.9754">10513 15099 0,'17'-18'16,"-34"36"-16,70-36 0,-36 18 0,36 0 16,-17 0-16,-19 0 15,18 0-15</inkml:trace>
  <inkml:trace contextRef="#ctx0" brushRef="#br0" timeOffset="266848.1321">10636 15134 0,'0'0'16,"18"53"-16,-18-35 0,18 17 16,-1 18-1,1-35-15,-18-1 0,17-17 16,-17 18-16,0-36 16</inkml:trace>
  <inkml:trace contextRef="#ctx0" brushRef="#br0" timeOffset="267076.5281">10795 15099 0,'35'0'0,"-70"0"0,88 0 15,-35 0-15,-1 18 16,1-1-16,-18 1 0,0-1 16,-18 19-1,1-19-15,17 1 0,-18 0 16,18-1-16,0 19 15,0-19-15,35-17 16,-17 0 0,-1 0-16,1 0 0,17-17 15,-17-1-15</inkml:trace>
  <inkml:trace contextRef="#ctx0" brushRef="#br0" timeOffset="267397.8252">11007 15046 0,'17'0'15,"-17"-18"-15,18 18 16,17 0-16,-17 18 16,0 0-1,-1-1-15,1 19 16,-18-19-16,0 1 15,17-1 1,-17 1-16,0 0 0,0-1 16,0 1-16,-17 0 15,17-1-15,-18-17 16,18 18-16,-17-18 16,-1 0-1,18-18 1,-18 18-16,18-17 15</inkml:trace>
  <inkml:trace contextRef="#ctx0" brushRef="#br0" timeOffset="267727.127">11942 16175 0,'0'0'0,"-36"53"16,1-18-16,17 0 15,-52 54-15,52-72 16,-17 36 0</inkml:trace>
  <inkml:trace contextRef="#ctx0" brushRef="#br0" timeOffset="268144.9521">12224 15752 0,'17'-36'0,"-17"19"15,36-19-15,17-34 16,-18 35-16,0-1 15,0 1-15,18-18 16,-17 18-16,-19 35 16,-17 17-1,18 19-15,-18-1 0,35 88 16,-17-34-16,17 87 16,-17-88-1,-1-17-15,-17 17 0,0-17 16,18-19-16,-18 37 15,-18-72-15,1 36 16,-1-53-16,-35 0 16,36-17-16,-36-54 15,17 36-15,1-71 16,35 53-16,0 0 16,0-70-16,18 70 15,-1 0-15,36-35 16,-35 52-16,35-17 15</inkml:trace>
  <inkml:trace contextRef="#ctx0" brushRef="#br0" timeOffset="268437.9724">12806 15169 0,'35'-17'16,"-70"34"-16,88-52 0,-36 18 0,19-1 16,-19 18-1,-17 18-15,-17-18 16,-1 35-16,0-18 16,1 1-16,17 0 0,-18-1 15,18 19 1,0-19-16,0 19 0,18-19 15,-18 1-15,17-1 0,19 1 16,-19 0-16,1-18 16,0 0-16,-1 0 0</inkml:trace>
  <inkml:trace contextRef="#ctx0" brushRef="#br0" timeOffset="268672.25">13088 15169 0,'18'-17'16,"-36"34"-16,53-17 15,-17 18-15,-18 0 16,0 17-16,0 18 16,-18-18-16,18 18 15,-17-35-15,17-1 0,0 1 16,17 0-1,1-18-15,17-36 16,-17 19-16,0-1 16</inkml:trace>
  <inkml:trace contextRef="#ctx0" brushRef="#br0" timeOffset="268978.6312">13247 15064 0,'0'0'16,"17"0"-16,1 0 0,0 35 16,-1-35-16,19 35 15,-36-17-15,35 17 16,-17-35-16,-1 35 16,-17-17-16,18 35 15,-18-35 1,17 34-16,-17-34 15,0 0-15,0-1 16,-17-17-16,-1 0 16,1 0-1,-1 0-15,0 0 16,-17 0 0,17 0-16,1 0 0</inkml:trace>
  <inkml:trace contextRef="#ctx0" brushRef="#br0" timeOffset="269299.9778">13988 15981 0,'-18'17'16,"36"-34"-16,-54 70 0,19-36 15,-1 19-15,0-19 0,1 36 16,-1-35-16,18 0 16</inkml:trace>
  <inkml:trace contextRef="#ctx0" brushRef="#br0" timeOffset="269463.0614">14728 15857 0,'18'0'16,"0"18"15</inkml:trace>
  <inkml:trace contextRef="#ctx0" brushRef="#br0" timeOffset="269584.413">15046 15857 0,'18'0'15,"-1"0"1</inkml:trace>
  <inkml:trace contextRef="#ctx0" brushRef="#br0" timeOffset="269711.9252">15275 15840 0,'18'-18'15,"-36"36"-15,54-36 0,-19 0 16,-17 1-16</inkml:trace>
  <inkml:trace contextRef="#ctx0" brushRef="#br0" timeOffset="269878.707">15681 15981 0,'-18'53'16,"36"-106"-16,-53 141 0,17-70 0,-35 35 15,36-36-15,-36 19 16</inkml:trace>
  <inkml:trace contextRef="#ctx0" brushRef="#br0" timeOffset="271059.0823">16210 16457 0,'-17'-53'15,"17"18"-15,-18-53 16,0 35-16,-17-71 15,35 71-15,-18-17 16,1-107-16,17 89 16,0-18-16,-18-70 15,36 105-15,-1 36 16,19 0-16,-19 35 0,19 0 16,-19 18-1,18 34-15,-35-34 16,18 53-16,0-18 15,-18-18-15,17-17 16,1 34 0,0-34-16,-1 0 15,1-1-15,0 1 16,-1 0-16,-17-1 0,18 1 0,-18 0 16,-18 17-1,-17-18-15,17-17 16,-17 18-16,17-18 0,-35 18 15,36-1 1,34-34 0,1 17-1</inkml:trace>
  <inkml:trace contextRef="#ctx0" brushRef="#br0" timeOffset="271414.6933">16475 15028 0,'17'0'15,"36"0"1,0-17-16,-18-1 15,1 18-15,-19 0 0,1-18 16</inkml:trace>
  <inkml:trace contextRef="#ctx0" brushRef="#br0" timeOffset="271592.0416">16563 15011 0,'35'53'0,"-70"-106"0,70 123 15,-17-34-15,-18-1 0,17 0 16,-17 36 0,0-36-16,0-17 0,0-1 15,18 1-15,0-36 16</inkml:trace>
  <inkml:trace contextRef="#ctx0" brushRef="#br0" timeOffset="271836.0902">16792 15028 0,'0'0'16,"0"36"-16,0-1 15,0 18-15,0-36 16,0 19-16,18-19 0,-18 19 15,18-19-15,-1 1 16,18-18 0,-17 0-16,0 0 0,-1-18 15,-17 1-15,18-1 16,-18 0-16</inkml:trace>
  <inkml:trace contextRef="#ctx0" brushRef="#br0" timeOffset="272260.7922">16986 15028 0,'36'0'16,"-19"0"-16,1 0 0,17 0 15,-17 0 1,-1 0-1,-17 18 17,18-18-32,-18 18 15,18 17 1,-1-35-16,-17 18 0,18 17 16,-18-18-16,18 1 15,-18 0-15,0-1 16,0 19-16,0-19 15,0 1 1,-18-18 0,0 0-1,-17 0-15,17 0 16,1 0 0,-1 0-16,-17 18 15,35-1-15,0 1 16,17-1-16</inkml:trace>
  <inkml:trace contextRef="#ctx0" brushRef="#br0" timeOffset="272500.406">17674 15875 0,'0'0'15,"0"53"-15,-17 0 0,-19 0 16,19-18-16,-36 18 16,17-18-16,-16-17 15,34 0-15</inkml:trace>
  <inkml:trace contextRef="#ctx0" brushRef="#br0" timeOffset="274262.6494">18027 15646 0,'-18'17'16,"36"-34"31,0-19-32,-1 19-15,-17-1 16,18-17-16,-18-18 16,0 35-16,18-35 15,-18 18-15,0-18 16,17 36-16,-17-1 16,18-17-16,-18 17 0,35-17 15,-35 17-15,18 18 16,-1 0-16,1 0 0,0 35 15,17 1-15,-17 34 0,34 89 16,-16-71-16,-1-17 16,-17 17-16,17-18 15,-17 1-15,-1 52 16,1-70-16,-18-17 0,-18-19 16,-17 19-1,17-19-15,-35-17 16,18-17-16,-18-19 15,36 1-15,-19 0 16,36-18-16,-17 18 0,17-18 0,0-18 16,35-35-1,-17 36-15,17 17 0,0 18 16,0-18-16,1 35 0,-1-17 16,-17 17-16,17 0 15,-35 1-15,0-1 16,0 0-16</inkml:trace>
  <inkml:trace contextRef="#ctx0" brushRef="#br0" timeOffset="274711.9167">18644 14958 0,'18'0'31,"0"0"-16,35 0-15,-36-18 16,36 1 0,-35 17-16,-1 0 0,1-18 15,-36 18 1</inkml:trace>
  <inkml:trace contextRef="#ctx0" brushRef="#br0" timeOffset="274944.3055">18680 14975 0,'0'36'16,"0"-72"-16,0 89 0,-18-35 0,18 53 16,0-36-1,0 0-15,18 0 0,-18 1 16,0-1-16,35 0 15,-35-17-15,18-18 16,-1 17-16,1-17 0,17 0 16,-35-17-1,18-1-15</inkml:trace>
  <inkml:trace contextRef="#ctx0" brushRef="#br0" timeOffset="275217.5204">18944 15081 0,'0'36'16,"0"-19"-16,0 1 0,0-1 15,0 1-15,18 17 16,-18-17-16,35 0 15,-17-1-15,-1-17 16,1 18-16,0-18 16,-1 0-16,1 0 0,0 0 15,-18-18-15,0 1 16,0-1-16</inkml:trace>
  <inkml:trace contextRef="#ctx0" brushRef="#br0" timeOffset="275567.5893">19138 14940 0,'18'0'15,"-1"0"-15,36-17 16,-17 17-16,-19 0 15,19 0-15,-19 0 16,19 35 0,-36 18-1,0 17-15,0 18 16,0-52-16,17 17 16,-17-18-16,18-17 15,-18 17 1,17-35-16,-34 0 15,-1 0 1,1 0-16,-1-18 0,-17 18 16,17 0-16,-17 0 15</inkml:trace>
  <inkml:trace contextRef="#ctx0" brushRef="#br2" timeOffset="308868.2347">5539 16528 0,'0'17'62,"17"-17"-62,1 18 16,0-18-16,17 0 16,-18 0-16,19 0 15,-19-18-15,1 18 16,0-17-16,17 17 15,-17 0-15,-1 17 16,36 36-16,-35-35 16,17 17-16,-17-17 0,17-1 15,-17-17-15,17 0 0,0 0 16,-17 0-16,-1 0 0,1-17 16,17-1-1,-17 0-15,0 1 16</inkml:trace>
  <inkml:trace contextRef="#ctx0" brushRef="#br2" timeOffset="309567.1675">10001 16616 0,'0'0'0,"18"-18"16,17 1-1,-17-1-15,-1 18 16,36-35 0,-17 35-1,-19 0-15,1 0 0,0 0 16,-18 17 0,0 1-1,17 0-15,18 17 16,1-35-16,-1 0 15,0 0-15,18-18 16,-17 1-16,16-1 16,-16 0-16,-19 18 15,-17-17-15</inkml:trace>
  <inkml:trace contextRef="#ctx0" brushRef="#br2" timeOffset="310399.1141">15963 16281 0,'-17'-18'16,"17"0"-16,17 18 15,1-17 1,17 17-1,-17 0-15,17 0 0,-17 0 16,52 0-16,-52 17 16,35-17-16,-36 0 15,19 18 1,-19-18-16,1 0 16,0 0-16,-1 0 15,1-18-15,0 18 16,-1-17-16,1 17 15</inkml:trace>
  <inkml:trace contextRef="#ctx0" brushRef="#br2" timeOffset="314791.6657">6403 18591 0,'18'18'16,"-1"0"-1,-34-1 32,-1-17-31,18-17-1,-18-1 1,18-35 0,0 18-16,0 0 0,-17-71 15,17 35-15,-18 1 16,0-1-16,-17-105 16,35 87-16,-18 1 0,1 18 15,17 17-15,0 0 16,0 18-16,0 17 0,17 0 15,36 1-15,-35 17 16,17 0-16,1 17 0,-1 1 16,0 0-16,0-1 0,1 19 15,-19-19-15,1 18 16,-18-17-16,0 17 16,0 1-16,-18-19 0,1 19 15,17-19-15,-18 1 0,18 17 16,18-17-1,35-1-15,-36 1 16,54 17 0,-36-17-16,0 17 0,1 18 15,-36 0 1,-18-18-16,-53 36 16,19-36-16,-1 0 0,0-17 15,0 0-15,17-1 16,-16-17-16,52-17 15,0-36-15,35 18 16,-18-1-16</inkml:trace>
  <inkml:trace contextRef="#ctx0" brushRef="#br2" timeOffset="326208.4518">6368 18521 0,'0'17'187,"0"1"-171,0 0-16,0 35 15,17-18-15,-17 18 16,0-35-16,0-1 16,18 1-16,-18 17 15</inkml:trace>
  <inkml:trace contextRef="#ctx0" brushRef="#br2" timeOffset="329305.1351">5256 18115 0,'18'18'78,"0"-18"-62,-1 0-16,19 0 16,-19 0-16,19 0 0,52 0 15,-53-18-15,18 18 16,-18 0-16,18 0 16,0 0-16,-18 0 15,-17 18-15,0-18 16,-18 17-1,-18-17 1,18 18 0,-18-18-16</inkml:trace>
  <inkml:trace contextRef="#ctx0" brushRef="#br2" timeOffset="329661.4728">5503 17903 0,'0'18'16,"18"0"-1,35 17 1,-18-17-16,36 35 15,-36-36-15,36 19 16,-36-19 0,18 18-16,-36-35 15,1 18-15,-18 0 16,0-1-16,-18 19 16,1-19-16,-19 1 15,19 0 1,-1-1-16,1-17 15,-1 18-15,0-18 16</inkml:trace>
  <inkml:trace contextRef="#ctx0" brushRef="#br2" timeOffset="334227.0243">4604 16016 0,'-18'0'0,"0"18"16,1-18-1,17 17 1,17 1 0,19-18-1,-1 0-15,0 0 0,1 0 16,-1 0-16,53-18 15,-53 1-15,54 17 16,-54-18-16,0 18 0,18 0 16,-35 0-1,-36 0 17,0-18-32</inkml:trace>
  <inkml:trace contextRef="#ctx0" brushRef="#br2" timeOffset="334544.8522">4886 15840 0,'0'0'0,"0"17"15,35 1 1,-17 0-16,17-18 0,-17 17 16,52-17-1,-34 18-15,17 0 0,-18-18 16,0 35 0,-17-35-16,-18 35 15,-18-17-15,0-1 16,1 1-16,-18 17 15,-1-17-15,-17 35 16,36-35-16,-1-1 16</inkml:trace>
  <inkml:trace contextRef="#ctx0" brushRef="#br2" timeOffset="351378.0717">5574 16581 0</inkml:trace>
  <inkml:trace contextRef="#ctx0" brushRef="#br2" timeOffset="351439.7736">5574 16581 0,'0'-18'32</inkml:trace>
  <inkml:trace contextRef="#ctx0" brushRef="#br2" timeOffset="352256.126">5503 16563 0,'18'0'63,"0"0"-63,-1 0 15,19 0-15,34 0 16,-35 0-16,71 0 15,-53 18-15,0-1 0,18-17 16,-18 18-16,-1-1 0,19 1 16,35 0-1,-71-1-15,18-17 16,-18 0-16,1 0 0,-1 0 16,-18 18-16,1-18 0,-36 0 15,1 18 1</inkml:trace>
  <inkml:trace contextRef="#ctx0" brushRef="#br2" timeOffset="352924.2499">9895 16457 0,'-35'0'16,"70"0"-16,-87 0 0,69 0 31,36 18-15,-18-1-16,71 1 16,-35-18-16,-1 18 15,71-36-15,-70 18 16,70-18-16,-35 1 15,-53-1 1,-18 18-16,0 18 0</inkml:trace>
  <inkml:trace contextRef="#ctx0" brushRef="#br2" timeOffset="353752.3679">15875 16263 0,'-18'18'15,"1"-18"-15,-1 0 16,18 17-16,-18-17 15,36 0 1,35 0 0,18 0-16,-1 18 15,89 0-15,-71-18 16,71 0-16,-71 0 16,-17 0-16,-19-18 15,1 18-15,0 0 0,-17 18 16</inkml:trace>
  <inkml:trace contextRef="#ctx0" brushRef="#br0" timeOffset="372468.3856">19509 12947 0,'0'-18'15,"0"1"-15,17-1 16,19 0 0,-19 18-1,1 0 1,-1 0-16,1 0 16,17 0-16,1 0 15,-1 18-15,0-18 16,-17 18-16,17 17 15,-17 0-15,-1 18 16,-17 0-16,0-18 0,0 18 16,0 71-1,18-54-15,-18 1 0,0 70 16,18-18 0,-18-52-16,0 0 0,17 34 15,1-52 1,17 35-16,-17-35 0,0-17 15,-1-1-15,-17 0 16,35 18-16,1-35 16,-1 35-1,-17-36-15,-1 1 0,36 0 16,-35-18-16,-1 0 16,1 0-16,-18-18 15,0 0 1,-18 18-16,1-17 15,-1 17-15,1 0 16,-1 0 0,0 17-16,1-17 15,-1 18-15,-17 0 16,17-1-16,0 1 16,1 0-16,-1 17 0,1-18 15,-19 54 1,36-36-16,-17 36 15,17-36-15,-18 18 0,18-18 16,0 18-16,0 35 16,-18-35-16,18-17 0,0 69 15,-17-69 1,17 17-16,0 0 0,0-1 16,0 1-16,0 0 0,0 71 15,0-54-15,17-17 16,1 0-16,-18 0 0,18 0 15,-18 0-15,0-18 0,0 71 16,0-71-16,0 54 16,-18-54-1,18 18-15,0-36 16,-18 36-16,18-35 16,0 0-16,-17-1 0,17 18 15,-18-17 1,0 0-16,-17 17 15,0-35-15,-36 35 16,36-17-16,-71 0 16,36-1-16,-1 1 15,-105 17-15,87-17 16,37-18 0</inkml:trace>
  <inkml:trace contextRef="#ctx0" brushRef="#br0" timeOffset="383216.0826">22172 13758 0,'-18'0'16,"18"-17"-16,-17-1 16,-1 18-16,1-18 15,-1 1-15,-17 17 16,17 0-16,0 0 16,-17 17-16,0 19 0,0-19 15,-18 72 1,17-19-16,19-17 0,17-18 15,17 18 1,1-35-16,0-1 0,70-17 16,-18-17-1,-52-1 1,35-35-16,-35 18 16,-1 0-16,18-36 15,-35 18-15,18-53 16,-36 54-16,1-72 15,-1 71-15,-17-70 16,35 87-16,-18 1 16,1 0-16,-1 17 0,0 1 15,18 52 1,0 35 0,0-34-16,0 17 15,18-1-15,0-16 0,-18 17 16,35 35-1,0-35-15,-17-18 0,-1 18 16,36 0-16,-17-35 16,-1 17-16,-17-35 15,-1 17-15</inkml:trace>
  <inkml:trace contextRef="#ctx0" brushRef="#br0" timeOffset="383990.2041">22684 14623 0,'17'17'16,"-17"-34"15,0-1-15,-17 0-16,17-17 0,-36-53 15,19 35-15,-1-18 16,-35-105-16,18 70 16,-36-123-16,54 123 15,-1-70-15,18 35 16,53 52 0,35 36-1,36 18 1,-71 35-16,35 0 15,-53 0-15,-17 18 0,-1-18 16,-17 17-16,0 19 0,-35 34 16,17-17-16,-35 18 15,36-36-15,17 36 16,0-54-16,17 19 16,1-19-16,17 18 0,-17-17 15,0 17-15,17 1 16,-17-19-16,-18 1 15,0 0-15,0-1 16,-18-17-16,0 0 16,1 0-16,-1 0 0,-17-17 15,17 17-15,-17 0 0,-18 0 16,35 0-16,-17 0 16,35 17-16,0 1 15</inkml:trace>
  <inkml:trace contextRef="#ctx0" brushRef="#br0" timeOffset="384456.9016">23142 13018 0,'0'0'0,"0"-18"15,36 18 1,-36-18-16,17 18 15,1 0-15,17-17 16,-17 17-16,-1 0 16,1 0-16,-18-18 31,-18 18-31</inkml:trace>
  <inkml:trace contextRef="#ctx0" brushRef="#br0" timeOffset="384639.9782">23178 13018 0,'0'0'0,"0"17"0,0 18 0,0 18 15,0-17-15,17 34 16,-17-52-16,35 35 16,-35-36-16,36 1 15,-19-18 1,1-18-1</inkml:trace>
  <inkml:trace contextRef="#ctx0" brushRef="#br0" timeOffset="385129.6606">23424 13300 0,'18'0'32,"17"-36"-17,-17 19-15,0-18 0,-1 17 16,1-17-16,0-36 16,-1 53-16,-17-52 15,-17 52-15,17 1 16,-18-1-16,0 18 15,1 0-15,-1 35 16,18-17-16,0 52 16,0-34-16,18 17 15,-18-18-15,35 18 16,-17-36-16,17 1 16,-35 0-1,35-18-15,-17 0 16,-18-18-16</inkml:trace>
  <inkml:trace contextRef="#ctx0" brushRef="#br0" timeOffset="385458.5932">23689 12859 0,'18'0'0,"-36"0"0,53 0 16,-17 0-1,0 0-15,17 0 16,-17 17-16,-1-17 0,1 18 16,17-18-1,-35 18-15,18-18 0,-18 17 16,17 19 0,-17-19-16,0 54 15,0-36-15,0 0 0,0 36 16,0-53-16,18 17 15,-18 0-15,0-17 16,18-1-16,-36-17 16,0 0-1,1 0 1,-1 0-16</inkml:trace>
  <inkml:trace contextRef="#ctx0" brushRef="#br0" timeOffset="387475.4343">26335 14799 0,'-18'-71'16,"1"19"-16,17-1 16,-18-124-16,0 89 15,1-141-15,-1 123 16,18-18-16,-18-105 16,36 123-16,35 0 15,-18 71-15,53 18 16,-52 17-16,52 52 15,-53-16-15,18 52 16,-53-35-16,0 17 16,0-34-16,-35 17 15,17-18 1,1 0-16,34 0 16,18 1-1,1-1-15,34 0 16,-52-17-16,0 0 15,-1-18-15,-17 17 0,-17-17 16,-1 18-16,-35-18 16,18 0-16,-53 0 15,52 0-15,-34 0 16,52 0-16,18 17 16,18-17-16</inkml:trace>
  <inkml:trace contextRef="#ctx0" brushRef="#br0" timeOffset="388688.2431">27111 13776 0,'18'0'16,"17"0"-1,35 0-15,-34 0 16,-1 0 0,0 0-16</inkml:trace>
  <inkml:trace contextRef="#ctx0" brushRef="#br0" timeOffset="388809.9935">27164 13952 0,'18'18'0,"-36"-36"0,53 36 0,71-36 16,-35 1 0,-54 17-1</inkml:trace>
  <inkml:trace contextRef="#ctx0" brushRef="#br0" timeOffset="389449.1806">27869 14640 0,'0'0'15,"-17"-53"-15,17 0 16,-18-70-16,18 35 15,0 0-15,0-18 0,0-18 16,0-105-16,0 106 16,0 17-16,0 17 0,0 19 15,35-1 1,-17 54-16,35-1 16,-35 18-16,35 35 15,-18-17-15,0 17 0,0 18 16,-17-18-16,0 36 15,-18-53-15,-18 35 16,0-18 0,1 18-16,17-36 15,0 36-15,0-35 16,35 17-16,-17-17 16,17 17-1,-35 0-15,18-35 0,-18 18 16,0 0-16,-36 17 15,19-35-15,-54 18 16,36-18-16,-36 17 16,36-17-16,17 0 15</inkml:trace>
  <inkml:trace contextRef="#ctx0" brushRef="#br0" timeOffset="390422.7118">28681 13705 0,'-18'0'16,"18"-17"-16,18 17 16,-1 0-1,1 0-15,0 0 16,-1 0-16,54 0 15,-53 0-15,35 0 16,-36 0-16,1 0 16</inkml:trace>
  <inkml:trace contextRef="#ctx0" brushRef="#br0" timeOffset="391246.9598">29722 13353 0,'17'17'0,"1"54"16,-18-18-16,0 53 16,0-36-16,-18-17 15,1 0-15,-19 0 0,-34 17 16,-18-17 0,35-53-16,-53 0 15,70-17-15,-34-54 16,52 36-16,18 0 15,0-1-15,53-17 16,-18 36-16,18 17 0,18 0 16,-18 0-16,0 17 0,0 1 15,35 53-15,-53-54 16,0 54-16,-17-18 16,-18-36-16,-18 19 15,-17-19 1</inkml:trace>
  <inkml:trace contextRef="#ctx0" brushRef="#br0" timeOffset="391925.4645">30409 13829 0,'0'0'0,"-17"-35"0,-1 35 0,1 0 16,-1-18-1,0 36-15,-17-1 16,17 19-16,1-19 15,-1 18-15,0 36 16,1-36-16,34 18 16,-17-35-16,18-1 0,35-17 15,-18 0-15,18-35 16,-18 0-16,1-36 16,-19 36-16,19-53 15,-19 35-15,-17-88 16,0-18-1,-17 71-15,-1 17 16,-35-52-16,35 88 16,-17 35-16,35 17 15,0 71 1,0-17-16,0 17 0,53 71 16,-35-88-16,52 52 15,-34-70-15,-1 0 16,18 0-16,-36-18 15,19 0 1,-19-17-16,-34-18 16</inkml:trace>
  <inkml:trace contextRef="#ctx0" brushRef="#br0" timeOffset="392765.435">30974 14587 0,'18'18'0,"-1"-18"31,-17-18 16,-17-17-31,-1 17-16,0-17 15,1 0-15,-1-18 0,-17 0 0,17-17 16,-17-1-16,-18-123 16,35 106-16,1-106 15,17 88-15,0 18 16,17 17-16,19 1 0,-1 17 15,71-18-15,-53 71 16,-1 0-16,1 0 0,-17 18 16,-1-1-16,-17 19 0,-1 17 15,-17-18 1,-17-18-16,-1 19 0,-17-19 16,-18 19-16,35-1 15,0-17-15,1-1 0,17 1 16,17 17-16,1-17 15,0-1-15,17 1 16,18 17-16,-35-17 16,-1 0-16,-17-1 15,-35-17-15,17 18 16,-52-18 0,-1 0-16,54 18 0,-36-18 15,53 17 1,17-17-1</inkml:trace>
  <inkml:trace contextRef="#ctx0" brushRef="#br0" timeOffset="392970.5733">31433 13088 0,'52'0'0,"-104"0"0,140 0 16,-53-18-16,53 18 15,-53 0-15,18-17 16,-35 17-16,-36 0 16</inkml:trace>
  <inkml:trace contextRef="#ctx0" brushRef="#br0" timeOffset="393132.0328">31521 13194 0,'0'0'0,"0"35"0,0 0 15,17 1-15,-17-19 0,18 1 16,0 17-16,-1-17 16,1 0-16,0-1 15,-1-17-15,-17-17 16</inkml:trace>
  <inkml:trace contextRef="#ctx0" brushRef="#br0" timeOffset="393448.9983">31732 13353 0,'0'0'16,"0"17"-16,18 1 0,0-18 15,-1 0 1,19-18-16,-19 1 15,1-19-15,-1 19 0,-17-36 16,18 18 0,-18 17-16,0-35 15,-18 35-15,1-17 16,17 17-16,-35 18 16,17 36-16,18 17 15,0-18-15,0 53 16,18-17-1,17-54-15,-18 19 16,1-36-16,17 17 0,1-17 16,-1 0-16,-17-17 15,-18-19-15</inkml:trace>
  <inkml:trace contextRef="#ctx0" brushRef="#br0" timeOffset="393726.1576">32032 12965 0,'0'0'0,"0"-18"16,53 18-16,-35 18 16,-1-1-16,1-17 15,17 18-15,1 17 16,-19-17-16,19 17 16,-36-17-16,0-1 15,0 1 1,0 0-16,-18 35 15,18-36-15,0 1 0,0 17 16,0 0-16,0-17 16,-18-18-1,1 0 1,-19 0-16,19 0 0,-19 0 16,-16 0-16,-1 0 0</inkml:trace>
  <inkml:trace contextRef="#ctx0" brushRef="#br0" timeOffset="394261.2784">28116 12929 0,'36'-17'15,"-1"17"-15,18-18 16,-18 18 0,-17-18-16,17 18 15,-17 0-15,-36 0 16,0 0-1</inkml:trace>
  <inkml:trace contextRef="#ctx0" brushRef="#br0" timeOffset="394387.7819">28169 12965 0,'18'35'16,"-18"-17"-16,18 17 16,-1 0-16,1-17 15,0-1-15,-18 1 16,17-18-16,1 0 0</inkml:trace>
  <inkml:trace contextRef="#ctx0" brushRef="#br0" timeOffset="394693.3435">28310 13123 0,'18'0'0,"0"0"15,-1-35-15,1 17 16,17-17 0,-17 18-16,0-36 15,-18 35-15,0-17 16,0 17-16,0 0 16,-18 36-1,18 0-15,-18 35 16,18-18-16,0-17 15,18 17-15,0-18 16,-1 1-16,1-18 16,-1 18-16,1-36 15</inkml:trace>
  <inkml:trace contextRef="#ctx0" brushRef="#br0" timeOffset="394967.9502">28575 12859 0,'18'0'16,"-36"0"-16,53 0 16,1 0-1,-36 17-15,35-17 16,-35 18-16,17 0 16,-17-1-16,0 19 15,0-1 1,0-17-16,-17-1 0,17 18 15,-18-17-15,18 0 16,0-1 0,-17-17-1,-1 0-15,0-17 0,1 17 16,-19 0-16,1 0 16</inkml:trace>
  <inkml:trace contextRef="#ctx0" brushRef="#br0" timeOffset="395417.7646">26564 12965 0,'18'-18'15,"-1"18"-15,1 0 0,0 0 16,-1-18-16,1 18 0,0 0 15,-1 0-15,1 0 16,-36-17-16</inkml:trace>
  <inkml:trace contextRef="#ctx0" brushRef="#br0" timeOffset="395567.4238">26599 12982 0,'18'36'16,"-36"-72"-16,36 89 0,-18-18 0,0-17 15,0 35 1,0-35-16,0-1 16,0 1-16,0 0 0,18-1 15,-1-17-15</inkml:trace>
  <inkml:trace contextRef="#ctx0" brushRef="#br0" timeOffset="395934.9753">26758 13176 0,'0'0'0,"18"-17"0,-1 17 16,-17-18-16,18 18 15,0-18-15,-1 1 16,-17-1-16,18 18 0,-18-18 0,18 1 15,-18-1 1,0 1-16,0-19 16,0 19-16,0-1 15,0 0-15,-18 18 16,18 18 0,-18 0-1,18-1-15,0 19 0,0-1 16,0-18-16,0 1 0,0 0 15,18-1-15,0 1 16,-1 0-16,1-18 16,0 17-16,-1-17 0</inkml:trace>
  <inkml:trace contextRef="#ctx0" brushRef="#br0" timeOffset="396235.1491">26952 12929 0,'0'0'16,"18"0"-16,0 0 0,-1 0 16,1 0-16,17 18 15,-17-18-15,-1 18 32,-17-1-32,0 19 15,0-19-15,0 1 0,0 17 16,0 0-16,0 1 15,0-19-15,18 19 16,-18-19 0,-18-17 15,1 0-31,17-17 0,-18 17 16,0 0-16,18-18 0,-35 18 15</inkml:trace>
  <inkml:trace contextRef="#ctx0" brushRef="#br0" timeOffset="437253.5488">9596 11553 0,'0'18'78,"0"35"-62,0-35-1,0 17-15,0-17 0,0 52 16,0-17-16,0 18 15,0-18-15,-18 35 16,18-53-16,0 53 16,0-35-16,-18 35 15,18-52 1,0 17-16,18-36 16,-18 18-16,0 1 15,18-19-15,-18 19 16,17-36-16,1 0 15,-18 17 1,35-17-16,-17 0 16,17 0-16,0 0 15,-17 0-15,17 0 0,1 0 16,-1 0-16,35 0 16,-34 0-16,52 0 15,-53 0-15,18 0 16,0 0-16,35 0 15,-17 18-15,35 0 16,-36-18-16,-17 17 0,18-17 16,52 18-1,18-1-15,-70-17 16,-1 18-16,89 0 16,-88-18-16,17 17 0,-18-17 15,107 0-15,-107 0 16,107 0-16,-89 0 15,88 0 1,-88 0-16,89 0 16,-1 0-16,-88-17 15,1 17-15,87-18 16,-105 18-16,105-18 16,-106 18-16,89-17 15,-106 17-15,71 0 16,-71 0-16,35 0 15,-53 0-15,36 0 16,-54 0-16,18-18 16,-17 18-16,0 0 15,-18-17-15,17 17 16,-17-18 0,-17 18-1,17-18-15,-18 1 16,0-1-1,18 0-15,0-17 16,-17 0-16,17 17 0,0-35 16,0 18-16,0-36 15,0 36 1,0-18-16,0 18 0,0-36 16,0 36-16,-18-35 15,1 52-15,17-53 16,-18 1-1,18 35-15,0-1 0,0 1 16,0-36 0,0 36-16,0 17 0,0 1 15,0-1-15,-18 1 0,1-1 16,17 0 0,-18 18-16,18-17 15,-18 17 16,1 0-15,-1 17 0,-17 1-1,17-18-15,-17 18 16,0-18-16,-36 17 16,36-17-16,-1 18 15,-52-18-15,35 17 16,0-17-16,-70 0 15,70 18-15,-17-18 0,-1 0 16,0 18-16,1-18 0,-89 0 16,71 0-16,-71 17 15,71-17 1,0 0-16,0 0 16,-1-17-16,1 17 0,0 0 0,0-18 15,0 18-15,-106-18 16,88 18-16,0 0 0,-106-17 15,106 17 1,1-18-16,-1 18 0,-18 0 16,18 0-16,-105-17 15,105 17-15,-123 0 16,123 0-16,-88-18 16,106 18-16,-89-18 15,89 18-15,-71 0 16</inkml:trace>
  <inkml:trace contextRef="#ctx0" brushRef="#br0" timeOffset="452397.0886">21484 16157 0,'18'0'15,"35"18"1,-18-18-16,36-18 16,-36 18-16,0 0 15,0-17-15,-17 17 0,35-18 16,-53 0-1</inkml:trace>
  <inkml:trace contextRef="#ctx0" brushRef="#br0" timeOffset="452735.8287">21696 15840 0,'0'0'16,"-18"53"-16,18-18 0,-17 71 15,17-36 1,0-17-16,0 0 16,0 0-16,0-18 0,0 36 15,17-53-15,1 17 16,-1-35-16,36 0 16,-35 0-16,0-18 15</inkml:trace>
  <inkml:trace contextRef="#ctx0" brushRef="#br0" timeOffset="453136.5519">22172 16016 0,'18'-35'16,"-36"70"-16,36-105 0,-18 52 16,0-53-16,-18 54 15,18-19-15,-18 19 16,1-1-16,-18 36 15,17-1-15,0 1 16,-17 17-16,17 18 0,18 0 16,-17 71-1,34-54-15,1 36 16,0-71-16,17 18 0,-17-35 16,-1 17-16,1 0 15,-1-35-15,-34-17 16,-1-1-16</inkml:trace>
  <inkml:trace contextRef="#ctx0" brushRef="#br0" timeOffset="453253.6633">22013 16228 0,'53'0'16,"-106"0"-16,142 0 0,-19 0 15,-35 0-15,1 0 0,-19 0 16</inkml:trace>
  <inkml:trace contextRef="#ctx0" brushRef="#br0" timeOffset="453609.1252">22525 16316 0,'0'0'16,"18"18"-16,-1-18 15,1 0 1,-36-18 15</inkml:trace>
  <inkml:trace contextRef="#ctx0" brushRef="#br0" timeOffset="454844.3718">22754 16228 0,'0'35'15,"0"18"1,0-18-16,-17 36 15,17-54-15,0 1 0,17-18 16,-17-35 0,0-18-1,0 18-15,0-54 16,18 54-16,-1 0 16,19-18-16,-1 35 15,18 18-15,-35 0 16,17 18-16,0 53 15,-17-1 1,-18-17 0,0-18-16,0 18 15,0-35-15,0-1 0,0 1 16</inkml:trace>
  <inkml:trace contextRef="#ctx0" brushRef="#br0" timeOffset="455250.5574">23283 16228 0,'0'0'16,"0"70"-16,0-34 0,0 34 16,0-52-16,0-1 15,0 1-15,0-36 32,0-52-17,0 35-15,18-36 16,-18 36-16,35-36 15,-17 54-15,17-1 16,-17 18-16,-18 18 16,17-1-16,1 54 15,0-36-15,-18 36 0,0-36 16,0 0-16,0 0 16,17-17-16,-17 0 15,0-1-15,18-17 0,0 0 16</inkml:trace>
  <inkml:trace contextRef="#ctx0" brushRef="#br0" timeOffset="455400.6862">23707 16351 0,'0'0'15,"17"0"1,1 0-16,0 0 15,-1 0-15,-17-17 16</inkml:trace>
  <inkml:trace contextRef="#ctx0" brushRef="#br0" timeOffset="456116.9063">24130 15769 0,'0'0'0,"18"71"15,-1 70-15,1-71 16,0 1-16,-18-36 0,0 18 16,17 0-1,-17-35-15,0-36 16,18-17 0,-1 0-16,1 17 15,0 0-15,17 1 0,0 17 16,1 0-16,-1 0 0,18 35 15,-36 0-15,1-17 16,-18 17-16,0-17 16,-18 35-16,1-36 15,-36 19-15,18-36 16,17 17-16,-17-17 0,17 0 16,0 0-16,18-17 15,0-19-15</inkml:trace>
  <inkml:trace contextRef="#ctx0" brushRef="#br0" timeOffset="456496.777">24853 16140 0,'-35'-18'16,"0"18"-16,-1 18 15,19-1-15,-1 1 16,18 17-16,-18 36 16,1-54-16,17 19 0,35 17 15,0-36-15,1-17 16,-1 0 0,-17 0-16,-1 0 0,1-17 15,-1-1-15,-17-17 16,0 17-16,0-35 15,0 35-15,0 36 32,18 17-17,0-17-15,-1 0 0,1-1 16,35 1-16,-35-18 16,17 0-16,-17 0 15,-1-18 1</inkml:trace>
  <inkml:trace contextRef="#ctx0" brushRef="#br0" timeOffset="456634.7098">25135 16157 0,'53'-17'16,"-106"34"-16,142-34 0,-72 17 0,1 0 16,17-18-16,-17 18 15,-1 0-15</inkml:trace>
  <inkml:trace contextRef="#ctx0" brushRef="#br0" timeOffset="456813.169">25188 15946 0,'0'0'16,"0"70"-16,0-17 0,18 35 15,-18-52-15,35 34 16,-17-35-16,0-17 16,17 17-16,-18-35 15</inkml:trace>
  <inkml:trace contextRef="#ctx0" brushRef="#br0" timeOffset="457135.7415">25523 16210 0,'-17'-17'16,"-1"17"-16,1 17 0,-1-17 15,0 18-15,1 17 16,17-17-16,0-1 0,35 36 16,-17-35-16,52 0 15,-35-1 1,1-17-16,-1 0 0,36 0 16,-54-17-16,1 17 15,-1-53-15,-17 35 16,0-17-16,0-1 15</inkml:trace>
  <inkml:trace contextRef="#ctx0" brushRef="#br0" timeOffset="457430.7138">25682 15822 0,'0'35'0,"18"1"16,0-1-16,-1 88 15,1-70-15,-1 0 0,-17 0 16,18 53-1,-18-71-15,18 1 0,-18-19 16,17 1-16,1-36 16,0-17-1,-18 0-15,35-18 16,-17 35-16,-1 0 16,1 36-1,-1-18-15,-17 18 0,18 17 16,-18-17-16,18-1 0,-18 19 15,17-19-15,-17 1 16,18-1-16,-18 1 16</inkml:trace>
  <inkml:trace contextRef="#ctx0" brushRef="#br0" timeOffset="457620.5866">26282 16298 0,'53'0'16,"-106"0"-16,159 18 0,-71-18 16,18 0-16,-35 0 15,17 0-15</inkml:trace>
  <inkml:trace contextRef="#ctx0" brushRef="#br0" timeOffset="458937.7867">26882 16104 0,'0'36'15,"0"-72"-15,0 142 0,0-88 16,0 52-16,0-52 15,0 17-15,-18-35 16,0 0 0,18-35-16,0 0 15,0-18-15,18 18 16,17-1-16,-17 19 16,17 17-16,1 0 15,-1 53-15,-18-36 16,19 54-1,-36-36-15,17 0 0,-17-17 16,18 17-16,-18-17 0,18-1 16,-1-17-16,-17-17 15</inkml:trace>
  <inkml:trace contextRef="#ctx0" brushRef="#br0" timeOffset="459171.2015">27217 16157 0,'0'0'0,"0"18"15,0 17-15,0-17 16,0 35 0,17-36-16,1 1 0,17 17 15,-17-35-15,17 0 16,-17 0-16,0 0 0,-18-17 16,17-19-16,-17 19 15,-17-19-15,-1 19 0,-35-18 16,35 17-16,-17 0 15,17 18 1,1 0-16</inkml:trace>
  <inkml:trace contextRef="#ctx0" brushRef="#br0" timeOffset="459405.3818">27517 16334 0,'0'0'0,"0"17"0,0-34 16,0-19-1,0 19-15,17-54 16,-17 54-16,0-19 16,0 19-16,0-19 15,0 19-15,18 17 16,0 0-16,-1 0 15,-17 17 1</inkml:trace>
  <inkml:trace contextRef="#ctx0" brushRef="#br0" timeOffset="459809.5224">27675 16316 0,'0'35'15,"18"-35"1,-18-35 0,0 17-16,18-52 15,-18 52-15,0-17 16,0 0 0,17 35-16,-17-18 0,0 36 15,18-1-15,-18 1 0,18 0 16,-18 34-1,17-34-15,1 0 16,0-18 0,-18-18-1,0 0-15,17-17 16,-17 18-16,18-1 16,-1 0-16,19 1 15,-19 17-15,19 17 16,-19-17-16,1 36 15,-18-19-15,18 1 0,-18-1 16,0 19-16,17-36 16</inkml:trace>
  <inkml:trace contextRef="#ctx0" brushRef="#br0" timeOffset="460321.5615">28152 16104 0,'0'0'0,"-53"18"16,35 0-16,18-1 16,-18 19-1,18-19-15,0 18 0,18-17 0,0-18 16,35 18 0,-36-1-16,1-17 0,17-17 15,-17-1 1,-18-17-16,-18 35 15,1-35-15,-1 17 16,18 36 0,0-1-1,18 18-15,-1-17 16,1 0-16,17-18 0,0 17 16,1-17-16,-19-17 15,19-1 1,-36 0-16,17-17 15,-17 18-15,0-19 0,-17 1 0,17-18 16,-18-35-16,0 35 16,18-18-16,-35-52 15,35 88-15,-18-18 16,18 88 0,18 71-1,0-53-15,-18 105 16,17-87-16,1 35 15,0-53-15,-1-18 16,19 18-16,-19-53 16,-17 18-16,18-36 15,-18-17-15</inkml:trace>
  <inkml:trace contextRef="#ctx0" brushRef="#br0" timeOffset="460449.9107">28575 16175 0,'-18'-18'0,"36"36"0,0 0 15,-18-1-15,17 18 16,-17-17-16,18 0 0,-18-1 0,18-17 16,-1 18-16,1-18 15,-18-18-15,0 1 16</inkml:trace>
  <inkml:trace contextRef="#ctx0" brushRef="#br0" timeOffset="460579.1557">28593 15875 0,'0'0'0,"17"-18"0,1 18 16,17-17-1,-17 17-15,-1 0 16</inkml:trace>
  <inkml:trace contextRef="#ctx0" brushRef="#br0" timeOffset="461034.6673">28698 16034 0,'18'0'16,"0"17"-1,35 1-15,-18 17 16,-17-17-16,-1 0 15,-17 17-15,0 0 16,-17 0-16,-36 36 16,17-36-16,19 1 31,17-19-31,17-17 0,1 0 16,0 0-16,17 0 0,18 18 15,-18-18-15,0 0 16,-17 0-16,0 0 15</inkml:trace>
  <inkml:trace contextRef="#ctx0" brushRef="#br0" timeOffset="461723.1879">29034 16245 0,'17'-17'15,"-34"34"-15,34-52 0,-34 18 32,-1 17-32,0 17 15,1 1-15,-19 17 0,1-17 16,35 17-16,-17 18 15,34-35-15,1-1 16,17 18-16,0-35 16,-17 0-16,35 0 15,-18 0-15,-17-35 16,-1 18-16,-17-36 16,0 35-16,0-17 15,-17 35 1,17 17-1,35 19 1,-35-19-16,53 1 16,-35 0-1,-1-1-15,1-17 16</inkml:trace>
  <inkml:trace contextRef="#ctx0" brushRef="#br0" timeOffset="461862.2392">29228 16351 0,'-18'-53'16,"36"18"-1,-18 123-15,17-176 0,1 70 16,35 18-16,-36 0 16,54 0-16,-36 0 15,1-17-15,17 17 0,17 0 16,-35 0-16,-17 0 16,0 0-16</inkml:trace>
  <inkml:trace contextRef="#ctx0" brushRef="#br0" timeOffset="462062.4678">29457 16034 0,'0'53'15,"0"-106"-15,0 159 0,18-71 16,-18 0-16,0 0 0,17 18 15,-17-17-15,18 34 16,0-35-16,17 1 16,-18-19-16</inkml:trace>
  <inkml:trace contextRef="#ctx0" brushRef="#br0" timeOffset="462196.0879">29651 16316 0,'18'18'15,"-36"-36"-15,36 53 0,-1 1 16,-17-19-16,18 18 16,0-35-1</inkml:trace>
  <inkml:trace contextRef="#ctx0" brushRef="#br0" timeOffset="462335.2251">29739 16122 0,'0'-18'0,"0"36"0,0-18 15,18 18 1,-1-1-16</inkml:trace>
  <inkml:trace contextRef="#ctx0" brushRef="#br0" timeOffset="462791.7537">29845 16351 0,'0'36'15,"0"-72"-15,18 89 0,-18-35 16,0-1-16,17-17 16,1 0-16,0-17 15,-1-1 1,-17 1-16,0-19 15,0 19-15,0-1 16,0-17-16,-17 35 31,17 17-15,17 1-16,-17 0 0,18-18 16,-1 35-16,36-17 15,-35-18-15,17 0 16,18 17-16,-17-17 15,-19 0-15,1 0 16,-1 0 0,1-17-16,0-1 15,-1 18-15,1-18 16,0 1-16,-1 17 0,19-18 16,-19 18-16,-17 35 15,0-17 1,0 17-16,0-17 15,0 17-15,0-17 16</inkml:trace>
  <inkml:trace contextRef="#ctx0" brushRef="#br0" timeOffset="463747.1867">30092 16422 0,'0'-18'0,"0"1"16,18 17-1,-18 17 1,0 18 0,0-17-1,0 35-15,0-35 16,17 35 0,-17-36-16,18 1 0,0-18 31</inkml:trace>
  <inkml:trace contextRef="#ctx0" brushRef="#br0" timeOffset="464404.0295">29898 16298 0,'-18'-17'0,"1"17"16,-1 0-1,18 17 1,-18-17-1,18 18-15,0 0 0,-17-18 16</inkml:trace>
  <inkml:trace contextRef="#ctx0" brushRef="#br0" timeOffset="484946.2074">31344 16193 0,'-17'0'0,"34"0"32,19 0-32,-1 0 15,0-18-15,53 18 16,-17 0-16,-18-18 0,17 18 15,1 0-15,-1-17 0,1 17 16,17 0 0,-52 0-16,-1-18 15,-18 18-15</inkml:trace>
  <inkml:trace contextRef="#ctx0" brushRef="#br0" timeOffset="485253.3506">31556 15998 0,'0'0'15,"-18"0"-15,1 0 0,-19 0 16,1 18-16,-18-18 15,18 18-15,-18 17 0,0-17 16,-35 17-16,53-17 16,17-1-16,0 36 15,36-35-15,35 17 16,-18-17-16,89 17 16,-71-17-16,70-1 15,-52 1-15,17-18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55:33.8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3951 0,'0'-18'16,"18"36"15,17 35-15,0-18-16,18 18 15,-18 0-15,36 18 16,-18 17-16,17 0 0,89 106 16,-106-88-16,18-18 15,52 71 1,-70-89-16,35 36 0,-53-70 15,1-1-15,17 35 16,-53-52-16,17 17 16,-17-17-16,-17 0 15,-1-18 1,-17-18-16</inkml:trace>
  <inkml:trace contextRef="#ctx0" brushRef="#br0" timeOffset="326.9588">2452 3969 0,'0'0'0,"-18"17"16,-17 54-1,0 35-15,-1-18 16,19 0-16,-1 36 0,-17-1 16,0 1-16,17-1 0,-53 71 15,54-106-15,-19 18 16,19-53-1,17 0-15,0-35 16</inkml:trace>
  <inkml:trace contextRef="#ctx0" brushRef="#br0" timeOffset="1051.027">2875 3581 0,'0'-18'16,"0"36"-16,0-54 0,-17 19 0,-1-1 15,0 1-15,1 17 0,-19 17 16,19 1-16,-1 17 16,18-17-16,0 17 15,0-17 1,35 17-16,-17-17 15,17 34-15,-17-34 16,0 0-16,-1 17 16,-17 0-16,-17 1 15,-1-1-15,-35 0 16,35-17-16,-35 17 16,53-17-16,-17-1 15,34-17 1,19 18-1,-19-18-15,1 18 0,17-18 16,-17 17-16,0 1 16,-18 0-16,-18 17 15,0-18-15,1 36 16,-1-35 0,18 0-16,18 17 15,-1-17-15,19-18 0,16 17 16,-16-17-16</inkml:trace>
  <inkml:trace contextRef="#ctx0" brushRef="#br0" timeOffset="1377.7009">3157 3704 0,'0'18'31,"0"-1"-31,0 19 16,0 52-16,0-53 15,18 53-15,-18-52 16,0 34-16,0-52 16,18 17-1,-18-17-15,17-18 16,1 0-16</inkml:trace>
  <inkml:trace contextRef="#ctx0" brushRef="#br0" timeOffset="1974.0935">3351 3457 0,'18'-17'16,"0"-1"-1,35 0 1,-36 18 0,1 0-16,0 18 15,-18 17-15,0 1 0,0-1 16,-18 0-16,18 0 0,-18-17 16,18 17-16,0 1 0,0 16 15,0-34-15,18 0 16,0-1-16,-1 1 0,36 0 15,-35-1-15,-1 1 16,19 0-16,-19-1 16,1 1-16,-18-1 0,0 19 15,0-19-15,-18 19 16,1-19-16,-1 19 16,0-19-16,1 1 15,-1-18 1,0 0-16,-17 0 15,18 0 1,-19 0 0,19 0-1</inkml:trace>
  <inkml:trace contextRef="#ctx0" brushRef="#br0" timeOffset="3275.1533">4180 4657 0,'-17'0'0,"34"0"0,-52 0 15,53 0 1,35 17-16,-18-17 15,88 18 1,-52-18-16,141 18 16,-106-18-16,35 0 15,0-18-15,0 18 0,176-18 16,-158 18-16,123-17 16,-158 17-16,-18 0 0,105-18 15,-123 18 1,-17 0-16,53 0 15,-36 0 1,-53 0-16,-17 0 0,17 0 16,-35-18-1,-18 18 1,1-17-16,-1-1 16,18 0-16,0 1 15</inkml:trace>
  <inkml:trace contextRef="#ctx0" brushRef="#br0" timeOffset="3559.4717">6509 4339 0,'0'0'16,"35"18"-16,0-1 0,1 1 15,17 0-15,-1-1 0,72 19 16,-71-19-16,35 19 15,-35-19-15,17 36 16,-52-35-16,0 17 16,-18-17-1,-36 17-15,19-17 16,-54 17-16,36-35 16,0 18-16,-1-18 0,-16 0 15,34 17-15,-17-17 16,17 0-16,0 18 15</inkml:trace>
  <inkml:trace contextRef="#ctx0" brushRef="#br0" timeOffset="4950.0959">7673 4392 0,'0'-18'15,"35"18"1,0-17-16,36-1 16,-18 18-1,-18 0-15,1 0 0,-1 18 16,-18-1-16,19 36 15,-36-17-15,-18 34 16,0-17-16,1-18 16,-1 1-16,18-1 0,-35 18 15,35-18-15,0 18 16,0-35-16,35 17 16,-17-17-16,52-1 15,-34-17-15,34 18 16,-52-18-16,-1 0 15,1-18-15</inkml:trace>
  <inkml:trace contextRef="#ctx0" brushRef="#br0" timeOffset="5086.3604">7743 4851 0,'89'0'16,"-178"0"-16,231-18 15,-37 0-15,-34 1 16,-18-1-16,-18 1 16,0-1-16</inkml:trace>
  <inkml:trace contextRef="#ctx0" brushRef="#br0" timeOffset="5399.5022">8308 3845 0,'35'-35'16,"-70"70"-16,88-88 0,-36 53 0,19-17 15,-1-1-15,0 0 16,-17 18-16,-18 18 31</inkml:trace>
  <inkml:trace contextRef="#ctx0" brushRef="#br0" timeOffset="5553.3738">8343 3881 0,'0'0'15,"0"52"-15,18-34 0,-1 35 16,1-35-16,0-1 16,-18 1-16,17 0 15,1-18-15,0 17 16,-1-17-16</inkml:trace>
  <inkml:trace contextRef="#ctx0" brushRef="#br0" timeOffset="5745.5304">8590 3828 0,'0'35'16,"0"-17"-16,18 17 15,-18-18-15,17 19 16,1-19-16,-18 1 16,18-18-16,-1 0 15,1-18-15</inkml:trace>
  <inkml:trace contextRef="#ctx0" brushRef="#br0" timeOffset="6011.193">8714 3810 0,'17'-18'0,"1"18"16,0 0-16,-18-17 16,35 17-1,-18 0-15,1 0 16,0 35 0,-18 0-16,17 36 15,1-36-15,0 0 0,17 18 16,-17-35-16,-1 35 15,1-53 1,-18 18-16,0-1 16,-35-17-1,-1 0-15,1 0 16,0 0-16,-1 18 16,1-1-16</inkml:trace>
  <inkml:trace contextRef="#ctx0" brushRef="#br0" timeOffset="7285.3731">4410 3351 0,'0'36'0,"-18"70"15,0-36-15,1 71 16,17-70-16,0-18 15,17 0-15,1-1 0,0-16 0,35-1 16,-36-17 0,54-36-16,-18-17 15,-36 17-15,1-35 16,0 36-16,-18-19 16,17 36-1,1 53 1,0-18-16,-1-17 0,36 35 15,-18-53-15,36 18 16,-36-36-16,1 0 16,-19 1-16,-17-19 0,18 1 15,-53-35-15,17 17 16,0 17 0,-17 1-16,0 0 0,-1 0 15,19 17-15,-18-17 0</inkml:trace>
  <inkml:trace contextRef="#ctx0" brushRef="#br0" timeOffset="7529.7044">5009 3087 0,'36'-18'16,"-19"18"-16,19 0 16,-19 0-16,1 0 15,0 18 1,-1-18-16,-34 0 16,-1 0-1</inkml:trace>
  <inkml:trace contextRef="#ctx0" brushRef="#br0" timeOffset="7646.0819">5045 3175 0,'0'0'16,"0"18"-16,17 35 16,1-18-16,35 18 15,-35-36-15,17 1 0,-18 0 16,19-18-16,-1 0 16,-17 0-16,-1-18 0</inkml:trace>
  <inkml:trace contextRef="#ctx0" brushRef="#br0" timeOffset="7802.1104">5327 3193 0,'0'0'0,"0"35"0,18-17 16,-18-1-16,0 18 15,17-17-15,1-18 16,0 0-16,-1-18 15</inkml:trace>
  <inkml:trace contextRef="#ctx0" brushRef="#br0" timeOffset="8046.6911">5433 3034 0,'0'0'0,"17"0"15,1 0-15,35-18 16,-35 18-16,-1 0 15,1 18-15,0-18 16,-18 18-16,0-1 16,0 18-1,0-17-15,0 0 0,0-1 16,-18-17 15,18 18-15</inkml:trace>
  <inkml:trace contextRef="#ctx0" brushRef="#br0" timeOffset="8797.0754">5609 3034 0,'0'18'16,"18"-1"-1,-18 1-15,0-1 0,35 54 16,-35-53-16,18 17 15,-1 0-15,-17-17 0,18 17 16,-18-17 0,-18-18-1,1 0-15,-1 0 16,0 0-16,-17 0 0,0-18 16,17 18-16,-17-18 15,35 36 1,18 0-16</inkml:trace>
  <inkml:trace contextRef="#ctx0" brushRef="#br0" timeOffset="9083.473">5874 3810 0,'-18'53'15,"18"-18"1,-18-17-16,-34 35 0,34-36 15,-17 19 1,17-19-16,0-17 16</inkml:trace>
  <inkml:trace contextRef="#ctx0" brushRef="#br0" timeOffset="9637.605">6103 2946 0,'0'0'16,"35"0"-1,-17 35-15,35 88 16,-18-52-16,36 105 15,-36-87-15,-17-1 16,35 123 0,-36-140-16,-17-36 15,0-70 1,0-18 0,35-17-1,-17 34-15,35 1 16,-35 35-16,17 18 15,-17-1-15,-1 1 0,-17 0 16,-17 34-16,17-34 16,-18 0-16,-35-1 15,35 1-15,-17-18 0,17 0 16,-17-35 0</inkml:trace>
  <inkml:trace contextRef="#ctx0" brushRef="#br0" timeOffset="9825.6266">6597 2875 0,'53'-35'16,"-18"17"-16,36 1 15,-54 17-15,19-18 0,-19 18 16</inkml:trace>
  <inkml:trace contextRef="#ctx0" brushRef="#br0" timeOffset="9975.41">6685 2928 0,'0'0'16,"0"71"-16,18-36 0,17 0 0,-17-17 15,-1 17-15,19-17 0,-19-1 16,36 1 0,-35-18-16,17-18 15</inkml:trace>
  <inkml:trace contextRef="#ctx0" brushRef="#br0" timeOffset="10142.4275">6967 2893 0,'0'35'16,"0"0"-16,0-17 0,18 0 15,0 17 1,-18-17-16,17-18 0,1 0 16,0 0-16</inkml:trace>
  <inkml:trace contextRef="#ctx0" brushRef="#br0" timeOffset="10432.5479">7126 2787 0,'0'0'0,"0"-18"16,0 1-16,18 17 0,-1 0 16,1 0-1,0 0-15,-1 17 16,-17 1-16,18 53 15,0-36-15,-1 18 16,19 35-16,-1-18 16,-35-34-16,17-1 15,-17-17-15,0-1 16,-17-17 0,-18 0-16,17 0 15,-35 0-15,35 0 16,1 18-16,-1-18 15</inkml:trace>
  <inkml:trace contextRef="#ctx0" brushRef="#br0" timeOffset="11839.3861">9701 4586 0,'-17'18'0,"34"-18"15,19 0 1,17 0-1,52 0-15,-16-18 16,-19 18-16,124 0 16,-70 0-16,105 0 15,-88 0-15,106 0 16,-123 0-16,122 18 16,-122-36-16,70 0 15,-106 18-15,-35-17 16,0 17-16,-18 0 0,1-18 15,-54 18 1,-17 0-16,-1 18 16</inkml:trace>
  <inkml:trace contextRef="#ctx0" brushRef="#br0" timeOffset="12067.2411">11765 4322 0,'53'17'0,"-18"1"16,1-18-16,52 35 15,-35-35-15,17 35 16,-34-17-16,-1 0 16,-35-1-16,0 19 15,-18-19-15,1 1 16,-19-1-16,1-17 0,0 18 15,-53 17 1</inkml:trace>
  <inkml:trace contextRef="#ctx0" brushRef="#br0" timeOffset="13301.5246">1588 5733 0,'0'0'0,"17"-18"15,36-17 1,18-1-1,-36 19-15,18-1 0,17 1 16,-52 17 0,35 35-16,-18-18 15,18 54-15,-35-36 16,17 18-16,-17-35 16,52-1-16,-34-17 15,-1 0 1,0 0-16,0-17 0,54-18 15,-37 17-15,37 0 16,-54 1-16,35-1 16,-34 18-16,17 0 15,-18 0-15,36 18 16,-36-1-16,53-17 16,-53 0-16,53-17 15,-52 17-15,17-36 16</inkml:trace>
  <inkml:trace contextRef="#ctx0" brushRef="#br0" timeOffset="16644.1164">7867 5468 0,'18'0'31,"35"0"-31,-1 0 16,125 0-16,-71 0 16,-1-18-16,1 18 0,18-17 15,87-1 1,-122 1-16,-19 17 0,1 0 16,-36 0-16,0 17 0</inkml:trace>
  <inkml:trace contextRef="#ctx0" brushRef="#br0" timeOffset="19118.0366">10442 5080 0,'0'18'15,"18"-1"1,-18 19-16,18 16 16,-1-16-16,1 17 0,35 35 15,-53-53-15,17-17 16,-17-1-16,18 1 15,-36-36-15,1-52 16,-1 35 0,-17-18-16,17 17 0,18-17 15,-17-17-15,17 35 16,35-1-16,-18 19 16,36 34-1,-17-17-15,17 53 16,-36-35-16,36 17 15,-35-17-15,-18-1 0,17 1 16,-17 0 0,-17-18-16,17 17 15,0 19 1,35-1-16,-35 0 16,18-17-16,-1 35 15,1-36-15,-36 19 16,1-19-1,-1 1-15,-35 0 16,35-18-16,1 0 0,-1 0 16,1 0-16,-1 0 15,0 0-15</inkml:trace>
  <inkml:trace contextRef="#ctx0" brushRef="#br0" timeOffset="19548.5434">11165 5256 0,'18'71'0,"-36"-142"0,36 195 15,-18-71-15,0-18 0,0 18 16,0 18-16,0-54 15,-18 1-15,18-36 16,0-52 0,18-1-1,-18 18-15,53-70 16,-35 105-16,-1 0 16,1 18-1,0 18-15,-1 0 0,18 70 16,-17-53-16,0 0 15,-1 1-15,19-19 0,17 19 16,-36-19-16,18-17 16,-17-17-16,17-19 15,-35 1-15,18 0 16,-18-18-16,-18 18 16,-17-54-16,17 36 15,-17-17 1,18 35-16,-19 17 0</inkml:trace>
  <inkml:trace contextRef="#ctx0" brushRef="#br0" timeOffset="26320.4985">10054 4092 0,'-17'0'16,"-1"-17"-1,0-36 1,1-53-16,17 35 16,-36-87-1,19 52-15,-19 18 0,-16-124 16,16 124-16,1-71 15,17 106-15,18 35 16,18-17-16,0 17 16,17 18-16,53 18 15,-53-18-15,18 18 0,0-1 16,18 54 0,-18-1-16,-36-34 15,-17 17-15,0-18 0,-35 35 16,17-34-16,1-1 15,-1-17-15,0-1 16,1 1-16,34-18 16,1 0-1,17 0 1,-17 18-16,-18-1 16,-18-17-1,1 18-15,-1-18 16,0 0-16,1 18 0,-1-18 15,1-18-15</inkml:trace>
  <inkml:trace contextRef="#ctx0" brushRef="#br0" timeOffset="26587.2216">10195 2787 0,'18'-18'16,"17"1"-1,0-1-15,-17 0 0,53 1 16,-54 17-1,19-18-15,-19 18 0,1 0 16,0 0-16,-18 18 16</inkml:trace>
  <inkml:trace contextRef="#ctx0" brushRef="#br0" timeOffset="26743.9627">10336 2787 0,'18'18'0,"-18"35"15,18-1-15,-1-16 16,1 17 0,0-36-16,17 1 15,-17 0-15,-1-18 16</inkml:trace>
  <inkml:trace contextRef="#ctx0" brushRef="#br0" timeOffset="26909.1564">10530 2805 0,'0'0'15,"0"35"-15,0-17 0,18 17 16,0-18 0,17 1-16,-35 0 15,35-18-15</inkml:trace>
  <inkml:trace contextRef="#ctx0" brushRef="#br0" timeOffset="27256.4814">10672 2716 0,'17'0'0,"-17"-17"0,18-1 15,-1 18-15,36-18 16,-35 1 0,0 17-16,-18 17 15,17-17-15,-17 36 16,0-19-16,18 36 16,-18-17-16,0-19 15,18 19-15,-18-1 0,35 0 16,-35-17-1,17-1-15,-17 1 0,-17-18 32,-1-18-17,-17 18-15,0 0 16,17 0-16</inkml:trace>
  <inkml:trace contextRef="#ctx0" brushRef="#br0" timeOffset="27448.879">11095 3493 0,'0'0'0,"-18"70"16,1-17-16,-1-35 15,18 17 1,0-17-16</inkml:trace>
  <inkml:trace contextRef="#ctx0" brushRef="#br0" timeOffset="27923.6362">11342 3404 0,'0'0'0,"17"-35"0,1 0 15,0-1-15,-1-52 16,-17 35-16,0 0 16,0-52-16,-17 16 15,17 54-15,-18 0 16,36 53-1,-1 52 1,19-17-16,-19 0 16,54 53-16,-36-53 15,0 0-15,1-1 0,17 19 16,-36-36-16,1 1 16,-18-1-16,0-17 0,0-1 15,-35 18 1,17-35-16,-17 0 15,-1-17-15,-34-18 16,52-1-16,-17 1 0,0-18 16,35 18-16,17-36 15,-17 36 1,53-18-16,-35 18 16,17-1-16,18-16 15,-18 34-15,-17 0 16,0 1-16,-1-1 0</inkml:trace>
  <inkml:trace contextRef="#ctx0" brushRef="#br0" timeOffset="28127.0625">11730 2646 0,'18'-18'16,"-1"18"-16,1-17 0,35 17 16,-36-18-16,1 18 0,0 0 15,-18-18 1</inkml:trace>
  <inkml:trace contextRef="#ctx0" brushRef="#br0" timeOffset="28272.9219">11836 2628 0,'0'35'15,"0"-70"-15,0 106 16,17-36-16,1 36 16,0-36-16,-1 18 15,1-36-15,0 19 16,17-19-16,-18 1 16,1-18-16,-18-18 15</inkml:trace>
  <inkml:trace contextRef="#ctx0" brushRef="#br0" timeOffset="28472.3121">12118 2716 0,'0'0'0,"0"18"0,18 17 15,-18-17-15,0 35 16,0-35-1,17-1-15,-17 1 0,18-1 16,-1-17 0,-17-17-16</inkml:trace>
  <inkml:trace contextRef="#ctx0" brushRef="#br0" timeOffset="28789.7284">12259 2575 0,'0'-17'16,"0"34"-16,18-34 0,-18-1 0,35 18 15,-17 0 1,-1 18-16,1 17 16,0 18-16,-1-18 15,1 0-15,-1 1 16,-17-19-16,18 19 0,-18-1 15,18 0-15,-1 18 16,-17-35-16,-17-1 16,-1 1-16,0-18 15,1 0 1,-1 0-16,-35-18 16,36 18-16,-19-17 0,19 17 15,-19 0-15,1 0 16</inkml:trace>
  <inkml:trace contextRef="#ctx0" brushRef="#br0" timeOffset="29640.6024">13335 3951 0,'0'-18'16,"18"1"-16,-1 17 16,19 17-1,-36 19 1,17-19-16,-17 19 0,0-1 16,0 0-16,-17 1 0,-19 52 15,1-35-15,17 35 16,18-35-16,18 17 15,0-34-15,52 16 16,-17-34 0,35 0-16,-52-1 15,17-17-15,-18 0 0,-18 0 16,1 0-16,-18-17 16,-18 17-16</inkml:trace>
  <inkml:trace contextRef="#ctx0" brushRef="#br0" timeOffset="29802.3986">13264 4498 0,'0'0'15,"36"-35"-15,-19 17 0,54 0 16,-53 1-16,17 17 16,0 0-16,-17-18 0,35 18 15,-36 0 1</inkml:trace>
  <inkml:trace contextRef="#ctx0" brushRef="#br0" timeOffset="30308.479">13176 3933 0,'0'18'16,"18"-18"15,17 0-15,-17 0-16,52-18 15,-52 18-15,53 0 16,-54 0-16,1 0 15</inkml:trace>
  <inkml:trace contextRef="#ctx0" brushRef="#br0" timeOffset="30769.7793">13123 3722 0,'0'0'16,"0"-18"-1,18 1 1,0-1-16,-1 0 0,1 1 0,0-1 15,-18-17-15,17 17 16,1-35-16,-18 36 16,17-1-16,-17 36 31,18 17-15,0-18-16,-1 19 0,36-1 15,-35-17 1,0-1-16,-1-17 0,18 0 15,-17 0-15,0 0 16,-18-17 0,0-1-16,0-17 15,0 17-15,-18-35 16,18 36-16,18 17 16</inkml:trace>
  <inkml:trace contextRef="#ctx0" brushRef="#br0" timeOffset="31058.7574">13705 3493 0,'18'0'15,"35"0"1,-35 0-16,17-18 16,18 18-16,-36 0 15,1-18-15,0 18 16,-36 0-1</inkml:trace>
  <inkml:trace contextRef="#ctx0" brushRef="#br0" timeOffset="31202.5505">13758 3563 0,'18'71'16,"-36"-142"-16,54 177 0,-19-53 15,1-18-15,17 0 16,-17-17-16,17 0 15,-17-1-15,17-17 16,-17 0-16</inkml:trace>
  <inkml:trace contextRef="#ctx0" brushRef="#br0" timeOffset="31392.751">14076 3634 0,'0'35'16,"0"-70"-16,17 88 0,-17-18 0,18 0 15,-18-17-15,18-1 16,-1 1-16,1 0 0,0-1 16,-1-17-1</inkml:trace>
  <inkml:trace contextRef="#ctx0" brushRef="#br0" timeOffset="31680.8539">14270 3475 0,'0'0'16,"18"18"-16,-1-18 0,18 17 15,-17-17-15,17 18 0,18-1 16,-35 1-1,17 17-15,-17-17 16,-1 53-16,-17-36 16,0 35-16,0-52 15,0 0-15,0-1 0,0 1 16,-17 0-16,-1-18 16,1 0-1,-19 0 1,19 0-16,-36 0 15</inkml:trace>
  <inkml:trace contextRef="#ctx0" brushRef="#br0" timeOffset="33449.2528">15469 4374 0,'0'0'16,"-17"0"-16,17-17 15,17 17 1,19 17-16,87-17 16,-52 0-16,34 0 15,-16 0-15,-1-17 0,88-1 16,-105 18-16,52 0 15,-87-17 1,-1 17-16</inkml:trace>
  <inkml:trace contextRef="#ctx0" brushRef="#br0" timeOffset="33660.1532">16210 4128 0,'35'35'16,"1"0"-16,-1-17 15,18 17-15,0-17 16,17-1-16,-17 19 0,0-19 16,-18 1-16,1 35 15,-36-36-15,-36 36 16,1-17-16,0-19 16,-18 18-16,0-17 0,-17 17 15,-1-35 1</inkml:trace>
  <inkml:trace contextRef="#ctx0" brushRef="#br0" timeOffset="34349.417">17515 4410 0,'0'0'0,"18"-18"15,0-17-15,-1 17 16,-17-52 0,-17 52-16,-1-53 15,0 36-15,-34 0 16,16 17-16,-34 36 15,34 0-15,1 17 0,0 18 16,17 53-16,18-54 16,18 1-16,-1-17 15,19-1-15,52 0 16,-35-35-16,35 0 16,-53-17-16,18-19 15,-35 19-15,0-36 16,-18 17-16,0 19 15,-18 34 1,36 89 0,-18-53-16,17 106 15,1-88-15,-1-1 0,1 54 16,-18-72-16,0 19 16,0-53-1,-35-1-15,0-17 16,-36 0-16,18-35 15,18 17-15,-18-17 0,0 0 16,18-18-16,-1 18 0,-17-89 16,53 36-1</inkml:trace>
  <inkml:trace contextRef="#ctx0" brushRef="#br0" timeOffset="34589.722">17692 3528 0,'35'-35'0,"-70"70"0,105-70 16,-34 17-16,52 0 15,-18 1 1,-34 17-16,-1-18 16,-17 18-16</inkml:trace>
  <inkml:trace contextRef="#ctx0" brushRef="#br0" timeOffset="34740.0208">17921 3598 0,'0'0'0,"0"36"0,18-1 15,-1 0-15,1-17 0,17 35 16,-17-18-16,17 0 16,-17-35-16,0 0 15,-1 0-15</inkml:trace>
  <inkml:trace contextRef="#ctx0" brushRef="#br0" timeOffset="34890.541">18150 3687 0,'0'0'15,"0"70"-15,0-52 0,0 17 16,36-17-16,-19-18 16,1 0-16</inkml:trace>
  <inkml:trace contextRef="#ctx0" brushRef="#br0" timeOffset="35185.7593">18292 3545 0,'0'0'0,"17"0"0,1 0 16,17 18-16,-17-18 15,17 18-15,-17-1 16,17 19-1,-35-19-15,18 36 16,-18-35-16,0 35 16,0-18-16,-18-17 15,18-1-15,0 1 0,-18-18 16,18 18-16,-17-18 16,-1 0-1,0-18-15,-17 18 16,17-18-16,1 18 0,17 18 15</inkml:trace>
  <inkml:trace contextRef="#ctx0" brushRef="#br0" timeOffset="35702.6212">18944 3616 0,'0'0'16,"-17"0"-16,-19 53 16,19-18-16,17 18 15,-18 71 1,0 17-16,18-53 0,36 35 16,-19-70-1,1 0-15,17 35 16,-17-52-16,-1-19 0,1 1 15,0 0-15,17-18 16,-35-18-16</inkml:trace>
  <inkml:trace contextRef="#ctx0" brushRef="#br0" timeOffset="36045.8889">19244 3898 0,'35'0'0,"1"0"15,34 0-15,-35 0 16,1 18-16,34-1 16,-52 1-16,-18 17 15,18-17-15,-18 17 0,-18 36 16,0-18-16,1 17 15,-1-34-15,18 17 16,0-18-16,35 0 16,-17-17-16,17 17 15,-17-35-15,35 0 16,-18 0 0,0-18-16,-17 18 15,-36-35 1</inkml:trace>
  <inkml:trace contextRef="#ctx0" brushRef="#br0" timeOffset="36202.3783">19297 4198 0,'35'0'16,"1"0"-16,34 0 15,-35 0-15,1 0 16,17 0-16,-18 0 0,18-18 15,-36 18-15,-17-17 16</inkml:trace>
  <inkml:trace contextRef="#ctx0" brushRef="#br0" timeOffset="36585.3958">19403 3634 0,'0'-18'32,"17"0"-32,-17-17 15,18 17-15,-18 1 16,18-18-16,-1 35 15,1 0 1,-18 17-16,18 18 16,-1 1-16,1-19 15,0 1-15,17 0 16,-18-1-16,1-17 16,0 0-16,-18-17 15,0-1-15,0-17 16,-18 17-1,0 0 1,18 1-16</inkml:trace>
  <inkml:trace contextRef="#ctx0" brushRef="#br0" timeOffset="36930.5715">19861 3422 0,'0'0'16,"36"0"-16,-19 0 0,1 0 0,0-18 15,-1 18-15,19 0 16,-36-17-1,-36 17 1,19 17-16,-36 1 16,35 0-16,0 35 15,18-18-15,0 53 16,0-70-16,36 52 16,-19-52-16,36 17 15,-35-35-15,17 18 16,-17-36-16</inkml:trace>
  <inkml:trace contextRef="#ctx0" brushRef="#br0" timeOffset="37103.0309">20108 3598 0,'0'18'0,"0"0"15,0-1-15,0 19 16,0-19-16,0 1 16,18-18-16,-18-18 15</inkml:trace>
  <inkml:trace contextRef="#ctx0" brushRef="#br0" timeOffset="37397.9655">20197 3510 0,'17'-17'16,"-34"34"-16,34-52 0,1 35 16,-1 18 15,-17 17-15,0 0-16,18-17 15,-18 17-15,18 0 0,-18 1 16,17-1-1,-17-18-15,0 1 16,-17 0-16,-1-18 16,0-18-1,1 18-15,-1-18 16,1 1-16</inkml:trace>
  <inkml:trace contextRef="#ctx0" brushRef="#br0" timeOffset="37786.649">20426 3404 0,'17'0'16,"1"36"-1,0-19-15,35 54 16,-36-36-16,19 71 15,-19-36-15,1 54 16,-18-36 0,0 53-16,-18-70 15,-17 70-15,17-88 16,-35 17-16,36-34 16,-19 17-1,19-53-15,-18 17 0,17-17 16</inkml:trace>
  <inkml:trace contextRef="#ctx0" brushRef="#br0" timeOffset="38548.9141">21255 4022 0,'18'-36'16,"-36"72"-16,36-89 0,-36 17 16,0 36-1,1 0-15,-1 0 0,0 0 16,-35 53-16,18-17 15,-18 52-15,36 0 16,34-17 0,36-1-1,-18-52-15,36-18 16,-36 0-16,36-18 16,-36 1-16,-17-1 15,-1 0-15,1 1 0,-18-19 0,18 1 16,-18-35-16,-18 34 15,0-17 1,18 36-16,-17 17 16,34 17-16,-17 1 15,36 35-15,-19-18 16,54 36-16,-36-36 16,18 0-1,-35-17-15,-18 17 16,-18-35-16</inkml:trace>
  <inkml:trace contextRef="#ctx0" brushRef="#br0" timeOffset="38782.3159">20779 4110 0,'17'0'15,"-17"-18"-15,18 18 0,0 0 16,-1 0 0,-17 18-1</inkml:trace>
  <inkml:trace contextRef="#ctx0" brushRef="#br0" timeOffset="38882.5903">20743 4198 0,'0'0'0,"0"18"16,18-1-16,0-17 15,17 18-15,0-18 0,36 0 16,-18 0-16,-18 0 16</inkml:trace>
  <inkml:trace contextRef="#ctx0" brushRef="#br0" timeOffset="39116.171">21414 3475 0,'35'-35'16,"0"35"-16,0-18 0,18-17 16,-17 35-16,-1-18 15,-17 18-15,-1 0 16</inkml:trace>
  <inkml:trace contextRef="#ctx0" brushRef="#br0" timeOffset="39255.0306">21537 3493 0,'18'70'16,"-36"-140"-16,53 158 0,-17-35 16,0-36-16,17 19 15,-17-19-15,-1-17 16,18 18 0</inkml:trace>
  <inkml:trace contextRef="#ctx0" brushRef="#br0" timeOffset="39427.4966">21802 3510 0,'0'35'16,"0"-17"-16,0 0 0,17 17 15,1-17-15,0-1 0,-1-17 16,19 0-16</inkml:trace>
  <inkml:trace contextRef="#ctx0" brushRef="#br0" timeOffset="39717.7789">21996 3369 0,'0'0'0,"35"-18"0,-17 18 16,-1 18-16,1-18 15,17 35-15,-17 1 0,17 17 16,-17-36-16,-1 54 16,-17-54-1,0 19-15,0-19 16,0 1-16,-17 0 16,-19-18-1,19 0-15,-18-18 16,17 18-1,-17-18-15,17 18 16,18 18 0</inkml:trace>
  <inkml:trace contextRef="#ctx0" brushRef="#br0" timeOffset="40212.0442">22842 4145 0,'-17'0'15,"34"0"-15,-17 0 0,36 0 16,-1 0-16,88-17 16,-52 17-16,105-36 15,-105 19-15,70-19 16,-88 19-1,0-1-15,-36 0 16,1 18-16,-18-17 0</inkml:trace>
  <inkml:trace contextRef="#ctx0" brushRef="#br0" timeOffset="40428.9798">23583 3810 0,'0'0'16,"71"18"-16,-36-1 0,18-17 15,0 18-15,0 0 16,0-1-16,0 1 0,35 17 16,-71-17-16,-17 17 15,0 0-15,-35-17 16,0 17-16,0 1 0,-36-1 16,53-18-16,-34 19 15,34-19-15,-35 1 16</inkml:trace>
  <inkml:trace contextRef="#ctx0" brushRef="#br0" timeOffset="41875.1784">24994 3863 0,'18'0'0,"0"0"15,52 18-15,-35-1 16,54 1-16,-54-1 16,18 19-1,-36-19-15,-17 1 16,0 0-16,0-1 0,-17 19 16,-18-1-16,-18 18 0,35-18 15,0 18-15,18-35 16,18 35-16,0-36 15,17 1-15,-17-1 16,17 1-16,35 0 16,-52-18-16,17 0 15,-52-18 1,-1 18-16</inkml:trace>
  <inkml:trace contextRef="#ctx0" brushRef="#br0" timeOffset="42002.7555">24977 4304 0,'88'0'16,"-176"0"-16,246 0 0,-105-18 0,71 1 15,-54-1 1,19-35-16</inkml:trace>
  <inkml:trace contextRef="#ctx0" brushRef="#br0" timeOffset="42208.5709">25612 3422 0,'0'0'0,"17"0"15,36-18-15,-35 1 16,52-1-16,-52 18 15,35-18-15,-35 18 16,-18-17 0</inkml:trace>
  <inkml:trace contextRef="#ctx0" brushRef="#br0" timeOffset="42353.375">25735 3581 0,'35'70'15,"-70"-140"-15,88 176 0,-35-71 0,-1-18 16,1 1-16,0 0 0,17-1 16,-17-17-16,-1 0 15</inkml:trace>
  <inkml:trace contextRef="#ctx0" brushRef="#br0" timeOffset="42587.0589">26035 3493 0,'0'0'0,"18"0"0,-1 0 16,19 0-1,-36 17 1,0 36-16,-18-35 16,0 35-1,18-18-15,0-17 0,0-1 16,0 1-16,0-1 0,53 1 15,-18-18-15,18-18 16,-17 1-16,-1 17 16</inkml:trace>
  <inkml:trace contextRef="#ctx0" brushRef="#br0" timeOffset="42870.5813">26317 3440 0,'18'0'0,"0"0"16,-1 17-16,18 19 16,-17-19-1,0 1-15,-18-1 0,17 36 16,-17-17-16,0-19 16,0 19-16,0-19 0,-17 18 15,17-17 1,0 0-1,-18-18-15,0-18 16,1 18-16,-1 0 16,1 0-16,-19-18 0,1 18 15,0 0-15,-18-17 0,0 17 16</inkml:trace>
  <inkml:trace contextRef="#ctx0" brushRef="#br0" timeOffset="43620.9341">22983 2787 0,'0'-18'15,"0"36"-15,0-53 0,-17 35 16,17 17 0,17 54-16,-17-18 15,0 0-15,0 17 0,18 1 16,-18-18-16,18 0 16,35 17-16,-18-35 15,36-17-15,-36-18 16,18-18-16,-36 1 15,1-36-15,0 18 16,-18-18 0,0 35-16,0 0 15,0 36-15,17 17 16,1 1-16,0-19 16,-1 1-16,18 0 15,-17-1-15,0-17 0,17 0 0,-17 0 16,-1-17-1,-17-36-15,-17 17 16,17 1-16,-18 0 0,0-36 16,1 36-16,-19-18 15,36 18 1,-17 0-16</inkml:trace>
  <inkml:trace contextRef="#ctx0" brushRef="#br0" timeOffset="43989.145">23442 2434 0,'0'0'16,"18"-17"-16,17 17 15,-17-18-15,35 0 16,-36 18-16,1-17 16,-18 34 15,-18 1-31,1-18 16,17 35-16,0-17 15,0 52-15,17-34 16,-17-1-16,18 0 0,17 0 15,-17-17-15,17 17 16,-17-35 0,17 0-16,-17 0 15,-18-17 1</inkml:trace>
  <inkml:trace contextRef="#ctx0" brushRef="#br0" timeOffset="44209.507">23760 2417 0,'0'0'0,"17"0"0,1 0 16,0 0-16,-1 17 15,1 1-15,-1-1 16,-17 1-16,0 17 16,0-17-16,-17 0 15,17-1-15,0 1 16,17 0-1,1-1-15,0-17 0,-1 0 16,1 0-16,35-35 16</inkml:trace>
  <inkml:trace contextRef="#ctx0" brushRef="#br0" timeOffset="44499.2525">23971 2364 0,'18'-18'15,"-18"0"-15,18 18 0,-1 0 16,1-17-16,-1 17 16,1 0-16,0 0 15,-18 35 1,17-17-16,-17-1 0,0 36 16,0-18-16,0 1 15,0-19 1,18 1-1,-36-18 1,1 0 0,-1 0-16,0 0 15</inkml:trace>
  <inkml:trace contextRef="#ctx0" brushRef="#br0" timeOffset="44900.0326">24077 2963 0,'0'0'16,"0"18"-16,-18 0 0,18-1 16,-17 19-1,17-19-15,-18 18 0,18 18 16,-17-35-16,17 0 16,0-1-16</inkml:trace>
  <inkml:trace contextRef="#ctx0" brushRef="#br0" timeOffset="45261.5415">24342 2417 0,'0'141'15,"0"-282"-15,17 352 0,1-140 0,-18-1 16,35 19-16,-35-54 16,18 0-1,0-17-15,-1-36 16,1-35 0,-1 36-16,1-19 0,17 1 15,-17 35-15,17 0 16,-17 0-1,17 35-15,-35-17 16,-17 35-16,-1-36 16,-17 1-1,17 0-15,0-18 0,-17 0 16,35-18-16,-18-35 16</inkml:trace>
  <inkml:trace contextRef="#ctx0" brushRef="#br0" timeOffset="45433.5902">24694 2258 0,'36'0'0,"-1"-18"15,18 1-15,-35 17 16,17-18-1,-35 0-15</inkml:trace>
  <inkml:trace contextRef="#ctx0" brushRef="#br0" timeOffset="45561.2516">24800 2452 0,'0'0'16,"36"35"-16,-19-17 0,1 17 15,-1-35-15,1 0 16,0 0-16,-1 0 0,1-35 15</inkml:trace>
  <inkml:trace contextRef="#ctx0" brushRef="#br0" timeOffset="45801.5738">25065 2311 0,'0'0'15,"0"17"-15,18 1 16,-1 0-16,-17-1 16,0 1-1,0 0-15,18-18 0,-18 17 16,17-17 0,1 18-1,0-18-15,-1 0 16,1-18-16</inkml:trace>
  <inkml:trace contextRef="#ctx0" brushRef="#br0" timeOffset="46067.6525">25224 2258 0,'0'0'16,"17"-18"-16,1 1 0,0 17 15,-1 0-15,1 0 16,-1 0-1,1 17-15,-18 18 16,0-17-16,0 17 16,0-17-1,0 0-15,0-1 16,0 1 0,-18-18 15,1 0-31,-18 18 15,17-18-15,0 0 16</inkml:trace>
  <inkml:trace contextRef="#ctx0" brushRef="#br0" timeOffset="46496.4903">26723 4092 0,'0'0'15,"35"0"-15,0 18 0,18-18 0,89 0 16,-54 0-16,123-18 16,-122 1-1,69-19-15,-69 1 16</inkml:trace>
  <inkml:trace contextRef="#ctx0" brushRef="#br0" timeOffset="46708.1161">27481 3810 0,'18'18'0,"17"-1"0,1 1 16,-1 0-16,18-1 15,17 18-15,-34-17 16,-1 35-16,-17-35 16,-36 17-1,0 0-15,-52 1 16,34-1-16,-34 0 15,52-17-15,1-1 16,34 1-16,1-18 16</inkml:trace>
  <inkml:trace contextRef="#ctx0" brushRef="#br0" timeOffset="46852.918">28434 4198 0,'18'-18'16,"-36"36"-16,53-36 0,-17 18 16,-1 0-16</inkml:trace>
  <inkml:trace contextRef="#ctx0" brushRef="#br0" timeOffset="46974.401">28822 4233 0,'0'0'0,"18"-17"0,-1 17 16,36-18 0,-18 0-1</inkml:trace>
  <inkml:trace contextRef="#ctx0" brushRef="#br0" timeOffset="47090.736">29157 4251 0,'0'0'15,"35"0"-15,-17 0 0,-36 0 32,1 0-32</inkml:trace>
  <inkml:trace contextRef="#ctx0" brushRef="#br0" timeOffset="54147.6866">2187 6914 0,'-35'0'16,"70"0"-16,-52 18 16,87 70-1,-17-17 1,0-1-16,0 1 0,0 17 15,70 71-15,-70-71 16,53 53-16,-71-70 16,36 52-16,-36-70 15,-17-18-15,17 36 16,-17-36-16,-18-17 16,0 0-16,-18-18 0</inkml:trace>
  <inkml:trace contextRef="#ctx0" brushRef="#br0" timeOffset="54348.7943">2787 7144 0,'-35'88'0,"70"-176"15,-88 247-15,0-71 0,0 0 16,0 35-16,-70 107 15,70-124-15,-35 123 16,70-141-16,-17 18 16,35-89-16,0 1 15</inkml:trace>
  <inkml:trace contextRef="#ctx0" brushRef="#br0" timeOffset="55052.0252">3087 6579 0,'0'0'15,"0"-35"-15,0 17 0,-18 18 32,-17 18-17,0 0-15,-1-1 16,1 1-16,35 0 16,-18 17-16,18-17 15,0 17 1,18-18-16,17 36 15,1-35-15,-19 0 0,19-1 16,-1 19-16,-18-19 16,-17 36-16,-17-35 15,-1 35 1,1-36-16,-19 1 0,1 0 16,17-18-16,18 17 15,18-17 1,17 0-1,-17 0-15,17 0 16,-17 0 0,-18 18-16,0-1 15,0 19 1,0-19-16,0 1 16,0 0-16,17-18 15,19-18 1,-19 0-16</inkml:trace>
  <inkml:trace contextRef="#ctx0" brushRef="#br0" timeOffset="55328.2163">3210 6720 0,'18'-17'16,"-36"34"-16,54-52 0,-19 18 0,36-1 15,-18 18 1,1 35-16,-19-17 16,-17 35-16,0-36 15,-17 54-15,17-53 16,-18 34-16,18-34 16,0 0-16,18-1 15,-1-17 1,1 0-16,0 18 15,-1-18-15,1 0 16,0 0-16,-1 0 0</inkml:trace>
  <inkml:trace contextRef="#ctx0" brushRef="#br0" timeOffset="55631.9516">3545 6632 0,'0'-17'0,"0"34"15,18-34 17,17 52-32,-17-17 15,17 17-15,-17-18 16,17 36-16,-35-35 16,0 17-16,18-17 15,-18 0-15,0 34 16,-18-34-16,18 0 15,-17-18-15,-1 0 16,-17 0 0,17-18-1</inkml:trace>
  <inkml:trace contextRef="#ctx0" brushRef="#br0" timeOffset="56646.5193">4198 7708 0,'18'0'47,"-1"0"-31,1 0-16,17 0 15,1 0-15,34 0 16,89 18-16,-53-1 16,158 1-16,-123-18 15,212 0-15,-159 0 16,177 0-16,-195-18 15,124 1 1,-159-1-16,71 1 16,-142 17-16,1-18 0,-1 18 15,1-18-15,-54 18 16,1 0-16,0 0 16</inkml:trace>
  <inkml:trace contextRef="#ctx0" brushRef="#br0" timeOffset="56912.4269">6967 7320 0,'36'18'0,"-1"-1"15,35 19-15,-34-19 16,17 19-16,53-1 15,-54-17-15,-16-1 16,17 1-16,-18-1 0,18 19 16,-36-19-16,-17 1 15,-17 0 1,-89 17-16,53-17 16,-70-1-1,17 1-15,53-18 16</inkml:trace>
  <inkml:trace contextRef="#ctx0" brushRef="#br0" timeOffset="57756.6373">7885 7549 0,'17'0'0,"54"-17"16,-36 17-16,53 0 16,-35 17-16,0 1 15,-18 0-15,1-1 0,-1 54 16,-35-18-16,-35 53 16,-1-53-16,19 0 15,-54 52 1,54-52-16,-1 0 0,0-18 15,18 1-15,0-1 0,36 0 16,34 1-16,-35-36 16,71 17-16,-71-34 15,36-1-15,-36 0 16,-35-17 0</inkml:trace>
  <inkml:trace contextRef="#ctx0" brushRef="#br0" timeOffset="57897.0912">8114 8096 0,'88'0'15,"-176"0"-15,229 0 0,-53-35 16,-35 35-16,18-35 16,-36 17-1</inkml:trace>
  <inkml:trace contextRef="#ctx0" brushRef="#br0" timeOffset="58151.3197">8555 6862 0,'0'0'16,"35"0"-16,0 0 0,36 0 15,-36 17-15,18-17 0,-18 0 16,18 0-16,-35 0 16,0 0-1</inkml:trace>
  <inkml:trace contextRef="#ctx0" brushRef="#br0" timeOffset="58302.722">8696 6897 0,'0'0'15,"0"35"-15,18 36 16,-1-18-16,1 17 16,0-35-16,-1 18 15,1-35-15,-1 0 16,1-1-16,0-17 0,-1 0 15</inkml:trace>
  <inkml:trace contextRef="#ctx0" brushRef="#br0" timeOffset="58468.6536">8996 6985 0,'0'0'16,"17"35"-16,-17 1 0,18-1 15,0-18-15,-1 1 0,-17 0 16,18-1-16,0-17 0,-1 0 16,1 0-16</inkml:trace>
  <inkml:trace contextRef="#ctx0" brushRef="#br0" timeOffset="58802.3971">9172 6897 0,'18'-18'16,"0"18"-16,-1-17 16,1 17-16,17-18 15,-17 18-15,17 0 16,-17 18 0,17 17-1,-17 0-15,34 36 16,-34-36-16,17 35 15,-35-34-15,18 17 16,-18 0 0,-18-36-16,1 1 15,-19-18-15,19 0 16,-1 0-16,1 0 0,-1-18 16,-17 18-16,17 0 15,18 36 1,0-19-1</inkml:trace>
  <inkml:trace contextRef="#ctx0" brushRef="#br0" timeOffset="60220.9749">8273 8767 0,'0'0'0,"53"0"16,70 0-16,-52 0 15,-1-18-15,18 18 0,1 0 16,69 0 0,-70 0-16,-35 0 15</inkml:trace>
  <inkml:trace contextRef="#ctx0" brushRef="#br0" timeOffset="61556.473">10513 8008 0,'-18'0'16,"36"0"-1,35 0 1,-18 18-16,124-1 15,-53-17-15,17 18 16,142-18 0,-124-18-16,176-17 0,-158 17 15,0 1-15,-1-1 0,-34 1 16,70-19-16,-141 36 16,-18-17-16,18 17 15,-71 0 1,-17 17-16,18-17 15</inkml:trace>
  <inkml:trace contextRef="#ctx0" brushRef="#br0" timeOffset="61838.5526">12541 7620 0,'53'53'15,"-18"-18"-15,36 18 16,-18-35-16,35 17 16,-53-17-16,36 17 15,-53-17-15,17-1 16,-35 1-16,-35 35 16,17-36-16,-70 54 15,70-53-15,-17 17 16,0-17-16,-1 34 15,19-34-15,-19 0 16,19-1-16,-1-17 16</inkml:trace>
  <inkml:trace contextRef="#ctx0" brushRef="#br0" timeOffset="62461.552">13617 7602 0,'18'-35'0,"-36"70"0,71-70 16,-18 35-16,1-18 15,70 36-15,-18 17 16,-71-17-16,19 35 16,-36-18-16,-36 53 15,1-35-15,-18 53 16,36-53-16,-1-18 16,18 1-16,0-19 0,35 19 15,0-19-15,36 1 16,-18-18-1,17-18-15,-34 18 16,-19-17-16,-17-1 16</inkml:trace>
  <inkml:trace contextRef="#ctx0" brushRef="#br0" timeOffset="62606.5688">13705 8061 0,'89'0'15,"-178"0"-15,231 0 0,-90-18 0,19 1 16,17-19 0,-35 19-16,-18-1 15</inkml:trace>
  <inkml:trace contextRef="#ctx0" brushRef="#br0" timeOffset="63241.0756">13582 7161 0,'0'0'16,"-18"0"-16,36-17 15,0-19 1,-1 19-16,19-54 15,-36 54-15,17-19 0,-17 1 16,18 35 0,-18 18-1,35 17 1,-17-17-16,17 17 0,18 0 16,-35-17-1,-1-1-15,1-17 0,-1 18 16,1-18-16,0 0 15,-18-18 1,-18 1-16,18-1 16,0 1-16,-18 17 15,18-18-15,18 18 16</inkml:trace>
  <inkml:trace contextRef="#ctx0" brushRef="#br0" timeOffset="63591.1321">14164 6844 0,'0'-18'0,"18"1"16,17 17-16,-17-18 0,52 0 15,-35 18 1,18 0-16,-35 0 15,0 0-15,-36 0 32,-17 0-17,17 18-15,0 0 16,18 35 0,0-18-16,0 53 15,18-53-15,0 1 0,-1-1 16,19-18-16,-19 1 0,19 17 15,-19-17-15,1-18 16,17 0 0,-17-18-16</inkml:trace>
  <inkml:trace contextRef="#ctx0" brushRef="#br0" timeOffset="64024.9633">14605 6932 0,'0'0'0,"0"18"0,18 35 16,-18-36-16,0 1 16,0 35-1,17-36-15,-17 1 0,18-18 16,0 0 0,-1-18-16,1-17 15,-18 0-15,0 17 16,0 1-16,17-36 15,-17 35-15,18-17 16,-18 17-16,18 1 16,17 17-16,-17 0 15,-1-18-15,1 18 16,0 0-16,-1 18 0,1-18 16,17 17-1,-17 1-15,-1 35 16,1-18-16,17 36 15,-17-36-15,0 18 16,-18-36-16,17 1 16,-17 0-16,-35-18 15,0 0 1,-1 0-16,19-18 16,-54 18-16,36 0 15</inkml:trace>
  <inkml:trace contextRef="#ctx0" brushRef="#br0" timeOffset="64754.2971">11165 8502 0,'0'0'0,"0"35"15,0 1-15,18-1 0,17 35 16,-17-34-16,0-19 15,-1 19 1,1-19-16,-18-34 16,-18-19-1,18 1-15,-17-18 16,17 18-16,0 0 0,0-18 0,0 17 16,35-34-16,-17 52 15,52-17 1,-35 35-16,1 0 0,-19 17 0,36 36 15,-53-17 1,18 17-16,-18-36 16,-18 36-16,18-35 15,-17 17-15,17-17 16,0-1-16,17 1 16,1 17-16,35 1 15,-36-19-15,19 18 16,-36-17-16,-18 0 15,-35-18-15,18 17 16,0-17-16,-71 0 16,53 0-16,-18 0 15,54 0-15,-1 0 16</inkml:trace>
  <inkml:trace contextRef="#ctx0" brushRef="#br0" timeOffset="65159.9424">11871 8608 0,'18'17'0,"-36"-34"0,36 70 16,-18 0 0,0-18-16,0 18 15,-18-36-15,18 19 16,-18-36-16,18-18 31,-17-35-31,34-17 16,1 34-16,17-34 15,-17 52-15,17 18 16,-17 18-16,17 35 16,-17 0-16,35 35 15,-36-53-15,36 18 16,-18-35-1,1-1-15,-19-17 16,1-70 0,-18 34-16,0-16 15,0 16-15,0-17 0,-18-52 16,18 69-16,-17 1 16,-1 0-16,0-1 15,1 36-15</inkml:trace>
  <inkml:trace contextRef="#ctx0" brushRef="#br0" timeOffset="66384.1719">10777 7549 0,'0'0'0,"0"18"15,-17 0 1,-1-36-1,0-17 1,1 0-16,-1-71 16,1 53-16,-19-106 15,19 88-15,-1-105 16,0 88-16,18 17 16,0 18-16,0-35 15,18 53-15,53 17 16,-36 18-16,35 0 15,-34 18-15,-1 35 16,-35-18-16,0 53 16,0-52-16,-35 34 15,35-52-15,-18 17 16,18-17-16,35 17 16,-17-17-1,17 17-15,-17-35 16,-1 35-16,1-35 15,-18 18-15,-18-18 16,-17 17-16,18-17 16,-36 0-1,35 0-15,-17 0 16,17 0-16,18-17 16</inkml:trace>
  <inkml:trace contextRef="#ctx0" brushRef="#br0" timeOffset="66650.1112">11007 6385 0,'0'0'16,"17"-17"-16,1-1 0,0 18 16,17-18-16,-17 18 15,-1 0-15,18 0 0,1-17 16,-19 17 0</inkml:trace>
  <inkml:trace contextRef="#ctx0" brushRef="#br0" timeOffset="66801.0614">11095 6421 0,'0'0'15,"18"70"-15,-1-35 0,1 36 16,-1-53-16,1 17 0,0-17 16,-1-1-16,1 1 0,0-1 15,-1-17 1,1 0-16</inkml:trace>
  <inkml:trace contextRef="#ctx0" brushRef="#br0" timeOffset="67316.7359">11377 6456 0,'18'17'31,"-18"1"-31,17 0 16,-17-1-16,18 1 0,-18 0 0,0-1 16,18 1-16,-18 0 15,0-1-15,0 1 16</inkml:trace>
  <inkml:trace contextRef="#ctx0" brushRef="#br0" timeOffset="67657.4787">11465 6350 0,'18'0'15,"0"0"1,-1 0-16,1-18 16,17 18-16,-17-17 0,-1 17 0,1 0 15,0 0 1,-1 0-16,-17 35 16,0-17-16,18 35 15,-18-18-15,18 18 16,-18-36-16,17 36 15,1-35-15,-18 0 0,18-1 16,-36-34 31,-17 17-47,17-18 16,-17 18-1,17 18-15</inkml:trace>
  <inkml:trace contextRef="#ctx0" brushRef="#br0" timeOffset="68241.5524">11906 6879 0,'18'-17'0,"17"-19"15,-17 19-15,-1-19 16,-17 1-16,18 0 0,-18-18 16,0 18-16,0-18 15,0 35-15,18 0 16,-1 1 0,19 34-1,-19 1-15,19 17 0,16 54 16,-16-37-1,-1 19-15,18 35 16,-35-53-16,-1 0 0,1 52 16,-18-69-16,-18-1 15,18-17-15,-53-1 16,36-17 0,-19 0-16,19 0 0,-36-35 15,35 17-15,-35-35 16,53 18-16,0-35 15,18 34-15,17-17 16,0 18-16,18-35 16,-17 52-16,17-53 15,-36 36 1</inkml:trace>
  <inkml:trace contextRef="#ctx0" brushRef="#br0" timeOffset="68646.3841">12400 6227 0,'18'0'47,"-1"-18"-31,19 18-16,-1 0 15,-35-18-15,35 18 16,-52 0 0</inkml:trace>
  <inkml:trace contextRef="#ctx0" brushRef="#br0" timeOffset="68790.8171">12471 6244 0,'17'53'16,"-34"-106"-16,52 141 0,-17-17 15,-18-36-15,17 18 16,1-35-16,-18-1 16,35 19-16,-17-36 15,-1-18 1</inkml:trace>
  <inkml:trace contextRef="#ctx0" brushRef="#br0" timeOffset="68924.7184">12700 6332 0,'0'36'15,"18"-36"-15,-1 35 16,1-17-16</inkml:trace>
  <inkml:trace contextRef="#ctx0" brushRef="#br0" timeOffset="69230.8431">12788 6227 0,'0'0'15,"18"-18"-15,-1 18 16,1 0-1,17 0-15,1 0 16,-19 18-16,1-1 0,17 18 16,-17 1-16,0 34 15,-1-52-15,1 52 16,-1-17 0,-17-35-16,0 0 15,-17-18 1,-18 0-1,17 0-15,0 0 16,1-18-16,-1 18 0,0 0 0,1 0 16,-19 0-1</inkml:trace>
  <inkml:trace contextRef="#ctx0" brushRef="#br1" timeOffset="80647.4259">13670 8678 0,'0'-17'31,"0"-1"-15,0 0-1,18 18-15,-18-17 0,0-1 16,17 18-16,1 0 15,0 0 1,-1 0 0,1 0-1,0 0-15,17 0 16,-17 0-16,17 0 0,0 18 16,36-1-16,-36-17 15,71 36-15,-53-19 16,53 1-1,-36-18-15,1 18 0,-1-18 16,54 0-16,-71-18 16,35 0-16,-53 18 15,0-17-15,-17 17 16,0-18-16,-36 18 31</inkml:trace>
  <inkml:trace contextRef="#ctx0" brushRef="#br1" timeOffset="82071.077">2364 8819 0,'17'0'31,"19"0"-15,87 0 0,53 18-16,-70-18 0,88 0 15,-106 0 1,89 18-16,-107-18 15,-17 17-15,36-17 16</inkml:trace>
  <inkml:trace contextRef="#ctx0" brushRef="#br1" timeOffset="85247.2824">11183 9102 0,'-18'0'15,"36"17"63,0 1-62,-1-18-16,36 35 16,-17-17-16,16 0 15,1-1-15,-17-17 16,-1 18-16,18-18 0,35 17 15,-53-17-15,54 0 16,-54-17-16,71-1 16,-71 1-16,53-1 15,-53 0 1,54 1-16,-54-1 16,35-17-16,-34 17 15,34-17-15,-34 17 16,-1 0-16,-18 1 0,1-18 15,0 17 1,-1-17-16,-17 17 16,0-17-16,0 17 15,0-17-15,0-36 16,0 36-16,0 0 16,0-1-16,-17 1 0,-1-35 15,0 34-15,-17-34 16,18 52-16,-36-35 15,17 36-15,-17-1 16,-35-17 0,18 17-16,17 18 0,0 0 15,-18 0-15,18-18 0,-70 18 16,52 0-16,1 0 16,17 0-16,-53 0 15,53 0-15,0 18 16,18-18-16,-18 18 0,18-1 0,-1 19 15,-34 16 1,52-34-16,-35 35 16,36-18-16,-36 18 15,17-35-15,1 35 16,18-18-16,-1 18 16,18-35-16,18 17 0,52 0 15,-35 0 1,54 18-16,-36-35 15,-18 17-15,71 36 16,-36-36-16,-17 0 0,71 36 16,-54-36-1,54 1-15,-71-36 16,-18 0-16</inkml:trace>
  <inkml:trace contextRef="#ctx0" brushRef="#br1" timeOffset="88738.3959">3810 6297 0,'0'-18'16,"0"1"-16,-18-1 15,1 18 1,-1 0-16,-35 0 16,18 0-16,0 0 15,-1 18-15,-17-18 0,1 0 16,-90 17 0,72-17-16,-124 0 0,106 0 15,-142-17 1,107-1-16,17 18 15,-17 0-15,-1 0 0,-88 18 16,107-1-16,-54 19 16,106-1-16,-35 0 15,52-17-15,1 0 16,35-1-16,-17 18 16,17-17-16,-18 0 15,18 35-15,0-18 16,-18 18-16,18 17 15,-17 72-15,17-54 0,0 0 16,-18 0-16,18 18 16,0 106-16,18-107 15,-1 125 1,-17-107-16,36-17 0,-19 0 0,1 0 16,35 70-1,-18-105-15,18 52 16,-35-70-16,17 35 15,0-52-15,18 16 16,-35-34-16,70 17 16,-35-17-16,53 17 15,-36-35-15,89 18 16,-89-18-16,124 0 16,-88 0-16,106-35 15,-106 35-15,105-53 16,-105 35-1,71-52-15,-107 34 16,-17 1-16,35 0 16,-52 17-16,-19 18 0,19-18 15,-19 18-15,1 0 0,-1 0 16,1 0-16,0 0 16,17-35-1,-17 18-15,-1-36 16,1 17-16,0 1 15,-1-18-15,-17-88 16,0 70-16,0-123 16,-17 71-16,-1-18 0,-17-141 15,35 123-15,0 0 16,0-141-16,17 71 16,-17 123-16,-17-35 15,17 70-15,-36-17 16,19 35-16,-36-17 15,18 52 1,-36-17-16,36 35 16,-53 0-16,35 18 15,17 17-15,1 0 0</inkml:trace>
  <inkml:trace contextRef="#ctx0" brushRef="#br1" timeOffset="90964.9476">8343 8731 0,'-17'0'16,"-1"0"-1,-17-17-15,17 17 16,0 0-1,18-18-15,18 18 32,53 18-17,-19-18-15,72 0 16,-53 0-16,87-18 16,-70 18-16,1-18 0,69 18 15,-87-17 1,17 17-16,-53 0 15,1 0-15,-54 0 16,-17 0 0,-18 0-1,-35 17-15,17 1 0,1-18 16,-1 0-16,0 18 16,-105-18-16,106 17 15,-19-17-15,-69 0 16,87 0-16,-35-17 15,71 17-15,-18 0 16,71 17 0,52-17-1,-17 0-15,71 0 16,-36-17-16,88-1 16,-70 18-16,123-18 15,-123 18 1,88 0-16,-123 0 15,-18 0-15,0 0 0,-36 18 16,18-18-16,-52 18 16</inkml:trace>
  <inkml:trace contextRef="#ctx0" brushRef="#br0" timeOffset="101769.9134">11624 7320 0,'18'0'16,"-18"18"0,0-1-16,-18 36 15,0-17-15,1-19 16,-1 19-16,0-19 0,-34 54 16,34-54-16</inkml:trace>
  <inkml:trace contextRef="#ctx0" brushRef="#br0" timeOffset="104230.7365">14658 6914 0,'0'-17'16,"-18"17"0,18-18-1,0 36 63,0 17-78,0-17 16,18-1-16,-18 19 16,0-19-16,18 1 15,-18 0-15,17-18 16,-17-18 15,0 0-15,-17 1-16,17-36 15,0 17-15,0 19 0,0-36 16,-18 35 0,18 36-1,0 0 1,0 17-16,0-18 16,0 36-16,0-17 15,0-1 1,0-17-16,0-1 15,0 1-15,18-18 16,-18-18 0,0 1-16,0-19 15,0 1-15,0 0 16,0 17 0,-18 18-16,18 18 31,0-1-31,0 36 15,0-17-15,18 16 16,-1-34-16,-17 0 16,18 17-16,-18 0 15</inkml:trace>
  <inkml:trace contextRef="#ctx0" brushRef="#br0" timeOffset="104751.4892">13864 7126 0,'18'0'16,"-1"-18"-1,1 1-15,0-36 16,-1 35-16,1-35 15,-18 36 1,18-19-16,-18 19 16,0-1-16,0 36 31</inkml:trace>
  <inkml:trace contextRef="#ctx0" brushRef="#br0" timeOffset="106012.2537">16281 7849 0,'0'18'16,"17"-18"-16,54 18 15,-18-18-15,0 0 16,17-18-16,107 0 16,-107 18-16,18-17 15,-17-1-15,-18 18 0,17-18 0,-17 1 16,18-1 0,-53 0-16</inkml:trace>
  <inkml:trace contextRef="#ctx0" brushRef="#br0" timeOffset="106219.515">17004 7602 0,'0'0'0,"53"36"0,-18-1 15,18-17-15,0-1 0,0 18 16,88 1-16,-70-19 16,-1 36-16,-52-35 15,-18 17 1,0-17-16,-36 0 0,1-1 15,0 1-15,0-1 0,-18-17 16,17 18-16,1-18 0,0 18 16,17-18-16</inkml:trace>
  <inkml:trace contextRef="#ctx0" brushRef="#br0" timeOffset="106550.6453">19191 8026 0,'18'0'16,"-1"0"-16,19 0 15,-19 0 1,1 0-16,17 0 0,1 0 15</inkml:trace>
  <inkml:trace contextRef="#ctx0" brushRef="#br0" timeOffset="106674.9477">19861 8026 0,'36'0'15,"-72"0"-15,89 0 0,-35 0 16,0 0-16,-1-18 0</inkml:trace>
  <inkml:trace contextRef="#ctx0" brushRef="#br0" timeOffset="106813.11">20232 8026 0,'0'0'0,"35"0"15,-17 0-15,-1 0 0,1 0 16,0 0-16</inkml:trace>
  <inkml:trace contextRef="#ctx0" brushRef="#br0" timeOffset="107679.7419">2011 10160 0,'0'18'15,"35"17"1,0 0-16,54 36 16,-19-36-16,54 53 15,-71-35-15,70 53 16,-70-35 0,53 34-16,-71-52 15,0 0-15,1-18 0,17 1 16,-36-19-16</inkml:trace>
  <inkml:trace contextRef="#ctx0" brushRef="#br0" timeOffset="107881.5805">2540 10178 0,'-53'176'16,"106"-352"-16,-141 440 0,53-140 0,-18-18 16,0-1-16,17-16 0,19 69 15,17-105-15,17 0 16,19-35-16</inkml:trace>
  <inkml:trace contextRef="#ctx0" brushRef="#br0" timeOffset="108341.5834">3157 9648 0,'-53'0'16,"106"0"-16,-141 0 0,53 18 15,17 0-15,1-18 0,17 17 16,0 1 0,0 0-16,17-18 0,1 17 15,35-17-15,-18 18 16,-17-18-16,17 0 15,-17 18-15,-18-1 16,0 19 0,-18-19-16,-17 18 15,17-17-15,-17 17 16,35-17-16,-18 0 16,18-1-16,18 1 15,-1 0-15,-17-1 16,18-17-16,17 0 15,-17 18-15,0-18 16</inkml:trace>
  <inkml:trace contextRef="#ctx0" brushRef="#br0" timeOffset="108714.5682">3440 9596 0,'-18'0'15,"18"17"1,18-17-16,-1 18 16,19-1-1,-19 1-15,1 0 0,-1-1 16,1 1-16,-36 35 15,18-35-15,-17 35 16,17-36-16,0 36 16,0-35-16,17 17 15,1-35-15,17 18 16,-17-18 0,17 0-16,-52 0 31,-19 0-31,1 0 15,-18 0-15,18 0 16,0 17 0,-1 1-16</inkml:trace>
  <inkml:trace contextRef="#ctx0" brushRef="#br0" timeOffset="109152.1459">4974 10548 0,'88'0'15,"-176"0"-15,247 0 0,0 0 16,-53 0-16,17 0 0,18-18 15,0 18-15,177 0 16,-160-17-16,142 17 16,-176-18-16,-1 18 15,-17-17-15,-18 17 0,36-36 16,-89 36-16,-17-17 16,-36 17-1</inkml:trace>
  <inkml:trace contextRef="#ctx0" brushRef="#br0" timeOffset="109371.7659">6914 10248 0,'0'0'0,"71"18"15,-18-1-15,0 19 16,53-1-16,-36-17 16,36 17-16,-53-17 15,-18-1-15,1 1 16,-19 0-16,-17-1 0,0 18 15,-35-17-15,-36 35 16,36-18-16,-53 18 16,35-35-16,0-1 15,18-17 1</inkml:trace>
  <inkml:trace contextRef="#ctx0" brushRef="#br0" timeOffset="109598.2508">9525 10601 0,'0'35'16,"0"-17"-16</inkml:trace>
  <inkml:trace contextRef="#ctx0" brushRef="#br0" timeOffset="109736.7624">10054 10636 0,'0'0'0,"18"18"0,-1-18 16,1-18-1</inkml:trace>
  <inkml:trace contextRef="#ctx0" brushRef="#br0" timeOffset="109871.6509">10619 10548 0,'0'0'0,"17"0"0,1 0 16,-36 0 15</inkml:trace>
  <inkml:trace contextRef="#ctx0" brushRef="#br0" timeOffset="141793.4177">4939 12030 0,'18'0'16,"-18"17"0,17-17-16,1 0 0,-1 0 15,1 0-15,35-17 16,-18 17-16,18-18 15,0 18-15,-18 0 0,54-18 16,-36 18-16,-1-17 16,19 17-16,-18 0 15,106-18-15,-71 1 16,18 17-16,-18 0 16,18-18-16,105 0 0,-87 18 15,123-35-15,-124 35 16,18-18-16,-17 1 15,158-1-15,-141 0 16,159 1-16,-141 17 16,0-18-16,158 1 15,-158 17-15,176-18 16,-159 18-16,1-18 16,-1 18-16,18-17 0,177-1 15,-177 0-15,211 1 16,-193 17-16,-18-18 15,18 18-15,-1 0 16,-17 0-16,18 0 0,-18 0 16,18 0-16,211 18 15,-211-18-15,229 0 16,-212 0-16,0 0 0,230 0 16,-230 0-1,0 0-15,1 17 0,-1-17 16,18 0-16,212 18 15,-230 0-15,230-1 16,-230-17-16,0 0 0,230 18 16,17 0-1,0-1 1,-246 1-16,-1-18 0,247 17 16,-247 1-16,1-18 15,17 18-15,229-18 16,-229 17-16,247-17 15,-247 0-15,0-17 0,0 17 16,247-18-16,-248 0 16,-16 1-1,-1 17-15,0-18 0,177-17 16,-212 17-16,141 1 16,-176-1-16,-36 0 15,-17 18-15,-18-17 0,18 17 16</inkml:trace>
  <inkml:trace contextRef="#ctx0" brushRef="#br0" timeOffset="145190.6683">2399 13229 0,'0'18'31,"35"70"-31,0-17 16,-17 17-16,35 106 15,-18-88-15,1 52 16,-19-105-16,18 18 16,-35-54-16,0-34 15,-35-54 1,0 1-16,17-1 16,-17 1-16,17-19 0,-35-87 15,36 70-15,17-70 16,17 105-16,54-17 15,-18 53 1,53 17-16,-53 18 16,17 35-16,-52 1 15,17 52-15,-35-53 16,-17 53-16,-19-52 16,-34 52-16,34-53 15,-52 18 1,53-35-16,0-1 15,35 1-15</inkml:trace>
  <inkml:trace contextRef="#ctx0" brushRef="#br0" timeOffset="146621.4259">3175 13670 0,'0'0'0,"-18"0"16,1-17-16,-1 17 0,-35 0 16,18 17-16,0 1 15,17-1-15,18 19 16,-18-1-16,18 36 16,36-1-1,-1-52-15,35-1 16,-34-17-16,34-17 15,-34-1-15,-1-17 16,-18 0-16,-17-18 16,0 35-16,-17-17 15,-18 17-15,17 18 16,18 18 0,18-1-16,-1 1 15,1 17-15,35-17 16,-18 0-16,-17-18 0,17 17 15,-17-17-15,-1 18 16,-34-36 0,-1-17-1,18 17-15,0-35 16,0 36 0,0-19-16,18 1 0,17 0 15,-17 35-15,34-18 16,-34 18-16,17 0 15,1 0-15,-19 0 16,1 0-16,0 0 0,-1 18 16,1 0-1,-18-1 1,0 1-16,-18-1 16,18 1-1,0 0 1,0-1-16,0 1 0,0 17 15,0-17 1,18 0-16,-1-18 16,1 0-16,0 0 15,-1-18 1,-17 0-16,0 1 16,0-1-1,0 0-15,-17 18 16,-1-17-1,0 17-15,18 17 16,18 1 0,0 0-1,17-1-15,-17-17 16,-1 0-16,1 18 0,-36-18 47,18-18-32,0 1-15,0-1 16,0 0-16,0 1 16,18 17-16,0 0 15,-1 0 1,1 0 0,-1 0-1,1-18-15,0 18 16,-1-18-16,1 18 15,-18 18 1,18 0 0,-1 17-1,1-35-15,0 18 16,-1-18-16,1 0 16,0 0-16,-1 0 15,1-18-15,-1 0 16,1 1-1,-36 17 1,1 0 0,-1 0-16,1 0 0,-1 0 15,36 17 1,-1-17 0,18 0-1,-17 0-15,0 0 0,52 0 16,-52-17-16,17 17 15,18-18 1,-35 0-16,17 1 16,-35-1-1,-18 1-15,1 17 16,-1-18 0,36 18-16,-1 0 15,36-18 1,-35 18-16,52-17 15,-34-1-15,-19 0 16,19 18-16,-36-17 0,17 17 16,1-18-16,-36 0 15,1 1 1</inkml:trace>
  <inkml:trace contextRef="#ctx0" brushRef="#br0" timeOffset="146764.8846">4568 13229 0,'0'88'0,"0"-17"16,0-1-16,0 1 0,0 0 16,18-18-1,-18 17-15,0-17 0,18 35 16,-18-53-16,17 18 16,1-35-16</inkml:trace>
  <inkml:trace contextRef="#ctx0" brushRef="#br0" timeOffset="147075.6561">4763 13758 0,'0'0'0,"17"0"15,1-17-15,-1 17 0,19-18 16,-19 0-16,-17 1 15,0-1-15,-17 18 16,-1-17 0,0 17-16,1 0 0,-1 17 15,1 1 1,17 35-16,0-36 16,0 1-16,17 35 15,1-35-15,35 17 16,-18-35-16,18 17 15,-18-17-15,18-35 16</inkml:trace>
  <inkml:trace contextRef="#ctx0" brushRef="#br0" timeOffset="147338.8793">5098 13653 0,'0'17'16,"-18"18"-1,36-17-15,-18 0 16,17-1-16,1 1 16,0-18-16,17 35 15,-18-17-15,1-18 0,-18 18 16,0-1-16,0 1 16,-35-1-1,17-17-15,-17 0 16,17 0-1,1 0-15,-1-17 16,36-18 0</inkml:trace>
  <inkml:trace contextRef="#ctx0" brushRef="#br0" timeOffset="147498.0903">5592 13282 0,'0'18'16</inkml:trace>
  <inkml:trace contextRef="#ctx0" brushRef="#br0" timeOffset="147632.4604">5609 13688 0,'0'-18'16,"-17"18"-16,17-17 16,-18 17-16</inkml:trace>
  <inkml:trace contextRef="#ctx0" brushRef="#br0" timeOffset="148338.3983">7179 12876 0,'-18'36'15,"1"-1"-15,17 0 16,-18 89-16,0-54 15,18 71-15,0-70 16,0 52-16,18-87 16,0-1-16,17 0 0,-17-17 15,52 17 1,-34-35-16,16-17 16,-34-1-16,0 18 15,-18 18-15,17 34 16,-17 1-1,36 18-15,-1-53 16,-17-1-16,17 1 0,0-1 16,18-17-16,-18-17 15,1-36-15,-19 18 16,-17-18-16,-17-53 16,-1 53-16,0-18 0,-17 1 15,-18-36 1,35 71-16,1-36 15,17 54-15,17-36 16,1 35-16,17 0 0,1 18 16</inkml:trace>
  <inkml:trace contextRef="#ctx0" brushRef="#br0" timeOffset="148738.7065">8149 12665 0,'0'0'15,"35"0"1,-17 0-16,53 0 15,-36-18-15,35 0 16,-52 18-16,35 0 16,-35 0-16,-1 0 15</inkml:trace>
  <inkml:trace contextRef="#ctx0" brushRef="#br0" timeOffset="148882.5273">8290 12682 0,'0'71'15,"0"-142"-15,18 177 0,-18-53 16,18-18-16,-18 1 16,17-19-16,18 36 15,-17-35-15,0 17 16,17-35-16,-17 0 16</inkml:trace>
  <inkml:trace contextRef="#ctx0" brushRef="#br0" timeOffset="149196.0754">8573 12965 0,'0'17'16,"0"1"-16,17-36 16,1 1-16,35-19 15,-36 1-15,-17 0 16,18-1-16,-18 1 15,18 0-15,-18 0 0,-18 17 0,18-17 16,-18 17-16,18 0 16,-17 1-16,-1-1 0,18 36 15,0 17 1,0 0-16,0 54 16,18-54-16,-1 0 15,1 0-15,0-17 0,-1 0 16,36-1-16,-35-17 15,35-17-15,-36-1 16</inkml:trace>
  <inkml:trace contextRef="#ctx0" brushRef="#br0" timeOffset="149450.0778">8837 12612 0,'35'0'16,"-17"0"-16,35 17 15,-18-17-15,-17 0 0,35 36 16,-36-19 0,1 19-16,-18-1 15,0 18-15,0-36 16,0 19-16,0-19 16,-18-17-16,1 0 31,-1 0-16,0 0 1</inkml:trace>
  <inkml:trace contextRef="#ctx0" brushRef="#br0" timeOffset="149617.4039">9313 13370 0,'-53'88'16,"106"-176"-16,-123 229 0,-18-52 16,52-54-1,19 0-15,-1-17 0,-17-1 16</inkml:trace>
  <inkml:trace contextRef="#ctx0" brushRef="#br0" timeOffset="150183.8751">9790 12665 0,'17'53'15,"-34"-106"-15,52 159 16,-17-36-16,17 18 0,18 106 16,-36-105-16,1-1 15,0 35 1,-1-70-16,-17-18 0,18 1 16,0-36-1,17-53 1,-18 17-16,72-34 15,-72 52-15,19 18 16,-19 18-16,18 0 0,-17 52 16,-18-17-1,-35 18-15,17-36 16,-52 18-16,34-36 16,1-17-16,0 18 15,0-18-15,-1-18 16,19 1-16,17-18 0,17-36 15</inkml:trace>
  <inkml:trace contextRef="#ctx0" brushRef="#br0" timeOffset="150407.9547">10336 12612 0,'36'0'16,"-19"0"-16,54-18 15,-36 18-15,53-35 16,-52 35-16,-1 0 0,0-18 16,-35 36-1</inkml:trace>
  <inkml:trace contextRef="#ctx0" brushRef="#br0" timeOffset="150574.03">10442 12647 0,'18'35'0,"-36"-70"0,54 106 16,-19-1-16,-17-35 16,18-17-16,-18 53 15,0-54-15,17 36 16,-17-35-1,36-36 1,-19 1-16</inkml:trace>
  <inkml:trace contextRef="#ctx0" brushRef="#br0" timeOffset="150857.3629">10724 12894 0,'0'0'0,"0"18"16,18-36-1,17-17 1,-17-1-16,0-16 16,-18 16-16,0-17 15,0 36-15,0-1 16,0 0-16,-18 1 16,0 34-16,18 19 15,0-1-15,-17 18 16,34-18-16,19 0 15,-19-17-15,19 0 16,-19-18-16,1 17 16,17-17-16,-17 0 0,-1 0 15</inkml:trace>
  <inkml:trace contextRef="#ctx0" brushRef="#br0" timeOffset="151163.8825">11007 12541 0,'0'0'16,"17"0"-16,1 0 0,0-17 15,-1 17 1,1 0-16,0 0 16,17 0-16,-18 17 0,19 19 15,-36-1-15,0 53 16,0-35-16,0 35 15,17-53-15,-17-17 16,0 17-16,0-17 16,-17 17-16,-1-35 15,18 18-15,-18-18 0,1 0 16,-1-18-16,1 1 16,17-1-16,-18 18 15,0-35-15</inkml:trace>
  <inkml:trace contextRef="#ctx0" brushRef="#br0" timeOffset="151630.5226">11501 13529 0,'0'35'16,"0"-70"-16,0 106 0,-36-18 16,19-18-16,-19 18 15,19-18-15,-36 0 16,35-17-16,-17 0 16</inkml:trace>
  <inkml:trace contextRef="#ctx0" brushRef="#br0" timeOffset="152626.0043">12435 14464 0,'0'0'0,"-17"-35"0,-36-54 16,35 19-16,1-1 15,-54-123-15,53 88 16,-35-140-16,36 122 16,-1-141-1,18 160-15,18-1 0,35-18 16,-18 89-16,53 0 16,-35 35-16,35 17 15,-52 19-15,-1-1 16,0 36-16,-35 17 15,0-53-15,-17 18 16,-1-18 0,0 18-16,18-35 15,0-1-15,36 36 16,-19-35-16,18 0 0,-17 17 16,0-18-16,-1 1 0,-17 17 15,-17 1 1,-19-19-16,-16 19 15,-1-19-15,-36 1 16,54-18-16,-35 0 16,52-18-16,18-17 15,0 17-15,35-35 16,1 36-16</inkml:trace>
  <inkml:trace contextRef="#ctx0" brushRef="#br0" timeOffset="152911.0468">12841 12488 0,'0'0'0,"18"0"16,17-17-1,-17 17-15,52-18 16,-52 18-16,35-18 16,-18 18-16,-35-17 15</inkml:trace>
  <inkml:trace contextRef="#ctx0" brushRef="#br0" timeOffset="153049.3973">12929 12506 0,'0'0'0,"0"18"15,0 52-15,18-35 16,-18 1-16,0-1 0,18 0 16,-1 36-16,-17-54 15,18 19 1,0-36-16,-18 17 15</inkml:trace>
  <inkml:trace contextRef="#ctx0" brushRef="#br0" timeOffset="153354.4889">13176 12771 0,'0'0'0,"18"0"31,0-18-31,17-35 15,-35 35-15,17-17 16,1 0-16,-18 17 16,0-52-16,0 52 15,-35-35-15,35 35 16,-35 1-16,35 34 16,0 19-16,0-19 15,0 19-15,0 34 16,0-35-16,35 18 15,-18-35-15,19 0 0,-19-1 16,36-17-16,-35 0 16,17-17-16,-17-1 15</inkml:trace>
  <inkml:trace contextRef="#ctx0" brushRef="#br0" timeOffset="153634.9633">13441 12400 0,'17'-17'15,"-34"34"-15,52-34 16,-17-1-16,35 18 16,-36 0-16,19 35 15,-19-17-15,-17 52 16,18-34-16,-18-1 16,0 0-16,0 0 0,0 1 0,0-1 15,18 18 1,-18-35-16,0 17 15,-18-35 1,0-18 0,1 1-16,-1-1 15,0 18 1,1 0-16,-1 18 16</inkml:trace>
  <inkml:trace contextRef="#ctx0" brushRef="#br0" timeOffset="153971.8728">14111 13723 0,'-18'53'15,"36"-106"-15,-53 141 0,0-52 16,-36 34-16,36-35 16,-18 36-16</inkml:trace>
  <inkml:trace contextRef="#ctx0" brushRef="#br0" timeOffset="154613.0377">14834 13476 0,'0'0'16,"18"0"-16,-18-18 15,18-34-15,-1 16 16,1-17-16,0 0 0,-18 1 15,17-19-15,1 0 0,-1 1 16,1-1-16,0-70 16,-18 88-16,17-17 15,1 52-15,-18 0 16,18 18-16,-1 18 0,19 70 16,-1-17-16,18 70 15,-18-53-15,36 89 16,-54-72-16,18 72 15,-35-89 1,0 35-16,0-87 16,-35 17-16,18-36 15,-54 1-15,53-36 16,-52-35-16,35 18 16,-1-88-1,19 52-15,17 0 0,0-17 16,53-70-1,-18 87-15,35-35 0,-34 71 16,34 0-16,-35 35 16,18 0-1,-35 0-15,0 0 0</inkml:trace>
  <inkml:trace contextRef="#ctx0" brushRef="#br0" timeOffset="154861.9007">15663 12435 0,'53'0'15,"-35"-17"-15,17 17 0,18-35 16,-18 35-16,1-36 16,-19 36-16</inkml:trace>
  <inkml:trace contextRef="#ctx0" brushRef="#br0" timeOffset="155052.47">15787 12418 0,'0'0'0,"0"35"0,0 0 0,0 18 16,0 35-16,-18-35 15,18 18-15,0-53 16,18 17-16,-18-18 16,17-17-16,19 18 15,-1 0-15,18-18 16,-35 0-16,17 0 15</inkml:trace>
  <inkml:trace contextRef="#ctx0" brushRef="#br0" timeOffset="155395.4252">16051 12788 0,'18'0'16,"0"-17"-16,-1-19 15,1 19 1,-18-1-16,18-17 0,-1-1 16,-17 1-16,0 18 0,0-54 15,0 53-15,0 1 16,0-1-16,-17 0 16,-1 1-16,0 34 15,18 19 1,0-19-16,0 54 15,0-53-15,18 52 16,-18-35-16,35 18 16,-17-53-1,35 36-15,-36-36 16,1 0-16,0-18 16,-1 18-16,-17-18 15</inkml:trace>
  <inkml:trace contextRef="#ctx0" brushRef="#br0" timeOffset="155713.839">16263 12418 0,'0'0'16,"18"-35"-16,-18 17 0,17 0 15,1 18-15,0 0 16,-1 0-16,19 0 16,-19 0-16,36 18 15,-35-18-15,-1 18 16,1-18-16,-18 17 15,0 1-15,0 35 16,0-18-16,0 53 16,0-53-16,18 36 15,-1-36-15,1 18 16,-18-35-16,0 17 16,0-17-16,-18-1 15,1-17-15,-1 0 16,0 0-1,-17-17-15,17 17 16</inkml:trace>
  <inkml:trace contextRef="#ctx0" brushRef="#br0" timeOffset="155867.7756">16916 12965 0,'-18'0'15,"0"0"1</inkml:trace>
  <inkml:trace contextRef="#ctx0" brushRef="#br0" timeOffset="176388.8493">21678 13070 0,'0'-17'16,"18"17"-16,17-18 15,0 18-15,1 0 16,52 18 0,-53-18-16,36 35 0,-54-17 15,1-1-15,-18 36 16,-18-35-16,-17 17 16,17 18-16,-17-18 0,-35 18 15,52-17-15,0 16 16,18-16-16,36 34 15,-1-34-15,53 17 16,-53-36-16,54 18 16,-54-35-16,0 0 15,-17 0-15,-18-17 16,-71-18 0</inkml:trace>
  <inkml:trace contextRef="#ctx0" brushRef="#br0" timeOffset="176516.4086">21661 13458 0,'17'-17'16,"-34"34"-16,69-34 0,54 17 15,-53-18-15,88 1 16,-88 17-16,35-18 16,-70 0-16</inkml:trace>
  <inkml:trace contextRef="#ctx0" brushRef="#br0" timeOffset="176762.4021">22260 12612 0,'0'0'16,"36"-18"-16,-19 18 16,71-35-16,-52 17 15,-1 1-15,0 17 0,36-36 16,-54 19 0</inkml:trace>
  <inkml:trace contextRef="#ctx0" brushRef="#br0" timeOffset="176961.6711">22384 12541 0,'0'0'16,"0"36"-16,0-1 0,0 0 16,-18 0-16,18 54 0,0-19 15,0-35-15,18 1 16,-1-19-1,-17 1-15,18-18 0,35 0 16,-18-35 0</inkml:trace>
  <inkml:trace contextRef="#ctx0" brushRef="#br0" timeOffset="177284.8368">22578 12841 0,'0'35'15,"0"-70"-15,17 70 0,19-17 16,-19-18-16,36-35 16,-35 17-16,35-35 15,-36 18-15,1 0 16,0-36-16,-18 36 16,0 17-16,-18-17 0,18 17 15,-18 1-15,1-1 16,-1 36-16,18-1 15,0 1-15,0 35 0,0-18 16,18 53-16,-18-35 16,53 18-1,-36-54-15,19 19 0,-1-19 16,-17-17-16,17 0 16,-18-17-16,1-19 15,-18 19-15</inkml:trace>
  <inkml:trace contextRef="#ctx0" brushRef="#br0" timeOffset="177585.0547">22931 12488 0,'17'-17'15,"-34"34"-15,52-34 0,18 17 16,-36 0-16,54 0 16,-36 0-16,18 0 15,-35 0 1,-1 17-16,1 1 15,-36 35 1,18-35-16,0 70 16,0-53-16,0 0 0,0 36 15,18-54 1,-18 19-16,18-19 16,-36-17 15,0-17-31,18-1 15,-17 18-15,-1 0 16</inkml:trace>
  <inkml:trace contextRef="#ctx0" brushRef="#br0" timeOffset="177862.427">23583 13176 0,'53'18'16,"-106"-36"-16,141 36 0,-70-18 16,35 0-16,-53 18 15</inkml:trace>
  <inkml:trace contextRef="#ctx0" brushRef="#br0" timeOffset="177973.5912">23566 13370 0,'0'0'0,"52"18"16,-16-18-16,-1 0 0,0 0 16,-17 0-16,0-18 0</inkml:trace>
  <inkml:trace contextRef="#ctx0" brushRef="#br0" timeOffset="178658.91">24589 12771 0,'0'0'0,"0"35"15,0 0-15,0 18 0,-18 35 16,18 89-16,0-89 16,0 53-1,18-71-15,-1 36 16,1-88-16,0 0 15,17-1-15,-18-17 0,36-17 16,-17-1-16,-1-53 16,-17 36-16,-1-18 15,1 53-15,-1-17 16,1 34-16,17 18 16,1-17-16,17 0 15,-18-1-15,35-17 16,-52 0-16,35-35 15,-53 17-15,0-17 16,0 0-16,0 0 16,-18-54-16,1 54 15,-1-53 1,0 53-16,18 17 0,0-17 16,0 17-16,18 1 15,17-1-15</inkml:trace>
  <inkml:trace contextRef="#ctx0" brushRef="#br0" timeOffset="178875.861">25488 12453 0,'18'-18'16,"-36"36"-16,53-53 0,-17 17 0,35 1 16,-35 17-16,17-18 15,-17 18 1</inkml:trace>
  <inkml:trace contextRef="#ctx0" brushRef="#br0" timeOffset="179019.5654">25541 12524 0,'0'88'16,"0"-176"-16,0 229 0,18-106 0,-18 0 15,35 18-15,0-18 16,1-35-16,-1 0 16,-17 0-16</inkml:trace>
  <inkml:trace contextRef="#ctx0" brushRef="#br0" timeOffset="179421.5511">25788 12735 0,'0'-17'16,"18"17"-16,-18-18 15,0 0-15,35-35 16,-35 36-16,18-18 0,-1-1 16,-17 1-16,18 0 0,-18-36 15,0 54 1,-18-1-16,18 36 15,-35 17 1,35 0-16,0 53 16,0-52-16,18 34 15,-1-35-15,1-17 0,17 17 16,-17-35-16,-1 18 16,1-18-16,35 0 15,-53-18-15,18-17 16,-18 0-16</inkml:trace>
  <inkml:trace contextRef="#ctx0" brushRef="#br0" timeOffset="179713.8357">26000 12453 0,'0'0'15,"0"-35"-15,0 17 0,17 1 16,1 17-16,0 0 0,17 0 16,0 0-16,-17 0 15,-1 0-15,1 0 0,17 0 16,-35 17-1,18 1-15,-18 17 16,0-17-16,0-1 0,0 19 16,0 34-16,0-35 15,0 18 1,18-35-16,-18 17 16,0-17-16,-18-36 31,0 18-31,-17-17 15,17 17-15,1 0 16,-1 0-16,1 0 16</inkml:trace>
  <inkml:trace contextRef="#ctx0" brushRef="#br0" timeOffset="181477.7541">26370 13353 0,'18'-36'16,"-36"72"-16,53-89 0,-35 35 0,18 0 16,-18 1-16,-18 17 15,-17 35 1,0 0-16,-36 54 16,54-54-1,-36 53-15,35-53 16,18 1-16,0-19 15,18 1-15,17 0 16,0-18-16,1-18 0,34-17 16,-52-1-16,17-34 15,-35 34-15,18-34 16,-36 52-16,18 1 16,-18 34-1,18 54-15,18-18 16,17 17-16,1-34 15,17 17 1,-36-18-16,18-35 16,-17 17-16,0-17 0,-1-17 0,1-1 15</inkml:trace>
  <inkml:trace contextRef="#ctx0" brushRef="#br0" timeOffset="181710.2943">26776 12735 0,'0'0'0,"17"-17"15,19 17 1,-19 0-16,19-18 0,17 18 15,-36 0-15,19 0 16,-36-18-16</inkml:trace>
  <inkml:trace contextRef="#ctx0" brushRef="#br0" timeOffset="181850.0256">26811 12894 0,'35'71'15,"-70"-142"-15,88 159 0,-35-35 16,-1-35-16,1 17 16,-18-17-16,0-1 15</inkml:trace>
  <inkml:trace contextRef="#ctx0" brushRef="#br0" timeOffset="182168.3158">27076 13035 0,'17'-17'15,"1"-1"-15,17 0 16,-17 1-16,17-36 16,-35 35-1,18-35-15,-18 35 16,-18-17-16,1 35 15,-1 0 1,0 18-16,18 17 16,0 0-16,0-17 15,0 17-15,18-17 0,17 35 16,-17-18-16,-1-17 16,1-1-16,0-17 0,-1 18 15,1-18-15,0 0 16</inkml:trace>
  <inkml:trace contextRef="#ctx0" brushRef="#br0" timeOffset="182345.6751">27411 12947 0,'0'0'0,"17"0"31,19 0-31,-19 0 16,19 0 0,-19 0-16</inkml:trace>
  <inkml:trace contextRef="#ctx0" brushRef="#br0" timeOffset="182543.863">27693 12859 0,'0'53'15,"0"-36"-15,18 1 16,-18 35 0,17-35-16,-17-1 0,0 18 15,18-35-15</inkml:trace>
  <inkml:trace contextRef="#ctx0" brushRef="#br0" timeOffset="182939.8191">27852 12771 0,'0'0'0,"0"17"15,17-17-15,1 0 16,17 0-16,-17 0 16,0 0-16,17-17 15,-17 17-15,-1-18 0,1 18 16,-1 0 0,-17 18-1,0 17 1,0-18-16,0 19 15,0-19-15,18 19 0,-18-19 16,0 19-16,18 17 16,-18-36-16,17 1 15,-17-1-15,0 1 0,0 17 16,0-17 0,-17-18-16,-1 0 15,-17 0 1,17 0-16,1 0 15,-1 0-15</inkml:trace>
  <inkml:trace contextRef="#ctx0" brushRef="#br0" timeOffset="183558.6304">28663 13494 0,'18'0'16,"-1"0"0,54 0-16,-36-18 15,1 18-15,17-18 0,-18 1 16,0 17-16,18-35 15</inkml:trace>
  <inkml:trace contextRef="#ctx0" brushRef="#br0" timeOffset="183708.394">28840 13353 0,'0'70'16,"17"-17"-16,19 18 15,-19-18-15,18 17 16,-17-35-16,-18 1 0</inkml:trace>
  <inkml:trace contextRef="#ctx0" brushRef="#br0" timeOffset="184241.799">29722 12823 0,'0'0'0,"-18"53"15,18 124-15,18-89 0,-18 88 16,17-87 0,-17 69-16,18-105 15,-18 0-15,0-35 16,0-1-16,0-34 15,0-1-15,17-17 16,1 0-16,17-1 0,36-17 16,-36 36-16,18-1 15,35 36-15,-52-1 16,17 54-16,-53-18 16,0-18-16,-71 36 15,36-54-15,-71 19 16,53-36-16,-71 0 15,89-18-15,-35-17 16,52-1-16,18-16 16,18 16-1,52-17-15,-17 36 16</inkml:trace>
  <inkml:trace contextRef="#ctx0" brushRef="#br0" timeOffset="184509.0076">30251 12665 0,'17'0'15,"1"0"-15,17 0 0,36 0 16,-18 0-16,35 0 16,-53 0-16,18 0 15,-35 0 1,-36-18-16,-17 0 16</inkml:trace>
  <inkml:trace contextRef="#ctx0" brushRef="#br0" timeOffset="184719.8555">30374 12753 0,'0'0'15,"18"35"-15,-1 18 16,1-18-16,-18 1 0,0-19 16,18 1-16,-18 17 0,0-17 15,0 0-15,0-1 16,17-17-1,1-17 1,0 17-16,-1-18 0,1 0 16</inkml:trace>
  <inkml:trace contextRef="#ctx0" brushRef="#br0" timeOffset="185064.4576">30709 13018 0,'18'0'0,"0"0"15,17-18 1,-17 0-16,-1-17 16,1 17-16,-18-35 15,0 36-15,0-36 16,0 18-16,0-1 15,0 19 1,-18 17 0,18 17-16,0 19 15,0 16-15,0-16 16,18 34-16,-18-52 16,35 35-16,-17-35 15,-1-1-15,36-17 16,-35 0-16,17-17 15,-17-19 1</inkml:trace>
  <inkml:trace contextRef="#ctx0" brushRef="#br0" timeOffset="185393.0843">31044 12647 0,'0'-35'0,"0"70"0,18-70 15,0 35-15,-1 0 16,1 0-16,17 17 15,-17-17-15,0 18 16,-1-18 0,1 18-16,-1-1 15,-17 1 1,18 0-16,-18 35 16,0-18-16,0 0 15,0 0-15,0 1 16,0 34-16,0-52 15,18 17-15,-18-17 0,0-1 16,17-17-16,-17 18 0,-17-18 31,-1-18-15,0 18-16,-34 0 16,34 0-16,0 18 15</inkml:trace>
  <inkml:trace contextRef="#ctx0" brushRef="#br0" timeOffset="185570.9971">31644 13247 0,'0'0'15,"-17"0"-15,-19 0 16</inkml:trace>
  <inkml:trace contextRef="#ctx0" brushRef="#br0" timeOffset="189924.2826">21713 14093 0,'18'0'16,"-18"18"-16,0 0 16,18-18-1,-1 0-15,1 0 16,0-18-16,-1 0 15,1 1-15,0 17 0,-1-18 16,19 1-16,-19 17 16,54 0-1,-54 17-15,54 1 16,-36-18-16,18 0 16,-18 0-16,1-18 15,-19 18-15,36-35 16,-35 35-16,35-18 15,-36 1-15,19 17 16,17 0 0,-18 0-16,53 0 0,-53 0 15,36-18-15,-36 18 16,36 0-16,-54-18 16,36 1-1,-35 17-15,17-18 16</inkml:trace>
  <inkml:trace contextRef="#ctx0" brushRef="#br0" timeOffset="194557.66">12065 14393 0,'18'0'16,"-1"-17"-16,1 17 16,17 0-1,-17 0-15,52-18 16,-34 0-16,-1 18 15,0 0-15,-17 0 16,17 18-16,0 0 0,1-1 16,-19 1-16,19 0 0,34-1 15,-35 1-15,36-18 16,-36 0-16,53-35 16,-52 17-16,34-17 15,-34 35-15,17-18 16,-36 18-16,18 0 15</inkml:trace>
  <inkml:trace contextRef="#ctx0" brushRef="#br0" timeOffset="195046.5693">15081 14305 0,'18'-17'15,"17"-1"1,-17 18-16,-1-18 15,19 1-15,-19 17 0,54-18 16,-36 18-16,53 18 16,-52-18-16,17 0 15,35 0-15,-35 0 16,53 0-16,-54-18 16,37 0-16,-54 1 15,35 17-15,-52 0 16,0 0-16</inkml:trace>
  <inkml:trace contextRef="#ctx0" brushRef="#br1" timeOffset="202960.6226">29616 14235 0,'-18'0'16</inkml:trace>
  <inkml:trace contextRef="#ctx0" brushRef="#br1" timeOffset="203166.7376">29616 14235 0,'-36'0'0,"19"17"0,70-34 0,-124 34 31,89-17 0,-1 18-31,54-18 16,70 0 0,88 0-16,-87 18 0,-1-18 15,194 0 1,-176 0-16,158 17 16,-194 1-16,1-18 15,-36 0-15,-17 0 0,17 0 16</inkml:trace>
  <inkml:trace contextRef="#ctx0" brushRef="#br1" timeOffset="215000.128">20443 13458 0,'-17'0'16,"34"0"0,1 0-1,17 18-15,1-18 0,34 0 16,-34 0-1,52 0-15,-53 0 16,71-18-16,-71 1 16,36-18-16,-54 35 15,1-18-15,-18-17 16,0 17-16</inkml:trace>
  <inkml:trace contextRef="#ctx0" brushRef="#br1" timeOffset="215245.0915">20920 13229 0,'17'0'31,"19"18"-15,-19-18-16,36 17 16,-35 1-16,35 0 15,-36-1-15,1 1 16,0 0-16,-18 17 15,0-17-15,-36 17 16,1 0-16,17-17 16,-52 17-16,35-17 15,-1-1-15,19 1 0,-19-18 16</inkml:trace>
  <inkml:trace contextRef="#ctx0" brushRef="#br1" timeOffset="219421.3209">29386 14235 0,'18'0'47,"17"0"-31,1 0-16,-1 0 0,0 0 15,71 0 1,-35 0-16,87 0 15,-70 0-15,18 0 16,0-18-16,0 18 0,17-18 16,1 18-16,-1 0 0,89 0 15,-124 18-15,-17-18 16,17 18-16,-17-18 0,70 17 16,-88-17-16,52 0 15,-69 0-15,-1 0 16,0 0-16,-17-17 0,35 17 15,-36 0 1,1 0 0,0 0-16,-18-18 0,-18 0 31,18 1-15,-18-1-16,18 0 0,0-17 15,0 0-15,0 0 0,0-18 16,0 0-16,18-18 15,-18 1-15,0-36 0,18 18 16,-1-142-16,-17 124 16,18 18-16,-18 0 0,0 0 15,0-53 1,0 88-16,0-18 0,0 18 16,0 0-16,0-35 15,0 53-15,0 0 0,0-1 16,18-16-1,-18 16-15,0 19 16,-36-1-16,19 0 16,-19 18-1,19 0-15,-1 0 0,1 0 16,-19 0-16,19-17 16,-19 17-16,1 0 0,0-18 15,-18 18-15,0-18 0,-88 18 16,70 0-16,-123-17 15,106 17-15,-18 0 16,-123 17-16,123-17 16,-88 18-16,88-18 15,18 0-15,17 0 16,1 0-16,-36 0 16,53 0-16,-35 18 15,53-18-15,-1 0 0,-16 17 16,34 1-16,0-18 15,-17 18-15,0-1 16,-1 1-16,19-18 16,-19 0-16,1 18 15,18-18-15,-1 0 16,0 0-16,18 17 16,18 1 15,-18 17-31,0-17 15,0-1-15,0 1 16,0 17-16,-18 1 0,18 87 16,0-70-16,0 123 15,0-87-15,0 140 16,18-123-16,-18 123 16,18-123-16,-18 88 15,0-106-15,0 71 16</inkml:trace>
  <inkml:trace contextRef="#ctx0" brushRef="#br1" timeOffset="231995.0593">9507 12471 0,'-35'0'16,"70"0"-16,-88 17 0,36 1 15,17 0-15,0 17 16,17-17-16,1 17 15,35 18 1,-18-18-16,53 71 16,-35-36-16,71 72 15,-36-72-15,71 142 16,-53-106-16,-18-1 0,124 89 16,-124-105-16,0-19 15,-18 1-15,1-18 16,35 52-16,-71-69 15,0 17-15,-17-36 0,0 19 16,17-1-16,-53-17 16,-17-18-1,17-18-15,-17 0 16</inkml:trace>
  <inkml:trace contextRef="#ctx0" brushRef="#br1" timeOffset="232423.0293">11342 12383 0,'0'0'0,"17"-36"16,1 19-16,-18-1 15,0 0-15,-18 18 16,18 18-16,-52 17 16,34-17-1,-70 88-15,35-53 16,-71 105-16,36-69 15,-88 122 1,88-105-16,-89 106 16,71-89-16,-70 107 15,88-107-15,17-35 0,1 18 16,-1-18-16,18-17 0,18-18 16,17 0-16,1-18 0,17-17 15,0-1-15,0 1 0,17-18 16</inkml:trace>
  <inkml:trace contextRef="#ctx0" brushRef="#br1" timeOffset="233369.8528">29263 12541 0,'-18'-17'0,"18"34"15,36 1-15,16 35 16,1-18-16,18 18 0,17 0 16,106 70-1,-88-34-15,0-19 0,17 18 16,89 89-16,-106-71 16,88 52-16,-106-87 15,71 70-15,-106-88 16,35 35-1,-53-70-15,0 17 16,-17-17-16,-36-18 16,18-18-16,-52-17 15,16 17-15,-17-35 16</inkml:trace>
  <inkml:trace contextRef="#ctx0" brushRef="#br1" timeOffset="233686.6461">31238 12629 0,'0'-17'15,"0"34"-15,-17-17 0,-36 18 16,0 17 0,-18 18-16,1 18 0,-106 88 15,70-71-15,-159 159 16,106-141-16,18 17 0,-141 71 16,176-106-1,-70 53-15,70-52 16,71-37-16,17 1 15</inkml:trace>
  <inkml:trace contextRef="#ctx0" brushRef="#br0" timeOffset="249702.5549">20426 15099 0,'-18'0'0,"36"0"0,-53 0 16,35-18 0,17 18-16,1 0 15,35-17-15,0 17 0,-18 17 16,18-17-16,-18 18 16,53 35-16,-70-36 15,35 36-15,-35-17 16,-18-19-16,-18 19 15,0-1-15,-17 18 0,0-18 16,-36 36-16,36-36 16,-18 18-16,35-36 15,1 19-15,17-19 16,35 19-16,0-36 16,1 17-16,16-17 15,-16 0-15,-1 0 16,-17 0-16,-1 0 0,1 0 15,0 0-15,-36-17 16</inkml:trace>
  <inkml:trace contextRef="#ctx0" brushRef="#br0" timeOffset="249846.8546">20461 15558 0,'0'0'15,"53"-18"-15,0 0 0,-18 18 16,53-35-16,-52 35 16,34-18-1</inkml:trace>
  <inkml:trace contextRef="#ctx0" brushRef="#br0" timeOffset="250185.8517">21026 14834 0,'0'0'0,"17"0"15,1-17 1,17 17-16,36-18 16,-36 0-16,0 18 15,36-17-15,-54 17 16,1 0-16,0 0 0,-36 0 15</inkml:trace>
  <inkml:trace contextRef="#ctx0" brushRef="#br0" timeOffset="250391.8603">21149 14799 0,'0'0'16,"0"35"-16,0-17 15,0 53-15,0-36 16,-18 35-16,18-34 16,18 17-1,0-18-15,-1-18 0,19 1 16,-1-18-16,0 0 16,0-18-16</inkml:trace>
  <inkml:trace contextRef="#ctx0" brushRef="#br0" timeOffset="250726.0473">21396 15099 0,'0'0'16,"0"18"-16,35-18 15,-17-18 1,17-17-1,-17 17-15,-1 0 16,-17-17-16,18 0 0,-18-18 16,0 18-16,-18-18 15,18 35-15,-17 0 16,-1 18-16,1 0 16,-1 18-16,18 17 15,0 54-15,0-54 16,18 0-16,-1 0 0,1 1 15,17 17-15,0-36 16,-17-17-16,17 0 16,1 0-1</inkml:trace>
  <inkml:trace contextRef="#ctx0" brushRef="#br0" timeOffset="251031.5263">21661 14746 0,'17'-18'0,"1"18"16,-1 0-16,36-17 15,-35 17-15,17 0 16,-17 0-16,17 35 16,-35-17-16,18 35 15,-18-18-15,18 0 16,-18 18-16,0-18 15,0-17-15,0 17 0,0 1 16,0-19 0,0 19-16,-18-36 15,0 17 1,1-17-16,-1 0 16,18-17-16,-18 17 0,18-18 15</inkml:trace>
  <inkml:trace contextRef="#ctx0" brushRef="#br0" timeOffset="251214.5268">22190 15099 0,'0'0'15,"53"0"-15,-36 18 0,1-18 0,0 0 16,-1 0-16,1 0 16,-18 17-16</inkml:trace>
  <inkml:trace contextRef="#ctx0" brushRef="#br0" timeOffset="251346.753">22190 15311 0,'0'0'15,"53"17"-15,-18-17 0,18 0 16,17 0-16,-34 0 16</inkml:trace>
  <inkml:trace contextRef="#ctx0" brushRef="#br0" timeOffset="251944.4563">23178 14852 0,'17'-18'0,"-34"36"0,34-18 15,-17 35-15,18 89 16,-18-36-16,0-18 0,0 89 15,0-88-15,35 52 16,-35-87 0,35 34-16,1-70 15,-1 18-15,0-36 16,0-35-16,-17 18 16,0-36-16,-1 54 15,1-19 1,0 54-16,-1 17 15,1-17-15,17 35 16,0-18-16,18 0 16,-17-35-16,17 18 15,-18-36-15,-17-17 16,-18 18-16,0-54 16,-18 36-16,-17-54 15,17 37-15,-17-19 16,35 36-16,0-18 15,0 18 1</inkml:trace>
  <inkml:trace contextRef="#ctx0" brushRef="#br0" timeOffset="252149.1309">23883 14658 0,'18'0'0,"17"-18"0,-17 1 15,35-1 1,-36 18-16,1 0 0,-1-18 16,1 18-16</inkml:trace>
  <inkml:trace contextRef="#ctx0" brushRef="#br0" timeOffset="252293.7335">23954 14711 0,'0'0'15,"0"70"-15,0-17 0,17-17 16,-17-1-16,18-17 0,0 17 16,-1 0-1,1-17-15,-1-1 16,1-17-16</inkml:trace>
  <inkml:trace contextRef="#ctx0" brushRef="#br0" timeOffset="252599.261">24130 14958 0,'18'0'0,"-1"-18"16,1 1-16,17-19 15,-17 1-15,17 0 16,-35 17 0,18-17-16,-18 17 0,0-17 15,-18 0-15,0 17 16,1 36 0,17 34-1,0-16-15,0-1 16,0 0-16,17 1 0,1-1 15,35 0-15,-35-17 16,17-18-16,-17 0 16,-1 0-16,19-18 15</inkml:trace>
  <inkml:trace contextRef="#ctx0" brushRef="#br0" timeOffset="252905.3494">24430 14534 0,'35'0'0,"-17"0"16,17 0-16,-17 0 15,17 18-15,-17-18 16,17 18-16,-17-1 16,-18 19-1,0 34 1,17-35-16,-17 36 15,0-36-15,18 1 16,-18-19-16,0 19 0,0-19 16,0 1-16,0-1 15,-18-17 1,-17-17 0,17 17-16,-17-18 0,17 18 0,1-17 15,-19 17-15</inkml:trace>
  <inkml:trace contextRef="#ctx0" brushRef="#br0" timeOffset="253529.5131">25012 15205 0,'-18'-18'0,"36"36"0,-53-36 15,-1 18-15,-17 18 16,1 52-1,16-34-15,19-1 16,-1 18-16,0-18 0,36 18 16,0-18-16,35-17 15,-18-18-15,0 0 16,36-18-16,-36-17 16,-17 17-16,17-52 15,-35 34-15,0 1 0,0 18 16,0-19-1,-18 36-15,18 18 16,0 17-16,0 36 16,18-18-16,17-18 15,-17 0-15,17 1 0,36 16 16,-54-34-16,36 17 16,-35-35-1,-1-17-15</inkml:trace>
  <inkml:trace contextRef="#ctx0" brushRef="#br0" timeOffset="253796.8402">25329 14746 0,'36'0'15,"-19"0"-15,1 0 16,53-18 0,-54 18-16,36 0 15,-35-17-15,-18-1 16</inkml:trace>
  <inkml:trace contextRef="#ctx0" brushRef="#br0" timeOffset="253940.5593">25400 14764 0,'18'53'0,"-36"-106"0,53 141 16,-35-53-16,18 18 15,0-18-15,-18-17 16,17 17-16,-17-17 0,18-18 15,-18 18-15</inkml:trace>
  <inkml:trace contextRef="#ctx0" brushRef="#br0" timeOffset="254263.2991">25612 15028 0,'17'0'16,"1"0"-16,0-35 16,17 17-16,-17-17 15,-1 0-15,1 17 0,-18-17 16,0 17-16,0-52 16,0 34-16,-18 1 15,1 18-15,-1 17 16,0 17-16,1 18 15,17 1-15,-18 52 16,36-17-16,-1-19 16,1-34-16,35 53 15,0-54-15,-36 1 16,36-18 0,-35 0-16</inkml:trace>
  <inkml:trace contextRef="#ctx0" brushRef="#br0" timeOffset="254429.6502">25982 14852 0,'35'18'16,"-70"-36"-16,88 36 0,-35-18 0,-1 0 0,36 0 15,-35 0 1,-1-18-16,1 18 15</inkml:trace>
  <inkml:trace contextRef="#ctx0" brushRef="#br0" timeOffset="254886.7909">26247 14676 0,'17'0'62,"-17"17"-46,18-17 0,-36 0-1,18-17 1,-17 17-16,17 17 31,0 1 47,0-1-78,0 1 16,0 35-1,0-35-15,17 35 16,-17-36-16,18 19 16,-18-19-16,0 1 15</inkml:trace>
  <inkml:trace contextRef="#ctx0" brushRef="#br0" timeOffset="255252.8486">26388 14623 0,'0'0'0,"17"-18"0,1 18 16,0 0-16,17 0 15,-17 0 1,-1 0-16,1 0 16,0 0-16,-18 18 15,0-1-15,0 36 16,0-18-16,17 36 16,1-36-16,-18 1 15,17-1-15,1 0 16,0 18-16,-1-18 15,-17 1-15,0-19 16,-17-17 0,-1 0-16,0 0 15,1 0-15,-18 0 16,-1 0-16,1 0 16</inkml:trace>
  <inkml:trace contextRef="#ctx0" brushRef="#br0" timeOffset="256509.0362">20602 16510 0,'18'0'0,"17"-18"15,-17 18 1,-1 0-16,19 0 16,17 0-16,-18 0 0,53 0 15,-53 18-15,1 17 16,-36-17-16,-18 17 16,-17 36-16,17-18 15,-17 0-15,-18 17 16,53-35-16,-18 18 15,36-35-15,17 17 16,0-35-16,54 0 16,-54 0-16,0 0 15,18 0-15,-35-17 16,-36-1 0</inkml:trace>
  <inkml:trace contextRef="#ctx0" brushRef="#br0" timeOffset="256659.692">20779 16880 0,'0'0'0,"17"0"15,36-17-15,-18-1 16,18 1 0,-17 17-16,17 0 15,-36 0-15,1 0 16</inkml:trace>
  <inkml:trace contextRef="#ctx0" brushRef="#br0" timeOffset="258668.1852">21220 16122 0,'17'0'31,"19"0"-31,-19 0 16,54 0-16,-54-18 16,36 18-16,-35 0 15</inkml:trace>
  <inkml:trace contextRef="#ctx0" brushRef="#br0" timeOffset="260597.1949">21273 16175 0,'0'-18'16,"0"36"31,0 0-32,0-1-15,0 1 0,0 35 16,0-36-16,0 36 16,0-35-16,17 35 15,1-36 1,-1-17-1,19 0-15,-19 0 0,19 0 16,-19 0-16,1 0 16,0 0-1</inkml:trace>
  <inkml:trace contextRef="#ctx0" brushRef="#br0" timeOffset="260925.5325">21502 16404 0,'17'-17'15,"1"-19"1,-18 19-16,18-19 16,-1 19-16,-17-36 15,0 35-15,0 1 16,-17-1-16,-1 0 15,0 18 1,1 18 0,17 35-16,0-18 15,35 18-15,-17-18 16,17 18 0,0-53-16,18 18 15,-35-18-15,17 0 16,-17-18-16,-1 1 15</inkml:trace>
  <inkml:trace contextRef="#ctx0" brushRef="#br0" timeOffset="261341.6067">21713 16087 0,'18'0'15,"-18"17"-15,35-17 16,-17 18-16,0-18 15,-1 0 1,-17 18 47,-17-18-48,17 17 16,17 1-15,-17 0-16,18-1 0,-18 18 16,18 1-1,-1 17-15,-17-36 16,0 36-16,18-35 16,-18 17-16,-18-35 15,1-18 16,-1 1-31,0-1 16,1 1-16,-1 17 16,0 0-16</inkml:trace>
  <inkml:trace contextRef="#ctx0" brushRef="#br0" timeOffset="262181.3562">21467 16898 0,'0'18'46,"0"-1"-30,0 1 0,0 0-16,0-1 0,0 1 15,-18 0 1,36-18 15,-18-36-15,0 19-16,17-1 0,1-53 15,-1 36 1,19 18 0,-19 17-1,1 17-15,0 1 16,-1 17-16,-17 0 16,18-17-16,0 17 15,-18-17-15,0 0 16,0-1-16,17-17 15</inkml:trace>
  <inkml:trace contextRef="#ctx0" brushRef="#br0" timeOffset="262454.5414">21802 16951 0,'0'0'16,"-18"18"-16,18-1 15,0 19-15,18-19 16,35 1 0,-36-1-16,1-17 0,17 0 15,0 0 1,-17 0-16,0-17 16,-18-1-16,0 1 0,-18-19 15,0 19-15,-34-19 16,16 19-16,-17 17 15,36 0-15,-1 0 0</inkml:trace>
  <inkml:trace contextRef="#ctx0" brushRef="#br0" timeOffset="262738.2612">22119 17004 0,'-17'-18'16,"34"1"-1,-17-1 1,0 0-16,0 1 16,0-1-16,-17 18 15,17-18 16,17 18-31,18-17 16,-17 17-16,0 0 16,-1 0-16,1 0 0</inkml:trace>
  <inkml:trace contextRef="#ctx0" brushRef="#br0" timeOffset="263177.7806">22296 17004 0,'0'0'16,"0"18"-16,0-36 31,0 0-15,0 1-16,0-19 15,17 19-15,1-1 16,-1 0-16,1 18 15,0 0-15,-18 36 16,17-19 0,-17 19-16,0-1 15,18 0-15,-18-17 16,18-1 0,-18-34-1,17-1 1,1-17-16,0 0 15,-1 17-15,1 0 16,-18 1-16,18-1 0,-1 18 0,1 0 16,-18 18-16,17-1 15,-17 1 1,0 0-16,18-1 16,0-17-16,-1 0 15,1 0-15,0 0 16,-1 0-16,-17-17 15</inkml:trace>
  <inkml:trace contextRef="#ctx0" brushRef="#br0" timeOffset="267676.5481">20761 17851 0,'-18'0'16,"18"-18"-16,18 18 46,35 0-30,-18 18-16,53-18 16,-52 17-16,-1 1 15,0 17-15,0-17 0,-17 17 16,0-17-16,-18 17 0,0-17 16,-18 35-16,0-36 15,-17 36-15,18-35 16,-19 17-1,36-17-15,-17 35 16,17-36-16,0 1 0,17-1 16,36 19-16,-18-36 15,36 17 1,-36-17-16,18 0 16,-35 0-16,17 0 0,-17-35 15,-18 17 1,-18-17-16</inkml:trace>
  <inkml:trace contextRef="#ctx0" brushRef="#br0" timeOffset="267871.4958">20796 18133 0,'0'0'15,"0"17"-15,18 1 0,35 0 16,0-18-16,35-18 16,-53 0-16,18 18 15,-35-17-15,35-1 16,-53 1-16</inkml:trace>
  <inkml:trace contextRef="#ctx0" brushRef="#br0" timeOffset="268426.7455">20796 17692 0,'0'-18'15,"0"1"1,18-1-16,-18-17 0,0 17 16,18-53-1,-18 54-15,0-1 0,17 1 16,-17-1-16,18 0 0,-18 1 16,17 17-1,-17 35 1,18 0-16,0 53 15,-1-35-15,1-17 16,17-19-16,-17 1 0,35-18 16,-36 0-16,19-18 15,-19-17-15,1-18 16,-18 18-16,0-1 16,0 1-16,-18 0 0,18 0 15,0 17-15,0 0 16</inkml:trace>
  <inkml:trace contextRef="#ctx0" brushRef="#br0" timeOffset="268704.7766">21378 17410 0,'18'-18'15,"17"18"1,-17-18-16,17 18 15,-35-17 1,18 17-16</inkml:trace>
  <inkml:trace contextRef="#ctx0" brushRef="#br0" timeOffset="268844.6679">21396 17621 0,'18'71'16,"-36"-142"-16,53 177 0,1-71 15,-1-35-15,0 18 16,-17-18-16,17-18 16</inkml:trace>
  <inkml:trace contextRef="#ctx0" brushRef="#br0" timeOffset="269267.029">21608 17515 0,'0'0'0,"0"-17"16,17-1 0,1 18-16,-18-17 15,18 17 1,-1 0 31,-17-18-47,0 0 15,0 1 1,0-1 0,0 0-1,-17 18 1,-1 0-16,0 0 16,1 0-16,-1 0 15,18 18-15,-18 0 31,18 17-15,18 0-16,-18 0 16,18 1-16,17 34 15,0-34 1,-17-19-16,17-17 0,-17 0 16,-1-17-1</inkml:trace>
  <inkml:trace contextRef="#ctx0" brushRef="#br0" timeOffset="269567.353">21802 17357 0,'0'0'0,"17"17"16,1-17-1,0 0-15,17 0 16,-17 0-16,-1 0 0,18 18 15,-17 0-15,-18-1 16,18 36-16,-18-18 16,0 54-16,0-54 15,0 35-15,0-52 16,-18 0 0,18-1-16,-18-17 15,18-17-15,-17-1 16,-1 18-16,18-35 15,0 17-15</inkml:trace>
  <inkml:trace contextRef="#ctx0" brushRef="#br0" timeOffset="269812.2416">22260 17762 0,'0'0'0,"18"0"0,0 0 0,17 18 16,0-18-1,36 0-15,-36 0 16,-17 0-16,17 0 15</inkml:trace>
  <inkml:trace contextRef="#ctx0" brushRef="#br0" timeOffset="269923.8743">22384 17956 0,'0'0'15,"53"0"-15,-36 0 0,19-17 0,-1-19 16</inkml:trace>
  <inkml:trace contextRef="#ctx0" brushRef="#br0" timeOffset="274217.3745">23178 18150 0,'0'18'16,"-18"-18"-16,18-35 16,0 17-16,18-88 15,-1 53-15,1 0 16,-1-17-16,1 17 0,17-70 15,-35 52 1,36-35-16,-36 71 16,35-36-16,-35 54 15,18 17 1,-1 35-16,-17 0 0,18 36 0,-1-1 16,19 107-1,-1-107-15,-17 18 0,17-17 16,18 70-16,-53-88 15,0 35-15,-18-17 16,1-54-16,-1 1 16,0-18-16,-35 0 15,36-35-15,-19-18 16,19 18-16,-1-71 16,1 53-16,17 18 15,17-18-15,-17 17 0,35-34 16,-17 52-1,0 18-15,-1-17 0,1 17 16,17 0-16,-17-18 16,0 18-16</inkml:trace>
  <inkml:trace contextRef="#ctx0" brushRef="#br0" timeOffset="274416.9067">23707 17374 0,'35'0'16,"0"0"-1,18-17-15,-35-1 0,-1 18 16</inkml:trace>
  <inkml:trace contextRef="#ctx0" brushRef="#br0" timeOffset="274566.4054">23795 17445 0,'0'70'16,"0"-140"-16,18 193 0,-1-52 15,-17-53-15,35 34 16,-17-52-16,0 0 15,-1 0-15</inkml:trace>
  <inkml:trace contextRef="#ctx0" brushRef="#br0" timeOffset="274883.337">24007 17639 0,'17'18'15,"1"-18"1,17-36-16,-17 1 16,-1-36-16,-17 54 15,18-18-15,-18 17 0,0-35 16,0 35-16,0-17 16,-18 0-1,1 17 1,-1 18-16,0 35 15,18 1-15,0 17 16,0-18-16,36 35 16,-19-34-16,19-1 15,-1-17-15,-17-18 16,-1 0-16,1-18 0,-1 0 16</inkml:trace>
  <inkml:trace contextRef="#ctx0" brushRef="#br0" timeOffset="275178.5034">24253 17286 0,'0'0'0,"18"0"0,17-18 16,-17 18-16,17-17 16,-17 17-16,0 0 15,-1 0-15,1 17 0,-18 1 16,18 17-16,-18 36 15,17-36-15,-17 36 16,18-54-16,-1 54 16,-17-53-16,0 17 15,-17-35 1,-18-35 0,17 17-16,0 0 15,1 18-15,17-17 16,-18-1-16,0 18 0</inkml:trace>
  <inkml:trace contextRef="#ctx0" brushRef="#br0" timeOffset="275774.745">24624 17833 0,'18'-18'16,"17"18"0,0 0-16,0 0 0,36 0 15,-53 18-15,17 0 16,-18-1-16,1 1 0,-18 70 16,0-53-16,-35 54 15,17-37 1,1 19-16,17-36 15,0 36-15,17-54 16,36 36-16,-18-35 16,18 0-16,-17-1 15,-19-17-15,1 0 0,0 0 16,-36-17 0,-17-1-1</inkml:trace>
  <inkml:trace contextRef="#ctx0" brushRef="#br0" timeOffset="275917.8583">24818 18256 0,'0'0'16,"53"0"-16,-36 0 0,36 0 16,-35-17-1,17 17-15,-17 0 0,0 0 16,-1-18-16</inkml:trace>
  <inkml:trace contextRef="#ctx0" brushRef="#br0" timeOffset="276178.6273">25171 17498 0,'17'-18'15,"1"18"-15,17-35 16,-17 35-16,17 0 15</inkml:trace>
  <inkml:trace contextRef="#ctx0" brushRef="#br0" timeOffset="276335.7534">25224 17639 0,'0'53'15,"0"-106"-15,17 141 0,-17-70 16,18-1-16,0 19 15,-1-36-15,18 0 16,-17 0 0</inkml:trace>
  <inkml:trace contextRef="#ctx0" brushRef="#br0" timeOffset="276641.0078">25347 17798 0,'18'17'16,"-1"1"-16,19-36 15,-19-17 1,1 17 0,-18 1-16,18-19 0,-18 19 15,0-18-15,-18-36 16,18 36-16,-18-1 0,18 19 16,-17 17-1,17 17 1,17 36-16,-17-17 15,0-1-15,0 0 16,18 36-16,0-54 16,-1 19-16,1-36 15,17 17-15,-17-34 16,-1-1 0</inkml:trace>
  <inkml:trace contextRef="#ctx0" brushRef="#br0" timeOffset="276908.7663">25594 17445 0,'35'-18'15,"-17"18"1,17 18-16,-17-18 16,0 0-16,-1 0 0,1 35 15,-1-17-15,-17 17 16,18-17-16,-18 52 15,0-52-15,0 17 16,0-17-16,0 17 16,0 0-16,0-17 15,-18 0 1,1-18-16,-1 0 16,1 0-16,-1-18 15,0 18-15,1 0 0</inkml:trace>
  <inkml:trace contextRef="#ctx0" brushRef="#br0" timeOffset="277502.4653">25259 18380 0,'0'0'16,"0"17"0,18-17-16,-18 18 15,0 0-15,0-1 16,-18-17 0,18-17-1,0-19-15,18 19 16,-1-1-16,18-17 15,-17 35-15,-18-18 16,18 18-16,-1 18 0,1 35 16,-18-36-16,18 54 15,-18-53-15,17 17 16,-17-18-16,18-17 0,17 18 16,-17-18-1,17-18 1,-17 1-16,-18-1 0,0 1 15,17-1-15,-17 0 0,0 1 16,0 34 0,0 1-1,0 0-15,18 34 0,0-34 16,-1 0-16,1-1 16,0-17-16,17 0 0,-17 0 15,17 0-15,-18-17 16,-17-1-16,0 0 0,0-34 15,-17 34-15,-1-17 16,-17-18-16,35 35 16,-18 0-16,1 1 15,17 34 1,0 19-16</inkml:trace>
  <inkml:trace contextRef="#ctx0" brushRef="#br0" timeOffset="277859.7198">25788 18486 0,'18'0'16,"-36"0"-16,53 0 16,-35-18-1,18 18-15,-18-18 0,0 1 16,18-1-16,-1 18 16,1 0-1,0 0 1,-18 35-1,17-35 1,-17 18-16,18 0 0,-1-18 16,-17 17-16,18-17 0,0 0 15,-1 0 1,-17-17-16,18 17 16,-18-18-16,18 18 15,-18-18-15,17 18 0,1-17 0,17 17 16,-35 17-1,35 1-15,1-18 16,-19 18-16,1-1 0,0-17 16,-1 0-16,1 0 15,-18-17-15</inkml:trace>
  <inkml:trace contextRef="#ctx0" brushRef="#br0" timeOffset="278280.5267">26899 17886 0,'18'17'15,"0"-17"-15,35 0 16,-1 0-16,-16 0 0,17-17 16,-18 17-16,0 0 0,-17 0 15,17-18-15</inkml:trace>
  <inkml:trace contextRef="#ctx0" brushRef="#br0" timeOffset="278437.9932">27146 17868 0,'0'106'15,"0"-212"-15,18 265 0,0-53 16,17-71-16,0 36 15,0-54-15</inkml:trace>
  <inkml:trace contextRef="#ctx0" brushRef="#br0" timeOffset="278949.0198">27746 18715 0,'0'53'0,"0"-106"0,0 123 15,0-52-15,0-36 32,0-34-32,-18 16 15,1-70-15,-1 36 16,-17-1-16,0-17 0,-36-124 15,53 124-15,1-18 16,-1-17 0,53 52-1,1 36-15,17 35 0,35-18 16,-35 18-16,35 36 16,-71-1-16,1-17 0,-18 17 15,0 18 1,-18-18-16,1 0 0,-1 18 15,18-35-15,18 17 16,-18-17-16,35 0 16,0 34-16,-17-34 15,0 17 1,-18-17-16,-36 17 16,1-17-16,-18 0 15,18-18-15,-18 0 16,35 0-16,1 0 0,-1-18 15,18 0-15,18 1 16</inkml:trace>
  <inkml:trace contextRef="#ctx0" brushRef="#br0" timeOffset="279154.9665">28081 17321 0,'53'0'16,"-35"-17"-16,35 17 16,-36 0-16,1 0 0,0-18 15</inkml:trace>
  <inkml:trace contextRef="#ctx0" brushRef="#br0" timeOffset="279311.0538">28152 17357 0,'0'53'0,"0"-106"0,0 159 16,17-71-16,-17 0 16,18 18-16,-18-18 0,18 1 0,-18-1 15,17-18-15,-17 1 16,18 0-16,0-18 0,-1 0 15</inkml:trace>
  <inkml:trace contextRef="#ctx0" brushRef="#br0" timeOffset="279682.7719">28363 17586 0,'18'18'15,"-36"-36"-15,36 53 0,0-17 16,-1-18-16,1-18 16,0 18-16,-1-35 15,-17 0-15,18-18 16,-18 18-16,0-18 16,17 17-16,-17-34 15,-17 34 1,-1 1-16,18 18 15,-17 17-15,-1 0 16,-17 35 0,35 0-16,0 36 0,0-36 15,17 18 1,1-18-16,17 36 16,-17-54-16,17 36 15,-17-53-15,-1 0 16,1-17-1,-18-1-15</inkml:trace>
  <inkml:trace contextRef="#ctx0" brushRef="#br0" timeOffset="280001.4727">28593 17233 0,'0'0'0,"35"0"16,-17 0-16,-1 0 0,36-17 15,-18 17-15,1 0 16,-1 0 0,-17 0-16,-18 17 15,0 18-15,0 36 16,-18-18-16,18 0 16,-18 53-16,18-53 15,0 0-15,0-18 0,18 18 16,-36-53 15,18-18-31,-35-17 16,17 17-16,-17 1 15,17 17-15,-34 17 16</inkml:trace>
  <inkml:trace contextRef="#ctx0" brushRef="#br1" timeOffset="287847.5652">28751 16933 0,'18'0'0,"-18"-17"15,0-1-15,-18 18 47,1 0-31,-54 0 0,36 0-16,-71-18 15,36 18-15,-72 0 16,72-17-16,-89 34 15,89-17-15,-72 18 16,72 0-16,-36-1 16,71-17-16,-53 18 15,70-18-15,-17 18 16,17-18-16,0 0 16,1 0-16,-1 17 15,0-17 1,1 0-16,-1 18 0,1-18 15,-1 18 1,18-1-16,0 1 16,0-1-1,0 1-15,0 0 16,0-1 0,0 1-16,0 0 15,0 17 1,0-17-16,0 34 15,0-16-15,0 34 16,-18-34-16,18-1 16,0 18-16,0 0 0,-17 70 15,17-70-15,0 53 16,0-53-16,0 70 16,0-70-16,0 0 15,0 35 1,0-35-16,17-17 0,-17 52 15,18 0 1,-18-53-16,0 0 0,18 18 16,-18-17-1,0 17-15,0-18 16,0 0-16,0-17 16,0-1-1,-18-17-15,36 0 16,-1-17-1,18 17-15,1 0 16,-19 0 0,54-18-16,-36 18 15,71 0-15,-53 0 16,88 0 0,-70-17-16,-1 17 0,18 0 0,1-18 15,-1 18-15,0-18 0,53 18 16,-88 0-1,70-17-15,-87 17 16,52 17-16,-53-17 16,36 0-16,-36 0 15,0 18 1,-17-18-16,0 0 16,-1 0-16,1 0 15,0 0 1,-18-18-1,0 1-15,0-1 0,0-17 16,17-1 0,-17-34-16,0 17 15,0-18-15,0 1 0,-17-107 16,17 89-16,0-18 16,17 1-16,-17-1 0,18-71 15,-18 107 1,0-18-16,0 52 15,0 1-15,0-36 16,0 54-16,0-18 16,0 17-16,0-17 15,0 17-15,-18-17 16,1 17-16,-1 0 16,0 18-16,1-17 15,-1 17-15,0-18 16,1 18-16,-19-17 0,-52-1 15,35 0-15,-88-17 16,71 17-16,-71 18 16,70 0-16</inkml:trace>
  <inkml:trace contextRef="#ctx0" brushRef="#br1" timeOffset="291011.0499">19544 18009 0,'-18'0'31,"36"18"0,17 0-15,0-18-16,54 0 15,-36 0 1,-1 0-16,54 0 16,-17-18-16,-1 18 15,-53 0 1,-17-18 0</inkml:trace>
  <inkml:trace contextRef="#ctx0" brushRef="#br1" timeOffset="291239.4556">20003 17780 0,'0'0'0,"17"18"0,36-1 16,-35-17-16,35 36 15,-18-19-15,18 36 16,-36-35-1,1 35-15,-36-36 16,1 19-16,-54 34 16,36-35-16,0-17 15,-1 17-15,1-17 0,0 17 16</inkml:trace>
  <inkml:trace contextRef="#ctx0" brushRef="#br1" timeOffset="301327.3801">21519 14005 0,'18'0'62,"0"0"-62,35 0 16,0 0-16,52-17 16,-52 17-16,106-18 15,-71 0-15,0 18 16,18-17-16,18-1 0,-18 0 16,141-17-1,-159 35-15,70-17 16,-87 17-16,17 0 15,-52 17-15,-1-17 16</inkml:trace>
  <inkml:trace contextRef="#ctx0" brushRef="#br1" timeOffset="305448.505">30568 14623 0,'18'0'16,"-18"17"-1,17 1 1,-17 35-16,0 0 16,0 0-16,18 70 15,0-70-15,-18 18 0,17-1 16,19 36 0,-19-53-16,19 35 15,-19-35-15,1-53 16,-18 18-16,0-36 15,-18-17 1</inkml:trace>
  <inkml:trace contextRef="#ctx0" brushRef="#br1" timeOffset="305831.6548">30215 14993 0,'0'0'0,"-17"0"0,34 0 15,1 0 1,35-18-16,-35 18 15,-1-17-15,1-1 0,35-35 16,-36 36-16,36-54 16,-35 36-1,0-36-15,-1 54 16,1-19-16,0 19 16,-18-1-16,17 18 0,1 18 15,-1 52 1,1-35-16,35 36 15,-18-36-15,1-17 16,-1 0-16,0-1 0</inkml:trace>
  <inkml:trace contextRef="#ctx0" brushRef="#br1" timeOffset="310693.3408">29510 17903 0,'-18'18'16,"36"-18"-1,0-18 1,-1 18-16,18-17 15,1 17-15,17-18 16,-18 18-16,0-17 16,18 17-16,106-36 15,-53 19 1,-53 17-16,0-18 16,-18 18-16,35 0 15,-52 0-15,0 0 0,-36 0 31,0 0-15</inkml:trace>
  <inkml:trace contextRef="#ctx0" brushRef="#br1" timeOffset="311093.7555">29774 17568 0,'-17'18'15,"-1"0"1,-35 17 0,18 0-16,0-17 0,-53-1 15,35 1-15,-18 17 16,36-17-16,-1 17 16,19-17-16,17 35 15,0-36-15,70 54 16,-17-36-16,53 36 15,-35-53 1,35 17-16,-54-18 16,-34 1-16</inkml:trace>
  <inkml:trace contextRef="#ctx0" brushRef="#br0" timeOffset="333810.4552">1341 16263 0,'-18'-18'0,"36"36"0,-36-53 32,36 35-32,17 17 0,0-17 15,18 18-15,-18 0 16,36-1-16,-36 1 0,71 53 16,-88-54-16,35 71 15,-53-52-15,0 52 16,-36-35-16,-17 35 15,18-53-15,-18 36 16,36-54 0,-1 19-16,18-19 15,35-17 1,0 0-16,1 0 0,-1-17 16,36-1-16,-54 18 15,36-18 1,-35 36-16,-18 0 15</inkml:trace>
  <inkml:trace contextRef="#ctx0" brushRef="#br0" timeOffset="334187.5229">1429 16581 0,'0'17'0,"53"1"16,-18-1-16,71-17 15,-53-17-15,70-1 16,-70 18-16,18-17 15</inkml:trace>
  <inkml:trace contextRef="#ctx0" brushRef="#br0" timeOffset="334487.2726">1782 15963 0,'17'0'31,"54"-17"-31,-36-1 15,18 0 1,-35 18-16,17 0 16,-18 0-16,-34 18 15,-1-18-15</inkml:trace>
  <inkml:trace contextRef="#ctx0" brushRef="#br0" timeOffset="334661.2071">1852 15981 0,'0'0'0,"18"53"16,-18-18-16,17 0 15,-17 18-15,18-35 16,-18 17-16,35 0 16,-35-17-16,18 0 0,0-1 15,-1 1-15,1-18 16</inkml:trace>
  <inkml:trace contextRef="#ctx0" brushRef="#br0" timeOffset="334966.5152">2117 16228 0,'17'0'15,"-17"-18"1,18-17-16,-18 0 15,18-1 1,-18 1-16,0 17 0,-18-35 16,18 36-16,-18-1 15,1 1-15,-1 17 16,18 17-16,0 18 16,0-17-16,18 53 15,17-54-15,0 36 16,1-35-16,-1 0 15,0-18 1,0-18-16,-17 0 16,0 1-16</inkml:trace>
  <inkml:trace contextRef="#ctx0" brushRef="#br0" timeOffset="335239.3149">2275 15875 0,'18'0'16,"0"0"-16,-1 0 16,1 0-16,0 0 0,17 18 15,-17-18-15,-1 17 16,-17 1-16,35 35 16,-35-18-16,36 18 15,-36-35-15,17 17 16,-17-17-16,0-1 15,-35-17 1,17 0-16,1 0 0,-1 0 16,1 0-16,-19 0 15,19-17-15</inkml:trace>
  <inkml:trace contextRef="#ctx0" brushRef="#br0" timeOffset="340105.3081">1570 17427 0,'-18'0'0,"18"-17"15,-17 17 1,17 17 0,-18 1-1,18 17-15,0 18 0,0 53 16,18-36-16,-18-17 15,17 18-15,1-18 0,0 0 16,17-18-16,18 36 16,-18-54-16,36 1 15</inkml:trace>
  <inkml:trace contextRef="#ctx0" brushRef="#br0" timeOffset="340550.5546">1923 17868 0,'17'35'15,"-34"-70"-15,34 88 0,-17-18 16,0 18 0,0-35-16,0 35 15,0-35-15,-17-18 16,-1-36 0,18-17-16,0 0 15,0-35-15,0 53 16,18-53-1,-1 70-15,1 0 16,0 1-16,17 17 16,-18 17-16,-17 1 15,18 17-15,0 1 0,-18 34 16,17-35-16,-17 18 16,0-35-1,18-18-15</inkml:trace>
  <inkml:trace contextRef="#ctx0" brushRef="#br0" timeOffset="340791.2281">2170 17357 0,'17'0'0,"1"17"15,17-17-15,-17 0 16,35 0-16,-36 0 16,19 0-16,-19-17 15,1 17-15</inkml:trace>
  <inkml:trace contextRef="#ctx0" brushRef="#br0" timeOffset="340984.7548">2223 17463 0,'0'0'0,"0"17"0,0 54 16,0-36-16,0 18 15,17-35 1,-17 17 0,18-18-16,-1 1 0,1-18 15,0 0-15</inkml:trace>
  <inkml:trace contextRef="#ctx0" brushRef="#br0" timeOffset="341345.5573">2487 17657 0,'0'-18'31,"18"-17"-15,-1 17-16,-17-17 15,18-18-15,0 18 16,-1-18 0,-34 17-1,17 19 1,-18 17-16,0 0 16,18 17-16,-17 1 15,17 17-15,17 18 16,-17-35-16,18-1 0,-18 1 15,53 0 1,-35-18-16,-1 0 0,1 0 16,35-18-16</inkml:trace>
  <inkml:trace contextRef="#ctx0" brushRef="#br0" timeOffset="341679.3739">2716 17339 0,'18'0'15,"0"-18"1,-1 18 0,19 0-16,-1 0 15,-17 18 1,-1 0-16,-17-1 15,0 19 1,0-1-16,0-17 0,0-1 16,-17 1-16,17-1 0,0 1 15,-18-18-15,0 18 16,1-18-16,-1 0 16,18-18-1,0 0 1,18 18-1</inkml:trace>
  <inkml:trace contextRef="#ctx0" brushRef="#br0" timeOffset="342224.2799">3087 17833 0,'-18'0'0,"1"35"16,17-17-16,-18 35 15,18-36-15,-18 1 16,1 0-16,17-1 16</inkml:trace>
  <inkml:trace contextRef="#ctx0" brushRef="#br0" timeOffset="342475.1964">3404 17515 0,'0'0'0,"-17"36"0,17 34 16,-18-17-16,18 18 15,0-36-15,0 0 16,0-17-16,18 17 16,-1-35-16</inkml:trace>
  <inkml:trace contextRef="#ctx0" brushRef="#br0" timeOffset="342742.5567">3581 17268 0,'53'53'0,"-36"-35"0,36 35 15,-18-18 1,1 1-16,-1 87 15,-17-70-15,-1 17 0,-17 72 16,-17-90-16,-36 72 16,17-53-16,-34 34 15,17-69 1</inkml:trace>
  <inkml:trace contextRef="#ctx0" brushRef="#br0" timeOffset="345029.0453">10231 14728 0,'0'-17'16,"0"34"218,0 1-218,0 0 0,0-1-16,0 1 15,0 17 1,0-17-16,0 17 16,0 1-16,0-1 0,0 0 15,0 18-15,0 53 16,0-53-16,0 53 15,17-71-15,-17 18 16,0-36-16,18 19 0,-18 17 16,0-36-16,0 19 15,0-19-15,0 1 16,0-1 0,17-17-1</inkml:trace>
  <inkml:trace contextRef="#ctx0" brushRef="#br0" timeOffset="348797.2975">9507 15893 0,'-17'0'16,"17"-18"-16,-18 36 15,18-1 1,-18 54 0,18-36-16,-17 71 15,17-53-15,0 0 16,17 0-16,1 53 16,0-71-16,17 0 15,36 71-15,-36-88 16</inkml:trace>
  <inkml:trace contextRef="#ctx0" brushRef="#br0" timeOffset="349158.7516">9719 16334 0,'18'53'16,"-36"-106"-16,36 141 0,-18-53 0,17 36 16,-17-54-1,18 1-15,-18-53 32,0-18-17,0 17-15,0 1 0,18-18 16,-1 0-1,1 36 1,17 70 0,-17 0-16,-1-18 15,1 35 1,-18-34-16,0-19 0,18 19 16,-1-19-1,-17-34-15</inkml:trace>
  <inkml:trace contextRef="#ctx0" brushRef="#br0" timeOffset="349410.3615">9913 15910 0,'18'0'16,"-1"0"-16,1 0 15,0 0-15,17 0 16,-17 0 0,-18-17-1</inkml:trace>
  <inkml:trace contextRef="#ctx0" brushRef="#br0" timeOffset="349603.7883">9931 15981 0,'0'70'16,"0"-140"-16,0 176 0,17-89 15,1 36-15,-18-35 16,18 0-16,-1-1 16,1-17-16</inkml:trace>
  <inkml:trace contextRef="#ctx0" brushRef="#br0" timeOffset="349926.5332">10125 16157 0,'17'-17'16,"-34"34"-16,52-52 0,-35 17 16,18 1-16,-18-1 15,17-17 1,-17 17-16,0 0 15,0 1-15,-17-1 0,17 1 16,-18-1-16,18 36 16,0 17-1,0-18-15,18 36 16,-1-35 0,-17 17-16,18-17 0,0 17 15,-1-35-15,18 0 16,-17 0-16</inkml:trace>
  <inkml:trace contextRef="#ctx0" brushRef="#br0" timeOffset="350226.8501">10319 15857 0,'0'18'15,"17"-18"-15,1 0 16,0 0-16,-1 0 16,1 18-16,-18-1 15,0 19 1,0-19-16,0 18 16,0-17-16,0 17 15,0-17 1,0 0-1,-18-18 1,1 0 0,-1 0-16,18-18 15</inkml:trace>
  <inkml:trace contextRef="#ctx0" brushRef="#br0" timeOffset="350460.4207">10495 16369 0,'-17'35'0,"34"-70"16,-34 88-16,17-36 0,0 19 15,0-19-15,-18 1 0,18 0 16,-18-18 0</inkml:trace>
  <inkml:trace contextRef="#ctx0" brushRef="#br0" timeOffset="350911.3904">10760 16051 0,'0'0'0,"0"18"16,0 17-16,0-17 16,0 17-16,0 1 15,17-1-15,-17 0 0,0 18 16,18-18-16,-18 18 16,18-35-1</inkml:trace>
  <inkml:trace contextRef="#ctx0" brushRef="#br0" timeOffset="351145.3635">10901 15910 0,'35'36'0,"-70"-72"0,88 89 15,17 18-15,-34-36 16,17 36 0,-36-36-16,1 18 0,-1 17 15,-17-17-15,0-17 16,-17 34-16,-1-52 16,-17 35-16</inkml:trace>
  <inkml:trace contextRef="#ctx0" brushRef="#br0" timeOffset="351962.1335">9984 17004 0,'0'18'0,"0"-1"16,0 18-16,0 18 16,0 0-16,0-17 15,17-1-15,-17 0 0,18 18 16,-18-35-1,18 17-15,-1-35 16</inkml:trace>
  <inkml:trace contextRef="#ctx0" brushRef="#br0" timeOffset="352234.5226">9772 17022 0,'-18'0'0,"36"0"15,0-18-15,-1 0 16,19-17-16,34-18 16,-35 18-16,-17 17 15,17 1-15,-17-1 0,0 0 16,-1 18-16,-17 18 15,0 0-15,18 34 16,17 19-16,-35-53 16,18 17-16,17-17 0,-17-1 15,-1 1-15</inkml:trace>
  <inkml:trace contextRef="#ctx0" brushRef="#br0" timeOffset="356326.6608">13159 14799 0,'0'-18'15,"0"36"63,0 0-62,17 70 0,-17-35-16,18 17 15,0-17-15,-1 18 0,1 70 16,-1-88-16,19 53 16,-36-53-16,17 17 15,-17-35-15,18 1 16,-18-19-16,18 19 15,-1-19 1</inkml:trace>
  <inkml:trace contextRef="#ctx0" brushRef="#br0" timeOffset="357461.5214">15857 14764 0,'0'35'47,"18"0"-47,-18 18 16,18 88-16,-18-70 16,17-18-16,1 70 15,0-70-15,-1 53 16,1-71-16,-18 1 15,0-19-15,17 19 16,-17-19-16,0 1 0</inkml:trace>
  <inkml:trace contextRef="#ctx0" brushRef="#br0" timeOffset="358640.6207">12735 15893 0,'-35'0'16,"17"17"-16,18 1 0,-17 35 15,17 0-15,0-18 0,17 89 16,-17-72-16,36 72 16,-19-54-1,19 19-15,-19-54 16,36 18-16,-35-36 16,-1-17-16</inkml:trace>
  <inkml:trace contextRef="#ctx0" brushRef="#br0" timeOffset="358953.7223">13000 16492 0,'0'0'0,"0"53"0,0-35 16,0 35-1,0-36-15,18-17 16,-18-35-1,0 0-15,17-18 16,-17 18-16,0-36 16,0 54-16,18-19 0,-1 19 15,1 17-15,0 17 16,-1 19-16,1 16 16,-18-16-1,0-1-15,18 18 16,-18-35-16,17 17 15,-17-18-15,18-17 16,-18-17-16</inkml:trace>
  <inkml:trace contextRef="#ctx0" brushRef="#br0" timeOffset="359169.6735">13176 16034 0,'18'-18'0,"0"18"16,17-18 0,0 18-1,-17 0-15</inkml:trace>
  <inkml:trace contextRef="#ctx0" brushRef="#br0" timeOffset="359330.5522">13264 16157 0,'0'71'16,"0"-142"-16,18 177 0,-18-71 0,18 18 15,-1-53-15,19 18 16,-19-18-16</inkml:trace>
  <inkml:trace contextRef="#ctx0" brushRef="#br0" timeOffset="359642.2703">13458 16263 0,'0'18'16,"0"-36"-16,18 36 0,0-36 15,-1 18-15,-17-18 16,18 1-16,0-18 0,-18 17 0,0 0 16,0-35-16,0 36 15,-18-19 1,18 19-16,-18 17 0,1 0 15,17 53 1,0-36-16,17 36 16,-17-35-16,18 35 15,0-36-15,-1-17 16,-17 18-16,18-18 0</inkml:trace>
  <inkml:trace contextRef="#ctx0" brushRef="#br0" timeOffset="359919.725">13617 15998 0,'18'0'16,"17"0"-1,-17-17-15,-1 17 0,19 17 16,-19 1-1,-17 17-15,0 1 16,0-1-16,0-17 16,0 17-16,0-17 15,-17-18 1,-1 0 0,0 0-1,18-18 1,-17 18-16</inkml:trace>
  <inkml:trace contextRef="#ctx0" brushRef="#br0" timeOffset="360106.5378">13829 16475 0,'-35'35'0,"70"-70"0,-88 88 16,35-18-16,1-35 16,17 18-16</inkml:trace>
  <inkml:trace contextRef="#ctx0" brushRef="#br0" timeOffset="360453.6121">14058 16210 0,'0'18'15,"0"-1"1,18 19-16,-18 17 16,0-18-16,0 35 15,17-52-15,-17 35 16,0-35-16,0-1 15,0-34 1,0-1 0</inkml:trace>
  <inkml:trace contextRef="#ctx0" brushRef="#br0" timeOffset="360690.2222">14164 16016 0,'35'53'0,"-70"-106"16,106 141-16,-18-17 0,-18-36 15,0 0-15,18 54 16,-53-54-16,18 53 16,-36-53-16,0 1 15,-35 17-15,36-36 16,-36 1-16,18-18 15</inkml:trace>
  <inkml:trace contextRef="#ctx0" brushRef="#br0" timeOffset="361181.8212">15663 15857 0,'0'0'16,"-17"18"-16,-19 70 15,19 36 1,17-54-16,17 1 16,-17-1-16,36-17 0,17 35 15,-18-52-15,18-1 16,-18-17-16,0-18 15</inkml:trace>
  <inkml:trace contextRef="#ctx0" brushRef="#br0" timeOffset="361488.4471">15946 16281 0,'0'0'0,"0"35"0,0 0 0,0 1 16,0-1-16,17-18 0,-17 19 15,0-19-15,18-17 16,-18-17 0,17-19-1,-17 1-15,0-18 16,18 18-16,0-18 16,-1 35-16,1 18 15,0 0-15,-1 36 16,1 17-16,0-18 15,-1-17-15,1 17 0,0 0 16,-1-17 0,1-18-16,-1 0 15</inkml:trace>
  <inkml:trace contextRef="#ctx0" brushRef="#br0" timeOffset="361693.369">16157 15787 0,'0'-18'16,"18"18"-16,0 0 15,17-17-15,0-1 16,-17 18-16,17 0 15,-17-18-15,-1 18 16</inkml:trace>
  <inkml:trace contextRef="#ctx0" brushRef="#br0" timeOffset="361855.9286">16263 15769 0,'0'0'16,"0"53"-16,0-18 0,0-17 0,18 17 15,-18 1-15,0-1 0,0-18 16,17 1 0,-17 0-16,18-18 0,0 17 0,-1-17 15</inkml:trace>
  <inkml:trace contextRef="#ctx0" brushRef="#br0" timeOffset="362139.5835">16404 16051 0,'18'-17'16,"-1"17"-16,-17-18 0,18 0 15,17-34-15,-35 34 16,18-35-16,-18 18 16,0-18-1,0 35-15,-18 1 16,18 34-1,0 1 1,0-1-16,18 19 0,0 17 16,-18-18-1,35 0-15,-17-17 16,17-1 0,-18-17-16,1 0 0</inkml:trace>
  <inkml:trace contextRef="#ctx0" brushRef="#br0" timeOffset="362584.2641">16651 15681 0,'18'0'31,"-1"0"0,1 0 1,0 0-17,-1 0-15,19-18 16,-19 36-16,1 0 15,-18-1 1,0 36-16,0 0 16,0-18-16,18 18 15,-18-35-15,17 0 16,-34-1 15,-1-17-31,18-17 16,-35 17-16,35-18 15,0 36 1</inkml:trace>
  <inkml:trace contextRef="#ctx0" brushRef="#br0" timeOffset="362749.4877">17004 16210 0,'0'0'16,"-35"71"-16,17-18 0,0 17 15,1-52-15,-1 17 0,0-17 16</inkml:trace>
  <inkml:trace contextRef="#ctx0" brushRef="#br0" timeOffset="363056.6548">17321 15910 0,'0'36'16,"0"-1"-16,0 0 16,-17 0-16,17 1 0,0 17 15,0-18-15,0 0 0,17 36 16,-17-36 0,18 18-16,0-35 15,-18 17-15,17-35 16,1 0-16</inkml:trace>
  <inkml:trace contextRef="#ctx0" brushRef="#br0" timeOffset="363284.9186">17498 15752 0,'35'70'16,"-17"-35"-16,35 54 16,-18-37-16,18 54 15,-18-53-15,-17 18 16,-18 70 0,0-71-16,-36 54 15,19-71-15,-18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02:21.4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3069 0,'0'-70'16,"0"34"-16,-18 1 0,-17-18 15,17 18-15,-35 17 16,18 18-1,18 0-15,-19 36 0,1-1 16,17 35-16,1 107 16,17-71-16,17 105 15,1-105-15,0-18 16,17 0-16,-17-17 0,34 35 16,-34-71-16,0 18 15,-18-35-15,-18-1 16,0-17-16,-17-17 15</inkml:trace>
  <inkml:trace contextRef="#ctx0" brushRef="#br0" timeOffset="124.4144">1570 3687 0,'0'0'16,"53"-18"-16,-36 0 0,72 1 16,-54-1-16,53 18 15,-35-18 1,0 18-16,-18 0 0,18-17 15</inkml:trace>
  <inkml:trace contextRef="#ctx0" brushRef="#br0" timeOffset="384.9699">2081 3616 0,'-17'53'15,"-1"-35"-15,18 17 0,18 53 16,-1-53-1,36 18 1,-17-53-16,17 18 0,17-18 16,-17-18-16,-18-17 15,1 0-15,-1-1 0,-18-17 16,1-17-16,-36 35 16,-52-36-1,35 53-15,-36 1 16,36-1-16,-18 36 15,53-1-15</inkml:trace>
  <inkml:trace contextRef="#ctx0" brushRef="#br0" timeOffset="613.9472">2646 3845 0,'-35'-35'15,"17"17"-15,0-52 16,1 17-16,17 18 0,0-1 16,0 1-16,17 0 0,1 17 15,35 18-15,-36-17 16,19 17-16,-1 0 0,0 0 16,18 17-1,-17-17-15,-19 0 16,1 0-16</inkml:trace>
  <inkml:trace contextRef="#ctx0" brushRef="#br0" timeOffset="1603.6328">4163 3475 0,'35'0'16,"-17"0"-16,70-35 15,-18 17-15,-17 0 0,53-17 16,-71 17 0,1 1-16,-1 17 0,0-18 15,-17 0-15</inkml:trace>
  <inkml:trace contextRef="#ctx0" brushRef="#br0" timeOffset="1802.942">4374 3016 0,'0'0'16,"0"106"-16,0-18 0,0 0 15,0-17-15,0 17 0,0-35 16,18 0-16,0 0 15,-1 0-15,54 17 16,-36-34-16,0-19 16,1 1-16,52-18 0,-53 0 15,1 0-15</inkml:trace>
  <inkml:trace contextRef="#ctx0" brushRef="#br0" timeOffset="2014.5795">5045 3404 0,'53'-17'15,"-36"17"-15,19 0 16,-1 0-1,0 0-15,-17-18 16</inkml:trace>
  <inkml:trace contextRef="#ctx0" brushRef="#br0" timeOffset="2154.2853">5098 3563 0,'0'0'0,"17"18"0,36-1 16,-18-17-16,1 0 15,-1 0-15,0-17 0,18 17 16,-35-18-16,17 0 16</inkml:trace>
  <inkml:trace contextRef="#ctx0" brushRef="#br0" timeOffset="4145.2554">5891 2875 0,'0'-17'0,"-17"17"15,17 17 1,17 18 0,1 1-16,-18 17 15,18 70-15,-1-52 16,1 70-16,0-71 16,-18 1-16,17-18 15,-17 0-15,18-18 0,0 0 16,-18 1-16,17-19 0,1 18 15,-18-17-15</inkml:trace>
  <inkml:trace contextRef="#ctx0" brushRef="#br0" timeOffset="5590.2162">6879 3581 0,'18'0'32,"-1"-18"-17</inkml:trace>
  <inkml:trace contextRef="#ctx0" brushRef="#br0" timeOffset="5728.5524">7161 3563 0,'18'-18'16,"-36"36"-16,54-36 0,-36 1 15,17 17-15</inkml:trace>
  <inkml:trace contextRef="#ctx0" brushRef="#br0" timeOffset="5856.9654">7532 3528 0,'17'0'16,"-34"0"-16,52 0 15,-35-18 1</inkml:trace>
  <inkml:trace contextRef="#ctx0" brushRef="#br0" timeOffset="5984.6891">7761 3563 0,'18'0'0,"-18"-18"15</inkml:trace>
  <inkml:trace contextRef="#ctx0" brushRef="#br0" timeOffset="6575.566">8537 3298 0,'0'0'0,"36"36"0,-19-1 16,-17-17-16,35 52 15,-35-52-15,18 0 0,-18-1 16,0 1-16,18-18 0,-36 0 31,0-53-15,18 18-16,0-1 0,0 1 16,0 0-16,0-1 0,18 19 15,17-18-15,-17 35 16,17 0-16,-17 17 15,0 54 1,-1-36-16,-17 18 0,18-18 16,-1-17-16,1 35 15,0-36-15,35 19 16,-36-36-16,1 0 16</inkml:trace>
  <inkml:trace contextRef="#ctx0" brushRef="#br0" timeOffset="7260.467">9049 3263 0,'0'0'15,"0"71"-15,0-36 16,0 0-16,0 36 16,17-53-16,19-1 0,-1-17 15,18 18 1,-35-36-16,34 1 15,-52-1-15,18-17 16,-18-1-16,0-17 16,0 18-16,0 0 15,0 0-15,-18 17 0,36 36 32,0 52-17,-18-52-15,17 17 0,1 0 16,0-17-16,17 35 15,-17-35-15,-18-1 0,0 1 16,0-36 15,17-35-15,-17 18-16,18 17 0,-1-17 16,-17 17-16,18 18 15,0 0 1,-18 18-16,0 35 15,0-35-15,17-1 16,-17 1-16,18-18 16,0 0-16,-1-35 15,-17 17 1,18 0-16,-18 1 0,18-1 16,-18 0-16,17 18 15,1 18-15,-1 0 16,1-1-1,0 19-15,-1-36 16,19 0 0,-19 0-16,1 0 15,-18-18-15,0 0 16,18 18 0,-18 18-16,17 17 15,1 1-15,-18-1 16,35 0-1,-17-17-15,-1-18 16</inkml:trace>
  <inkml:trace contextRef="#ctx0" brushRef="#br0" timeOffset="7958.2472">10142 2769 0,'89'141'16,"-54"-52"-16,18 105 15,-36-124-15,1 1 0,0-18 16,-1 0-16,1 0 15,-18-36-15,0-34 16,-18-54 0,1 18-1,17-70-15,0 52 16,0-52 0,0 52-16,0 53 15,0 36 1,0 0-16,0 17 0,17 53 15,-17-53-15,18 1 16,0-19-16,-1 1 0,19-18 16,16-18-16,-34-17 15,35-53 1,-35 35-16,17-53 16,-17 53-16,-18 18 0,0-18 15,0 35-15,0 1 16,17 34-16,-17 54 15,0-1-15,0 1 0,18 70 16,-18-70 0,35 34-16,-17-52 15,17-17-15,-17-19 0,52 1 16,-52-18-16,17-18 16</inkml:trace>
  <inkml:trace contextRef="#ctx0" brushRef="#br0" timeOffset="8081.9948">11024 3263 0,'18'53'15,"-36"-106"-15,36 124 0,0-36 16,-1-17-16,19-1 16</inkml:trace>
  <inkml:trace contextRef="#ctx0" brushRef="#br0" timeOffset="8215.0672">11024 3140 0,'0'-18'15,"18"0"1,17 18 0,-17 0-1</inkml:trace>
  <inkml:trace contextRef="#ctx0" brushRef="#br0" timeOffset="8937.7844">11307 3263 0,'0'35'16,"0"-17"0,0 0-1,0-1-15,0 1 16,0 0-16,0-36 15,0 0 1,0 1-16,0-19 16,0 19-16,0-18 15,17 17-15,-17 0 0,18-35 16,-1 53-16,1-17 16,0 17-16,-1 35 15,1-17-15,-18-1 16,18 54-1,-1-18-15,1-18 16,-18-17-16,0-1 0,18 19 16,-1-36-16,1 0 15,-1-18 1</inkml:trace>
  <inkml:trace contextRef="#ctx0" brushRef="#br0" timeOffset="9110.8104">11659 3263 0,'0'0'0,"18"53"0,-18-35 16,0-1-16,18 36 16,-18-35-16,0 0 0,17-18 15</inkml:trace>
  <inkml:trace contextRef="#ctx0" brushRef="#br0" timeOffset="9239.3304">11624 3016 0,'0'0'15,"18"0"1</inkml:trace>
  <inkml:trace contextRef="#ctx0" brushRef="#br0" timeOffset="10673.074">11994 2699 0,'0'17'31,"0"1"-31,0 53 16,0-36-16,0 18 0,0 0 16,18 53-16,0-54 15,-18-16-15,17-19 16,-17-52-1,-17-35 1,17 34-16,17-70 16,-17 54-16,18-1 15,0 17-15,-1 19 16,19-1-16,34 0 16,-35 36-16,1 0 0,-19-1 15,19 36-15,-36 0 16,0-18-16,0 18 15,-18-17-15,0-1 0,-17 18 16,17-36-16,18 1 16,18-18-1,17-18 1,1 36-16,-19 0 0,19-1 16,-19 19-16,-17-19 15,0 36-15,-17-35 16,-36 35-16,17-53 15,-34 35-15,52-35 16,-17 0-16,17 0 16,36-18-1,-1 1-15</inkml:trace>
  <inkml:trace contextRef="#ctx0" brushRef="#br0" timeOffset="11148.1505">12594 3122 0,'0'0'0,"-17"0"0,-36 35 16,35-17-16,0 35 15,18-18-15,18 18 16,0-35-16,-1-1 16,19 1-16,-1-18 0,0 0 15,-17 0-15,17-18 0,0 1 16,-35-1-1,18-17-15,-36 17 16,18-17-16,0 17 0,-17 18 16,-1-17-16,0 17 15,18 17 1,0 19-16,18-19 16,0 18-16,-1-35 15,19 0-15,-19 0 16,1 0-1,-18-17-15,0-1 0,0-17 16,0 0-16,0-1 16,0 1-16,17 17 15,1 18-15,35-17 16,-18-1-16,54 1 16,-54-1-16,0 18 0,36-18 15,-36 1-15,-17 17 16,-36 0-1,-17-18 1,-1 18-16</inkml:trace>
  <inkml:trace contextRef="#ctx0" brushRef="#br0" timeOffset="11285.3964">13018 2822 0,'17'0'15,"-34"0"-15,52 18 16,-18 35-16,-17-18 15,0 53 1,0-35-16,-17 35 16,17-52-16</inkml:trace>
  <inkml:trace contextRef="#ctx0" brushRef="#br0" timeOffset="11784.7265">13229 3157 0,'-17'18'16,"34"-36"-16,-52 71 0,35-35 0,0 35 16,18-18-1,-1-17-15,18-1 0,-17-17 16,17 0-16,18 0 0,18-35 16,-36 0-16,-17 0 15,35-71-15,-53 53 16,17-71-1,-17 71-15,0-17 0,0-54 16,-17 89-16,-1 0 16,18 52-16,-18 54 15,18-18-15,0 70 16,18-52-16,-18 70 16,18-70-16,-1 34 15,1-69 1,-18-1-16,18-17 15,-18-36 1,0 0 0,0-35-16,0 36 0,17 17 15,1-18 1,0 18-16,-1 18 16,-17-1-16,18 1 15,-1 0 1,1-1-16,-18 1 0,35 0 15,-35-1-15,18 1 16,0-18-16,-1 0 16</inkml:trace>
  <inkml:trace contextRef="#ctx0" brushRef="#br0" timeOffset="12168.7231">13935 3246 0,'17'0'16,"-34"0"-16,34-18 0,1 18 0,35-18 15,-35 18-15,34-35 16,-16 17-16,-1-17 16,-35 17-16,0 1 15,0-1-15,-53 18 16,18 0-16,-36 35 16,54-17-1,-19 35-15,36-18 16,0 18-16,18-35 15,17 35-15,1-36 16,16 1-16,-16-18 16,34 0-1</inkml:trace>
  <inkml:trace contextRef="#ctx0" brushRef="#br0" timeOffset="12425.3607">14552 3016 0,'0'0'16,"-18"18"-16,1-18 0,17 35 15,0 0-15,0 1 16,17-1-16,1-17 16,0-1-16,-1 1 0,1 0 0,0-1 15,-18 1 1,-18-1-16,0-17 15,1 18-15,-36-18 16,18 0-16,-18 0 16,17 0-1,-17 0-15</inkml:trace>
  <inkml:trace contextRef="#ctx0" brushRef="#br0" timeOffset="13443.9266">3828 4780 0,'35'-53'0,"-35"18"15,18-18-15,-18 35 16,-36 1-16,19 17 15,-19 0-15,1 17 0,-53 72 16,35-36 0,-18 70-16,54-70 15,-1 0-15,36 35 16,-1-53-16,19 1 16,70-1-16,-54-18 0,54-17 15,-53-17-15,0 17 16,-18-18-16,1-17 15,-19 35-15,-17-18 16,-17 36 0,-1 0-16,0 17 15,18 0 1,0-17-16,18 17 0,17-17 16,36-1-1,-53-34-15,52-19 16,-35 1-16,-17-35 15,-18 34-15,0 1 0,-18 0 16,-17-18 0,0 35-16,0 1 15,-1 17-15,19 0 16,-1 17-16</inkml:trace>
  <inkml:trace contextRef="#ctx0" brushRef="#br0" timeOffset="14062.4466">4374 5151 0,'0'0'15,"0"35"-15,0-18 16,0-34 0,18-1-1,-18-17-15,0 17 0,0-17 16,18 0-16,-18 17 15,17 0-15,1 18 16,0 36 0,-18-1-16,17 18 15,1-18-15,0-17 16,17-1 0,0-17-1,-17-17-15,-18-1 16,17 1-16,-17-1 0,18-35 15,0 35-15,-18 1 16,17 17-16,1 35 16,0 0-16,17 53 15,-17-35-15,34 71 16,-34-71 0,35 53-16,-35-53 15,-18-18-15,17 0 16,-17-17-16,-17-18 15,-1-18-15,0 0 16,-17-70-16,0-18 16,17 36-16,1-71 15,17 70-15,0 18 16,17 0-16,1 18 0,17 17 16,0 18-16,1 0 15,-1 0-15,0 53 16,-35-17-16,0 34 15,-17-52-15,-1 17 0,0-17 16,-35-1-16,36-17 16,-1-17-1,0-1-15,18 0 0,18-17 0</inkml:trace>
  <inkml:trace contextRef="#ctx0" brushRef="#br0" timeOffset="14355.1645">5080 5062 0,'0'53'0,"0"-106"0,0 124 0,0-53 16,0 34 0,0-16-16,18-1 15,-1-17-15,19-18 16,-19-18 0,18-17-1,-35-1-15,18 1 16,-18 18-16,0-1 0,0 0 15,0 36 1,0 17 0,18-17-16,-1 17 15,1-17 1,17-18-16,-17 0 16,-18-18-1</inkml:trace>
  <inkml:trace contextRef="#ctx0" brushRef="#br0" timeOffset="14521.1997">5309 5151 0,'-17'-53'15,"34"106"1,-17-142-16,0 72 0,18 17 16,0-18-16,-1 18 0,1 0 15,17 0-15,0 0 16,-17 0-16,0 0 0,35 0 16,-36-35-1,1 35-15,-18-18 16,0 1-16,-18-19 15,1 19-15,-1-1 0,0-17 16,1 17-16</inkml:trace>
  <inkml:trace contextRef="#ctx0" brushRef="#br0" timeOffset="14654.7902">5415 4833 0,'0'0'0,"18"71"0,17 70 15,-17-71-15,17 36 16,-17-71-16,17 18 15,-17-35 1,-1 0-16</inkml:trace>
  <inkml:trace contextRef="#ctx0" brushRef="#br0" timeOffset="15034.4479">5715 5203 0,'0'0'16,"35"0"-16,18 0 0,-35-17 15,17-18-15,-35 17 16,18 0-16,-18 1 15,-18-19 1,0 36-16,-17 0 0,18 0 16,-36 0-16,17 18 15,1 35-15,35-35 16,0 17-16,0-18 0,53 36 16,-35-17-1,17-19-15,0-17 0,0 18 16,36-18-16,-18 0 15,-35-18-15,-18 1 16,0-1 0</inkml:trace>
  <inkml:trace contextRef="#ctx0" brushRef="#br0" timeOffset="15862.1506">7408 4745 0,'0'0'0,"18"-53"0,-18-35 16,0 17-16,-35-35 15,-1 53-15,-34-17 16,35 52-16,-1 18 16,1 0-16,-36 53 15,54 0-15,-1 18 0,18-1 16,18 107-16,17-89 15,0 0-15,18 35 16,-17-70-16,17 0 16,-36-35-16,1 0 15,-36-18 1,-35-36 0,36 19-16,-1-1 0,0-35 15,18 35 1,18-34-16,0 34 15,-1 0-15,19 18 0,-1-17 16,0 17-16,18 17 16,-35-17-16,35 18 15,-36 0-15,1-1 16,-18 1-16,0-1 16,0 1-16,0 17 15,0 1-15,17-19 16,1 1-16,17-18 15,-17 0-15,0 0 0,35-18 16,-36-17-16,18 0 16,-17-1-16,-18 1 15,0 18-15,-18-1 16,-34-17-16,16 35 16,-17 0-16,18 17 15,17-17-15,1 18 0,17 0 16</inkml:trace>
  <inkml:trace contextRef="#ctx0" brushRef="#br0" timeOffset="16067.3001">7920 5009 0,'0'0'0,"-18"0"0,-17-52 15,17 34-15,1-35 16,17 18-16,0 17 15,17-17-15,1 17 0,0 1 16,-1 17 0,19 0-16,-19 17 15,1 1-15,-1 17 16</inkml:trace>
  <inkml:trace contextRef="#ctx0" brushRef="#br0" timeOffset="16456.7223">8149 4957 0,'0'0'15,"-17"0"-15,17 17 16,0 1-16,17-1 16,1 1-16,17-18 15,-17 0 1,-1-18-16,-17 1 15,0-1 1,0 1-16,0-1 0,0 0 16,18 18-1,0 0 1,-1 18-16,19 0 16,-19-1-1,18 1-15,-17-1 16,0-17-1,-18-17-15,0-1 16,0-17-16,-18-18 16,0 35-16,18-35 15,-17 18 1,17 18-16,0-1 16</inkml:trace>
  <inkml:trace contextRef="#ctx0" brushRef="#br0" timeOffset="17320.126">8608 4868 0,'-18'0'0,"36"0"0,-53 0 16,17 36-1,18-19-15,0 1 0,0 0 16,35 17-16,-17-18 15,17-17-15,-17 0 16,-1-17 0,-17-1-16,0 1 15,-17-1 1,17 0-16,-18-17 0,36 35 31,-1 35-15,1-35-16,0 18 0,-1-18 15,19 18 1,-19-18-16,1 0 16,-1 0-16,1 0 47,0 0-32,-1 0 1,-17-18-1,0 0 1,0 1 15,0-1-15,18 0-16,-18-17 16,0 17-16,0 1 15,0-1-15,0 1 0,0-19 16,-18 36-16,18-17 15,-17 17 1,17-18 31,17 0-47,-17 1 16,0-19-1,0 19-15,0-36 16,-17 18-16,17-1 15,-18-17-15,0 0 16,1 36-16,17-1 0,-18 18 16,18 18 15,-17 35-15,17-18-16,35 53 15,-18-35-15,19 53 16,-1-53-16,-17 0 0,35 17 15,-36-34-15,1-19 16,-1 19-16,1-36 16,-18 17-16,-18-34 31</inkml:trace>
  <inkml:trace contextRef="#ctx0" brushRef="#br0" timeOffset="17970.4471">10001 4833 0,'0'0'16,"18"-35"-16,-18 17 0,18 36 16,17 70-1,-35-17-15,17-19 16,19 72-1,-19-71-15,-17 0 0,18-18 16,-18-17-16,-18-36 16,-17-53-1,17 19-15,-17-54 16,18 53 0,-1-88-16,18 53 15,18-71-15,17 106 16,18-18-16,0 54 15,-36 17-15,36 35 16,-35 0-16,-18 36 16,0-18-16,-18 17 15,1-34-15,-19-1 16,19-18-16,-1-17 16,0-17-16,18-1 15</inkml:trace>
  <inkml:trace contextRef="#ctx0" brushRef="#br0" timeOffset="18315.0047">10301 4745 0,'0'0'15,"18"35"-15,-18-17 0,0-1 0,17 1 16,1-18 0,0-18-1,-18 1-15,17-1 16,1 1-16,0-1 15,-1 18-15,1 0 32,0 0-32,-18 18 15,17-18 1,1 0-16,-1 17 16,1-17-16,-18-17 31,-18-1-16,18 0-15,-35-17 16,18 17-16,-1 1 16,0-1-16,1 18 15,17 18 1</inkml:trace>
  <inkml:trace contextRef="#ctx0" brushRef="#br0" timeOffset="18687.2457">10760 4886 0,'70'159'15,"-140"-318"-15,158 371 16,-53-124-16,-35-71 16,0 19-16,-17-36 15,-1-36 1,0 1-1,-17-53-15,17 35 16,18-53-16,0 36 16,36-71-16,-1 88 15,53-36 1,0 72-16,-35 17 16,-17 0-16,-1 53 15,-35-18-15,-18 36 16,-17-36-16,-18 18 15,18-53-15,-18 17 16,35-17-16,0 0 16,1-17-16,17-18 15,0 17-15,17 18 16</inkml:trace>
  <inkml:trace contextRef="#ctx0" brushRef="#br0" timeOffset="31177.7875">12612 4763 0,'0'-18'31,"-18"18"-15,1 0-16,-1 0 15,0 0-15,1 0 0,-1 18 16,0-1-16,18 1 15,18-1 1,17-17 0,1 0-16,-1 0 15,0 0-15,-17-17 16,17-18 0,-35 17-16,0 0 0,-35-35 15,17 36-15,-17-1 16,-18 0-16,18 18 15,17 0-15,0 0 16,1 0-16,34 0 16,36 0-1</inkml:trace>
  <inkml:trace contextRef="#ctx0" brushRef="#br0" timeOffset="31467.6">12859 4815 0,'0'71'16,"0"-142"-16,0 177 0,17-70 15,1-36 1,0-18 0,-18-17-16,17-1 0,-17-17 15,0 18-15,0 0 16,18 0-16,-18 17 15,18 0-15,-1 18 16,1 0-16,35 18 16,-18 35-1,-17-35-15,-1 17 16,1-18-16,0 19 16,-18-19-16,17-17 15</inkml:trace>
  <inkml:trace contextRef="#ctx0" brushRef="#br0" timeOffset="32071.4222">13935 4180 0,'17'18'31,"54"35"-15,-18 0-16,0-18 15,17 18-15,-17 0 0,18 0 0,-1-18 16,-17 18-16,71 18 15,-71-36-15,0 0 0,-18 1 16,0-1-16,-35-18 16,-18 1-1,-17-18-15,18 0 16,-36-18-16</inkml:trace>
  <inkml:trace contextRef="#ctx0" brushRef="#br0" timeOffset="32295.1647">14623 4039 0,'0'0'16,"-36"18"-16,19 0 0,-19 35 16,-34 52-1,35-34-15,-1-1 0,-52 107 16,53-107-16,0 36 15,17-70-15,18 34 16,0-52 0,35-1-16,-17-17 15</inkml:trace>
  <inkml:trace contextRef="#ctx0" brushRef="#br0" timeOffset="32819.359">15099 3757 0,'0'0'15,"-18"-18"-15,-35 18 16,36 0-16,-19 0 0,-16 18 16,34 0-16,0 17 15,18-17-15,36 17 16,-19-35-16,1 18 16,35-1-16,-36 1 15,19-1 1,-36 1-16,-36 0 15,19-18-15,-36 35 16,35-35-16,-17 18 16,17-1-16,36 1 31,-18 0-31,53 17 16,-36-17-16,1-1 0,17 18 15,-17-35-15,0 18 16,-18 0-1,-18-18 1,0 0-16,1 17 16,-1-17-16,36 0 15,-18 18-15,17-18 16,1 0-16</inkml:trace>
  <inkml:trace contextRef="#ctx0" brushRef="#br0" timeOffset="32995.8857">15205 4022 0,'17'0'16,"19"0"0,17-18-1,-36 18-15,18-18 0,1 18 16,-19-17-1</inkml:trace>
  <inkml:trace contextRef="#ctx0" brushRef="#br0" timeOffset="33189.855">15346 3828 0,'0'70'0,"-18"-35"15,18 18-15,0-17 0,18-1 16,-18 0-16,17-17 0,19 35 16,-19-36-16,36-17 15,-35 0 1,0-17-16</inkml:trace>
  <inkml:trace contextRef="#ctx0" brushRef="#br0" timeOffset="33567.0254">15593 3739 0,'53'0'0,"-106"0"0,123-17 16,-34 17-16,-19 0 16,1 17-16,-18 1 15,-18 17 1,1-17-16,17 0 15,0 17 1,0 0-16,17 0 0,1-17 16,-18 17-16,18-17 15,17 17-15,-18-17 16,-17 0-16,0-1 16,0 1-16,0 0 15,-17-18-15,17 17 16,-18-17-16,1 0 15,-1 0-15,-17 18 16,17-18 0,-17 17-16,17 1 15,18 0-15</inkml:trace>
  <inkml:trace contextRef="#ctx0" brushRef="#br0" timeOffset="33680.3565">16157 4145 0,'-35'0'15</inkml:trace>
  <inkml:trace contextRef="#ctx0" brushRef="#br0" timeOffset="38924.3539">6103 6068 0,'-18'0'15,"36"0"48,17 35-63,1-35 15,69 18-15,-52-18 16,71 0-16,-71-18 16,35 0-1,-53 1-15,-17 17 0,-18-18 16,-18 18-1,-35 0-15,18 0 16,17 0-16,-17 0 0,17 0 16,-17 53-16,18-35 15,17 17-15,0 71 16,17 17 0,18-70-16,-17 18 0,35 35 15,0-1 1,-53-52-16,18 18 15,-18-36-15,-18 0 0,-35 18 16,35-53 0,-17 18-16,0-18 15,0 0-15,-1-18 0,-34-17 16,52 17-16,-17-17 16,17 35-16,18-17 15,18 17-15,-1 0 0,54 17 16,-36-17-16,53 18 15,-52-1-15,17 1 16,-18-18-16,18 18 0,17-18 16,-52 0-1,0 0-15</inkml:trace>
  <inkml:trace contextRef="#ctx0" brushRef="#br0" timeOffset="39280.084">7126 6262 0,'0'0'0,"0"-18"15,0 1-15,-18 17 0,18-18 16,-17 18-16,-1 0 16,18-18-16,-17 18 15,34 0 1,-17 18-1,18-18 1,-1 18 0</inkml:trace>
  <inkml:trace contextRef="#ctx0" brushRef="#br0" timeOffset="39335.2293">7126 6262 0,'0'0'16,"-18"0"-16</inkml:trace>
  <inkml:trace contextRef="#ctx0" brushRef="#br0" timeOffset="39798.3295">7108 6262 0,'-17'-18'16,"17"1"31,0 34-16,0 18-16,0-17 1,0 17-16,0 36 16,0-18-16,0 70 15,0-70-15,0 53 16,0-71-16,0 18 16,0-35-16,0-36 31,0 1-31,0-1 0,0-53 15,0 36-15,0-18 16,17 18-16,-17 0 16,36-18-16,-1 53 15,-17 0-15,35 17 16,-36 1-16,19 53 16,-19-36-16,18 18 15,-35-18-15,18-17 0,-18 17 16,0-17-1,-18-1 1,1 1-16,-1-18 16</inkml:trace>
  <inkml:trace contextRef="#ctx0" brushRef="#br0" timeOffset="40886.8253">8520 6615 0,'17'0'78,"1"-18"-63,0 18-15,-1-35 16,1 35-16,-18-18 16,17-17-1,-17 17-15,-17-17 16,17 0-16,-35 17 15,-1 0-15,-17 18 16,36 0-16,-19 18 0,1 35 16,17-18-16,18 0 15,0 36 1,18-36-16,17 1 0,1-1 16,-1 0-16,18 0 0,53 1 15,-53-19-15,52-17 16,-69 0-16,34-17 15,-52-1-15</inkml:trace>
  <inkml:trace contextRef="#ctx0" brushRef="#br0" timeOffset="41638.1163">9049 6562 0,'-36'0'15,"72"0"-15,-89 0 0,0 35 16,35-17-16,1 35 16,-1-36-16,18 18 15,18-35-15,17 18 16,-17 0-16,34-18 16,-16-18-16,17 0 15,-36 1-15,1-18 16,0 17-16,-18 0 15,0 1-15,-18 17 16,0 0 0,18 17-1,0 19 1,18-19-16,-18 1 16,18-1-16,-1 1 15,19-18-15,16 0 0,-34 0 16,35 0-1,-35 0-15,-1 0 0,1-18 16,0 18 0,-18-17-1,0-1-15,0 1 16,0-36 0,0 35-16,0-53 15,0 36-15,0-18 0,0-70 16,0 52-16,-36-70 15,36 88-15,-17-17 16,-1 70-16,18 17 16,18 36-1,-1 88-15,1-53 16,17 71-16,-17-71 16,-1-17-16,1-18 15,17 35-15,-35-70 16,18-1-16,0-17 15,-1 0 1,-17-17-16,18-19 0,0 19 16,-1-18-16,-17 17 0,35 0 15,-17 18-15,0 0 16,-1 36-16,19-1 16,-19 0-16,1 0 15,0-17-15,-1 0 16,-17-1-16,-17-17 31</inkml:trace>
  <inkml:trace contextRef="#ctx0" brushRef="#br0" timeOffset="41910.2225">9172 6544 0,'0'0'0,"0"18"16,-17-1-16,17 1 15,17 35-15,-17-35 16,36 17-16,-19-18 15,18 1-15,1-18 16,-1 0-16,18-18 16</inkml:trace>
  <inkml:trace contextRef="#ctx0" brushRef="#br0" timeOffset="42511.6395">11042 5891 0,'0'0'0,"18"36"16,17 52 0,-17-35-16,17 70 15,-18-70-15,-17 18 16,0-18-16,0 0 0,0-1 16,0-34-16,-17 0 15,-1-18-15,1 0 16,17-36-1,17-16-15,1 16 16,35 1-16,-18 35 16,36 0-16,-36 18 15,-18-1-15,1 1 0,17 35 16,-17-36 0,-18 36-16,0-35 15,0 0-15,0-1 0,0 1 16,18-18-1,-1-18-15,1 1 16</inkml:trace>
  <inkml:trace contextRef="#ctx0" brushRef="#br0" timeOffset="42655.8842">11624 6403 0,'0'0'0,"0"18"16,0 17-1,0-18-15,18 19 16,-18-19-16,17 1 15,1-18 1,-18-18-16,0 1 16</inkml:trace>
  <inkml:trace contextRef="#ctx0" brushRef="#br0" timeOffset="42751.2193">11624 6403 0,'-18'-88'16,"36"176"-16,-53-194 0,35 53 15,0 36-15,35-1 16,-17 18-16,-1 0 15</inkml:trace>
  <inkml:trace contextRef="#ctx0" brushRef="#br0" timeOffset="43106.4032">11871 6315 0,'0'0'0,"0"17"15,-18 36-15,18-17 16,18 16-1,-18-34-15,53 17 16,-35-35-16,34 18 16,-16-36-16,-1-17 15,-17 0-15,-18 0 0,0-36 16,0 36-16,-36-71 16,19 35-1,-1 18-15,-17-17 0,0 17 16,17 0-16,-35 18 15,35 35-15,1 35 16,17 71 0,0-53-16,35 17 0,-17-17 15,70 71-15,-35-89 16,-18 18-16,71 17 16,-53-52-16,0 17 0,0-35 15,-18 18-15,0-18 16</inkml:trace>
  <inkml:trace contextRef="#ctx0" brushRef="#br0" timeOffset="43633.9559">12347 6385 0,'-17'18'16,"34"-36"-16,-52 54 0,35 16 0,0-34 16,35 53-1,1-54-15,16 1 16,-16-18-16,34-35 15,-52 17-15,17-53 16,-17 36-16,-18-53 16,0 53-16,-35-71 15,17 35-15,-53-52 16,54 70-16,-36 0 16,18 35-1,17 89 1,18 35-16,0-36 15,35 54-15,0-71 16,54 53-16,-54-71 16,53 18-16,-70-36 15,35 1-15,-36-18 16,-17-35 0,0-1-16,-35-16 15,35 34-15,18 36 47,17-1-47,0 1 16,-17-1-16,17 1 0,-17-18 15,17 18-15,-17-18 16,17 17-16,-35 1 16,0 0-1,0-1-15,18 19 16,-18-19-16,0 19 15,0-19-15</inkml:trace>
  <inkml:trace contextRef="#ctx0" brushRef="#br0" timeOffset="44091.5149">14076 5750 0,'0'0'16,"17"18"-16,-17 17 0,18 71 15,0-35-15,-18-1 16,17 1-16,-17-1 0,18 1 16,-18-1-16,18 19 15,-1-37-15,19 1 16,-19-17-16,1-36 0,17 17 16,0 1-1</inkml:trace>
  <inkml:trace contextRef="#ctx0" brushRef="#br0" timeOffset="44969.4652">14552 6315 0,'-35'-18'0,"70"36"0,-88-36 16,36 18-16,-1 0 0,-17 53 15,17-18-15,0 36 16,18-36-16,0 0 15,36 1 1,-1-19-16,18 1 16,-18-18-16,0-18 15,-17 1-15,-18-1 0,0-35 16,0 18-16,-18 0 16,1 17-16,-1 0 15,0 18-15,1 0 16,17 18-16,0 0 15,0-1-15,17 1 0,19 17 16,-19-17-16,19-1 16,17 1-16,-18-18 15,-18 0 1,1-18-16,0 18 0,17-35 16,-35 17-16,18-17 15,-18 18-15,-18-1 16,18 0-16,-18 18 15,1 0-15,17 18 16,0 0 0,0-1-16,17 1 15,1-1-15,0 1 16,-1-18-16,1 0 16,-18 18-16,18-1 15,-1 1 1,1 53-16,0-36 15,-1 53-15,1-35 16,-18-18-16,17 1 0,-17-19 16,0 18-16,0-17 15,0 0-15,-35-18 16,0 0-16,17-18 16,-35-35-16,36 36 15,-1-19-15,0 1 16,18 0-16,0-1 0,18-52 15,0 53-15,52-18 16,-34 35-16,34 1 16,-52-1-16,35 18 15,-36 0-15,-17-18 16,0 1 0,-17-1-1,34 18 16,1 18-15,0-18-16,17 0 16,-18 0-16,1 0 15,17-18-15,-17 1 16,-18-1-16,18 18 16</inkml:trace>
  <inkml:trace contextRef="#ctx0" brushRef="#br0" timeOffset="45114.6991">15522 6544 0,'0'35'16,"0"-70"-16,0 88 0,-35-18 16,17-17-16,-35 17 15,36-17-15,-1-1 16,0-17-16</inkml:trace>
  <inkml:trace contextRef="#ctx0" brushRef="#br0" timeOffset="45636.0678">16404 5909 0,'18'106'15,"-36"-212"-15,36 282 0,-1-105 16,19 35-16,-19-71 16,19 0-16,-1-17 15,-17 0-15,52-18 0,-52-18 16,35-17-1,-36-1-15,1 1 0,-18-35 16,18 34-16,-18 1 16,0 17-16,0 1 0,-18-1 15,18 36 1,0 17 0,0 0-16,18 36 15,-1 17-15,-17-53 16,36 36-16,-19-36 15,1-17-15,-1-18 0</inkml:trace>
  <inkml:trace contextRef="#ctx0" brushRef="#br0" timeOffset="45885.7825">16986 6085 0,'0'0'0,"-17"0"0,-19 18 15,19 0-15,17 17 16,0 0-16,35 18 16,-17-18-16,52 36 15,-52-53-15,35 35 16,-36-36-16,-17 1 16,-17-18-1,-19 0 1,1 0-16,0-18 15,17 1-15,1-1 0</inkml:trace>
  <inkml:trace contextRef="#ctx0" brushRef="#br0" timeOffset="46153.4212">17145 6315 0,'0'0'16,"53"-18"-16,-18 18 0,-17-18 15,35-17-15,-36 18 16,1-19-1,-18 19-15,-18-1 16,18 0-16,-53 18 16,36 18-16,-1 0 0,-17 35 15,17-18-15,36 18 16,0-18 0,17 0-16,0-17 15,53 17-15,-52-35 16,-19 0-16,19 0 0,-19-17 15,18-1-15,-17 0 16,-18 1 0</inkml:trace>
  <inkml:trace contextRef="#ctx0" brushRef="#br0" timeOffset="46826.5385">18397 5768 0,'71'159'15,"-142"-318"-15,160 388 0,-37-123 16,-16-71-1,-1 1-15,-35-72 32,-18-52-17,1 35-15,-1-17 0,-17-36 16,35 35-16,0-52 16,17 70-16,1 18 15,0-1-15,17 19 0,36 17 16,-36 17-16,18 36 15,-36 0-15,1 35 16,-18-52 0,-18 17-16,1-18 0,-18 18 15,35-36-15,-18 19 16,36-1-16,17 18 16,-18-35-16,54 52 15,-53-52 1,-1 17-16,1-17 0,0 17 15,-18-17-15,-36-18 16,1 17-16,-36-17 16,54 0-16,-54-35 15,36 17-15,-18-17 16,53 0 0</inkml:trace>
  <inkml:trace contextRef="#ctx0" brushRef="#br0" timeOffset="47254.7895">19156 5891 0,'17'89'0,"-34"-178"0,34 231 16,-17-107-16,0 35 16,-17-34-16,17-1 15,0-53 1,-18-17-1,18 0-15,-17-18 0,-1-35 16,18 17-16,-18-35 16,18 53-16,0 0 15,18 53-15,0 0 16,-1 18-16,18 70 16,-17-35-16,17 0 15,1 0-15,-1 0 16,0-18-16,1 18 0,52 0 15,-53-35-15,-17-18 16,35 0-16,-18-53 16,-35 17-16,0-16 15,-18-54 1,1 53-16,-54-71 0,53 71 16,-17 0-16,17 18 0,-17 0 15,18 35 1,17 35-16,0 18 15</inkml:trace>
  <inkml:trace contextRef="#ctx0" brushRef="#br0" timeOffset="47800.1017">20532 6015 0,'53'0'16,"-18"-18"-16,18 18 15,0-17-15,17-1 0,18 0 16,-35 1-16,0-1 16,-35 0-16</inkml:trace>
  <inkml:trace contextRef="#ctx0" brushRef="#br0" timeOffset="48177.5308">20832 5697 0,'0'0'15,"0"36"-15,-18 52 16,18-35-16,0 70 16,18-70-16,17 35 15,-18-52-15,54 17 16,-36-36-16,36 1 16,-36-18-16,0-18 15,-17 1-15,-18-1 16,0 0-1,0 36 1,18 17 0,-18 0-16,17-17 0,1 0 15,53-1 1,-36 1-16,35-36 16,-34 18-16,-19-17 0,1-36 15,-18 18-15,-53-18 16,18 17-1,-71 1-15,18 17 16,17 18 0,18 53-1,53-35-15</inkml:trace>
  <inkml:trace contextRef="#ctx0" brushRef="#br0" timeOffset="49234.4585">22578 6209 0,'-18'53'15,"18"-36"-15,0-34 31,-17-36-15,-1 18-16,18-1 0,-35-17 16,35-17-1,0 52-15,17-17 16,19 35-16,-19-18 16,18 18-16,1 0 0,34 18 15,-52 0-15,35 17 16,-18-35-16,0 18 15,-35-1-15,18-17 16,-18-17-16,0-1 16,0 0-1,-35-17-15,17 17 16,0 36 0,18 0-16,0 35 15,0-36 1,18 18-16,17-17 15,-17 0-15,0-18 0,35 0 16,-36 0-16,1-18 16,17 0-1,0-34-15,-35 34 0,18 0 32,-18 36-32,0 17 15,0 18-15,18 0 0,-1 88 16,1-88-16,35 88 15,-35-88-15,34 18 16,-52-54-16,18 1 16,-36-36-1,-17-52 1,18 17-16,-36-35 16,53 35-16,-18-18 15,18 18-15,0-17 16,0-54-16,18 89 15,17 17-15,-17 18 16,34 18-16,-34 0 16,0-1-16,-18 36 15,-36 0 1,1-18-16,0-35 16,17 0-1,18-17 1</inkml:trace>
  <inkml:trace contextRef="#ctx0" brushRef="#br0" timeOffset="49685.679">23566 6015 0,'-18'0'16,"0"0"-1,-17 18-15,0 17 16,35-18-16,-18 36 15,36-35-15,-18 0 0,53-1 16,-18-17-16,-17 0 16,34-17-1,-16-19-15,-36 19 16,17-1-16,-34-35 16,17 36-1,0 34 1,0 1-1,17-1 1,19 1-16,-1 0 16,18-18-16,-35 0 15,34 17-15,-34-17 16,0 0 31,-1 18-32,19 0-15,-1-1 16,0-17-16,0 0 16,1 0-16,-19 0 15,-17-17 1</inkml:trace>
  <inkml:trace contextRef="#ctx0" brushRef="#br0" timeOffset="50214.7286">25135 5786 0,'0'0'15,"-17"-36"-15,34 19 32,72 17-32,-36 0 15,52 0-15,-69 0 16,34 35-16,-52-17 16,-18 34-1,-18-16-15,-52 34 16,52-52-16,-17 17 0,17-17 15,18 35-15,0-36 16,18 1-16,17 0 0,53 17 16,-53-35-16,1 0 15,17 0 1,-36 18-16,-87-36 16</inkml:trace>
  <inkml:trace contextRef="#ctx0" brushRef="#br0" timeOffset="50332.3138">25347 5962 0,'0'0'15,"106"0"-15,-53-18 0,0 18 16,-18 0-16,0-17 16,1 17-16</inkml:trace>
  <inkml:trace contextRef="#ctx0" brushRef="#br0" timeOffset="50792.597">25718 5221 0,'17'0'15,"18"0"1,1-18-16,34 18 15,1 0 1,-54 0-16,1 0 16,-36 0-16</inkml:trace>
  <inkml:trace contextRef="#ctx0" brushRef="#br0" timeOffset="50957.969">25788 5274 0,'35'53'0,"-70"-106"0,88 141 15,-18-17-15,-17-36 16,0-17-16,-1 17 16,1 0-16,-1-17 15,-17 0-15,0-1 16,18-17-16</inkml:trace>
  <inkml:trace contextRef="#ctx0" brushRef="#br0" timeOffset="51237.6738">26088 5574 0,'0'0'15,"18"-18"-15,-1 1 0,18-19 16,-17 1 0,0-35-16,-1 34 15,-17 1-15,18-18 16,-36 35-16,1 18 15,-1 0-15,0 18 16,-17 35 0,35-18-16,0 36 15,18-36-15,-1 0 0,1 1 16,0-1-16,17-17 16,-17-1-16,17-17 0,-17 18 0,17-18 15,0-18 1,-17 18-16</inkml:trace>
  <inkml:trace contextRef="#ctx0" brushRef="#br0" timeOffset="51553.8862">26388 5221 0,'17'-18'15,"-34"36"-15,52-36 0,-35 1 16,35 17-16,-17 0 15,0 0-15,-1 0 16,19 17-16,-19 1 16,1 0-16,-18 17 0,17 0 15,-17 18-15,18-17 16,-18-1-16,0 0 0,0 0 16,18 18-16,-18-35 15,0 17-15,-18-35 31,0-17-15,1 17-16,-18-18 16,-1 0-16,-17 18 15,36 18-15</inkml:trace>
  <inkml:trace contextRef="#ctx0" brushRef="#br0" timeOffset="52221.3976">27534 5891 0,'-35'71'16,"70"-142"-16,-88 177 0,53-70 0,0 34 16,18-35-16,0-17 15,35 17-15,0-35 16,17-17-16,-35-1 16,18-17-1,-17-36-15,-36 54 16,17-36-16,-17 35 15,0 0-15,0 36 16,0 17 0,18-17-16,-1 0 15,1-18-15,0 17 0,35 1 16,-36-18 0,1 0-16,-18-18 15,0 1 1,0-1-16,18 18 31,-18 18-31,17-1 16,1 1-16,-1 17 15,1-17-15,0-1 16,-1-17 0,-17-17-16,0-1 15</inkml:trace>
  <inkml:trace contextRef="#ctx0" brushRef="#br0" timeOffset="52348.9091">28116 5891 0,'18'-17'16,"-36"34"-16,54-34 0,-1 17 16,-17 0-16,-1 0 15</inkml:trace>
  <inkml:trace contextRef="#ctx0" brushRef="#br0" timeOffset="52404.5256">28258 5838 0,'0'0'16</inkml:trace>
  <inkml:trace contextRef="#ctx0" brushRef="#br0" timeOffset="52532.9272">28452 5662 0,'0'-35'16,"0"70"-16</inkml:trace>
  <inkml:trace contextRef="#ctx0" brushRef="#br0" timeOffset="52715.4985">28452 5450 0,'-18'142'15,"36"-284"-15,-36 372 0,18-72 16,0-87-16,0 0 16,18-18-16,-1-1 0,18 19 15,-17-53-15,17-18 16,-17-18 0,0-53-1</inkml:trace>
  <inkml:trace contextRef="#ctx0" brushRef="#br0" timeOffset="52960.0023">28698 5662 0,'0'0'15,"18"106"-15,-18-53 16,0 0-16,18 35 16,-18-53-16,17 18 15,1-35-15,17-1 16,-17-17-16,35-17 15,-18 17-15,18-35 16,-18 35-16,1 0 16,-19 0-16,-17 35 15,0-18-15,-17 1 16,17 0-16,0-1 16</inkml:trace>
  <inkml:trace contextRef="#ctx0" brushRef="#br0" timeOffset="53449.5353">30004 5644 0,'0'0'16,"17"0"-1,54 0 1,-18 18-16,70 0 16,-70-18-16,0 17 15,-18 19-15,1-1 16,-36-17-16,-36 34 16,1-34-16,0 17 15,0-17-15,17 0 0,-17 17 16,35-17-16,17 17 15,1-17-15,53 17 16,-36-35-16,35 17 16,-34-17-16,-1 0 15,-53-17 1,-35-1-16</inkml:trace>
  <inkml:trace contextRef="#ctx0" brushRef="#br0" timeOffset="53589.247">30198 5927 0,'0'0'16,"70"17"-16,-34-17 15,17 0-15,-18 0 16,-18 0-16,1-17 0,0 17 16,-36-18-16,0 18 15</inkml:trace>
  <inkml:trace contextRef="#ctx0" brushRef="#br0" timeOffset="53956.1789">29951 5433 0,'0'-18'15,"0"1"-15,17-1 16,19-17-16,-1-1 15,0 1-15,-17 0 16,17-1 0,-35 19-16,18 17 15,-18 17-15,0 19 16,0-19-16,18 19 16,17-1-16,-18-17 15,1-1-15,0 1 16,35 0-16,0-18 15,-36 0-15,1-18 16,-1 0-16,-17 1 16,18-1-16,-18-17 15,0 17-15,0 0 16,0 36 0</inkml:trace>
  <inkml:trace contextRef="#ctx0" brushRef="#br0" timeOffset="54167.1988">30692 5151 0,'35'-18'16,"-17"18"-16,52 0 15,-35 0-15,36 0 16,-53 0-16,-1 0 16,-34 0-16</inkml:trace>
  <inkml:trace contextRef="#ctx0" brushRef="#br0" timeOffset="54329.9454">30762 5239 0,'0'70'15,"0"-34"-15,18-1 16,-18 35-16,0-34 16,18 17-16,-1-36 15,1 1-15,17 17 16,-17-35-16,17 18 16</inkml:trace>
  <inkml:trace contextRef="#ctx0" brushRef="#br0" timeOffset="54618.2262">31009 5503 0,'35'-35'16,"-17"0"-16,0 17 16,35-52-16,-36 34 15,-17-17-15,0 36 16,0-1-16,-17 18 15,-1 0 1,0 0-16,18 18 0,-17-1 16,17 36-16,0-17 15,17 34-15,1-35 16,35 18-16,-35-17 16,17-1-1,-18-35-15,19 18 16,-36-36-16,17 18 15</inkml:trace>
  <inkml:trace contextRef="#ctx0" brushRef="#br0" timeOffset="54951.834">31344 5151 0,'18'0'16,"0"0"-1,-1 0 1,1 0-16,0 0 0,17 17 16,-18-17-16,1 35 15,-18 1-15,18 34 16,-18-34-16,0-1 16,0 53-1,17-53-15,-17 1 0,18 17 16,-18-36-16,0 1 15,0-1-15,-18-17 16,1-17 0,-1 17-16,0-18 15,1 18-15,-1 0 16,1 18 0</inkml:trace>
  <inkml:trace contextRef="#ctx0" brushRef="#br0" timeOffset="55141.7689">31856 6103 0,'0'0'16,"-18"-18"-1,-17 18-15</inkml:trace>
  <inkml:trace contextRef="#ctx0" brushRef="#br0" timeOffset="68826.2352">25312 6509 0,'17'0'47,"54"0"-32,0 0-15,87-18 16,-52 0-16,0 18 16,0-17-16,17 17 15,-17 0-15,71-18 0,-107 18 16,1 0 0</inkml:trace>
  <inkml:trace contextRef="#ctx0" brushRef="#br0" timeOffset="74761.2">29968 6509 0,'18'0'62,"17"0"-46,1 0-16,87-18 15,-35 18-15,18-18 16,0 18-16,17-17 0,1 17 16,123 0-1,-124-18-15,107 18 16,-142 0-16,18 0 15,-89 0 1</inkml:trace>
  <inkml:trace contextRef="#ctx0" brushRef="#br0" timeOffset="78908.6528">3863 7673 0,'0'-35'15,"0"52"1,0 36-1,0 88-15,18-52 16,-1 122-16,-17-105 16,35 88-1,1-123-15,17 52 16,-36-88-16,19 1 16,-1-19-16,0-17 0,36-35 15,-54 0-15,19-18 16,-19 0-16,1-18 0,0-70 15,-18 71-15,0-19 16,0 1-16,-18 18 0,0-89 16,1 106-16,-19 0 15,36 35-15,-17 18 16,17 18-16,0 17 0,0 18 16,0 0-16,17 88 15,1-70-15,35 52 16,-35-52-16,17-18 15,18 53 1,-18-71-16,18 36 16,-35-54-16</inkml:trace>
  <inkml:trace contextRef="#ctx0" brushRef="#br0" timeOffset="79215.8162">4692 8167 0,'0'0'16,"-53"17"-16,35 19 0,-35 17 16,53-36-16,-17 36 15,17-18-15,17-17 16,19 17-16,-1-17 15,18 17-15,-35-17 16,17 17 0,-17-35-16,-18 36 15,-18-19-15,-17 1 16,17-1-16,-35 1 16,18-18-16,17 0 15</inkml:trace>
  <inkml:trace contextRef="#ctx0" brushRef="#br0" timeOffset="79527.1508">4851 8502 0,'0'0'16,"35"0"-16,18-35 0,-35 17 15,17-17-15,-35 17 16,17-17-16,-17 17 15,-52 1 1,34 17-16,-17 17 0,-18 18 16,17 1-16,19 34 15,17-52-15,0 17 16,35 18-16,18-35 16,-18-1-16,18 1 15,0-18-15,35 0 16,-52 0-16,-1-18 15,-18 18-15,-34 0 16,-18 0 0</inkml:trace>
  <inkml:trace contextRef="#ctx0" brushRef="#br0" timeOffset="80149.8756">6085 7585 0,'0'0'16,"36"70"-16,-19 1 0,19-1 15,17 124-15,-18-88 16,-18-18-16,19 71 16,-19-106-16,1 35 15,-18-70-15,0 0 16,-18-36-1,18-17-15,0-1 16,36-34-16,-1 35 16,0 17-16,71 18 15,0 18 1,-88-1-16,34 54 16,-52-54-16,-17 19 0,-36 17 15,18-36-15,-18 1 16,-36 17-16,54-35 15,-18 0 1,53-17-16,0-19 16</inkml:trace>
  <inkml:trace contextRef="#ctx0" brushRef="#br0" timeOffset="80805.6288">6826 8290 0,'0'0'15,"-35"53"-15,17-18 0,-17 54 16,17-36-16,18-18 0,18-17 16,0 17-16,-1-35 15,36 0-15,-35-18 16,35-17-16,-36 0 16,-17-18-16,0 17 15,-17-34-15,17 52 16,-35 1-16,35-1 15,-18 18-15,18 18 16,0-1-16,0 36 16,18-35-16,17 35 15,0-36-15,53-17 16,-52 0-16,34 0 16,-52-17-16,17-19 15,-35 19 1,-18-19-16,1 36 15,-1 0 1,0 18-16,18 0 16,18-1-16,-18 1 15,35 17-15,-17-17 16,35 0-16,-18-18 16,18-36-16,-18 19 15,1-54-15,-36 36 16,17-53-16,-17 52 15,-17-69 1,17 52-16,0 0 16,-18-18-16,18 18 0,-18-53 15,1 89-15,17-1 16,0 36-16,17 70 16,1-35-16,17 106 15,-17-89-15,17 71 16,-17-70-16,35 17 15,-53-70-15,35 35 16,-17-53 0,-1 0-1,-17-18-15,0 0 16</inkml:trace>
  <inkml:trace contextRef="#ctx0" brushRef="#br0" timeOffset="81028.1137">7638 8273 0,'-18'0'16,"0"-18"-1,1 18-15,-1 18 0,0-18 16,1 0-16,17 17 0,-18 19 16,36-1-1,17-18-15,18 1 16,-35 0-16,35-18 15,-18 0-15,0 0 16,-17 0-16</inkml:trace>
  <inkml:trace contextRef="#ctx0" brushRef="#br0" timeOffset="81195.1421">7849 8255 0,'18'18'31,"0"-18"-15</inkml:trace>
  <inkml:trace contextRef="#ctx0" brushRef="#br0" timeOffset="81583.3571">7849 8255 0,'0'0'16,"18"-35"-16,-18 52 0,18 19 15,-18-1 1,17 53-16,1-35 16,17 71-16,-17-72 15,-1 54-15,1-70 16,-18 34-1,0-52-15,-18-18 16,1-53 0,17 0-16,0-35 15,-18 35-15,18 0 16,0-71 0,0 1-16,18 70 15,-1 18-15,19 17 16,-1 53-1,-17 36-15,-36-18 16,-17-18 0,35-17-16,-36-1 15,36-34 1,0-19-16,18 19 16,-18-18-16</inkml:trace>
  <inkml:trace contextRef="#ctx0" brushRef="#br0" timeOffset="82296.099">8184 8326 0,'0'17'15,"0"-34"-15,0 52 0,0-18 16,18-17 15,-18-35-31,18 18 16,-18-1-16,17 0 15,1 1-15,0 17 16,-1 0 0,1 17-1,-18 1-15,18-18 0,-1 18 16,1-18 0,-1 0 46,1 0-46,-18-18-16,35 0 15,-35 1-15,18-19 16,-18 19-16,-18-1 16,18 0-16,-17 18 15,17-17 1,17 34 15,1 19-15,0-19-16,-18 19 0,17 17 15,1-18-15,0 18 0,-18 0 16,17 35-16,1-53 16,-18 0-16,0-17 0,0 0 15,0-1 1,-18-17-16,18-17 15,0-1-15,0-35 16,0 18-16,0-36 16,18 18-16,0-35 15,-1 53-15,36-18 16,-35 35-16,17 18 16,-35 18-16,18 17 15,-18-17-15,-36 35 16,36-36-16,-17-17 15,-19 18-15,1 0 16,18-18 0,-1 0-16,0 0 0</inkml:trace>
  <inkml:trace contextRef="#ctx0" brushRef="#br0" timeOffset="83002.6308">9578 8167 0,'0'0'15,"-18"0"-15,18-18 16,18 18-16,17-17 15,36-1-15,-18 0 16,-18 1-16,53-1 16,-53 0-16,18-17 15,-35 17-15,0-34 16,-18 34-16,-36 0 16,19 1-16,-36 17 15,35 17-15,-35 19 16,36-19-16,-1 54 15,0-36-15,18 18 16,18-35 0,17 17-16,-17-18 15,35 1-15,-36-18 16,36 0-16,-35 0 16,17 0-1,-17 18-15,17-1 16,-35 1-16,18 0 15,-1-1-15,1 1 0,0-18 16,-1 0-16,1 0 16,-18-18-16,0 1 15,0-19 1,-35 1-16,-1 17 16,-16-17-16,-19 35 15,36 18-15,17-1 16,18 1-16,18 0 15</inkml:trace>
  <inkml:trace contextRef="#ctx0" brushRef="#br0" timeOffset="83636.1858">11377 7938 0,'0'-18'16,"0"36"-16,-18-36 0,1 36 15,17-1-15,-35 54 16,35-18-16,-18 35 15,18-53-15,18 0 16,-1 1-16,1-19 0,52 19 16,-17-36-16,35-36 15,-52 19-15,34-36 16,-52 17-16,0 19 16,-1-1-16,-17 1 0,-17-1 15,-1 36 1,-17 17-1,17-18-15,18 19 0,0-19 16,18 36-16,-1-35 16,36 17-16,-17-35 15,-19 0-15,18 0 0,-17-17 16,0-19-16,-1 19 16,-34-36-1,-1 17-15,-17-16 16,17 34-16,-17-17 15,17 35-15</inkml:trace>
  <inkml:trace contextRef="#ctx0" brushRef="#br0" timeOffset="84131.0052">11889 8202 0,'53'18'16,"-106"-36"-16,123 36 15,-52-18 32,-18-18-31,17 18-16,1-18 15,-18 1-15,18 17 16,-1-18-16,1 18 31,-18 18-31,18-18 0,-18 17 16,17 19-16,1-19 15,0 54-15,-18-36 16,35 53 0,-35-52-16,17 17 0,1 0 15,-18-18-15,0 0 0,18 0 16,-18-17-16,0-36 16,0-17-1,-18 0-15,0 0 0,18-18 16,-17-53-1,17 53-15,17-71 16,1 71-16,35-35 16,-18 71-16,18-1 15,-53 36-15,18-18 16,-18 17-16,0 1 0,-18 17 16,1-17-16,-1-1 0,-17 1 15,17-18-15,0 0 16,18-18-1,18 18-15</inkml:trace>
  <inkml:trace contextRef="#ctx0" brushRef="#br0" timeOffset="84614.8985">12471 8184 0,'0'18'15,"0"-36"-15,0 54 0,-18-36 0,36 17 16,-18 1-16,17-18 15,1 0-15,35 0 16,-35-18-16,17 1 16,-18-1-16,1-17 0,17-18 15,-35 18 1,18-54-16,-18 37 16,0-54-16,0 53 15,0 17-15,0-16 16,0 16-16,0 1 0,0 70 31,-18 71-31,18-53 16,0 18-16,0-18 0,0-1 15,36 54-15,-1-35 16,0-36-16,0 0 16,36 1-16,-53-19 15,17-17-15,0 0 16,-17-17-1,-36-19 1,1 1-16,-19-18 16,-17 18-1,36 35-15,-19 0 16,1-18 0,18 18-16,-1 0 15,0 0 1,18-17-16</inkml:trace>
  <inkml:trace contextRef="#ctx0" brushRef="#br0" timeOffset="84748.6939">12524 7920 0,'35'18'16,"35"-18"-1,-34 0-15,52 0 16,-53 0-16,0 0 15</inkml:trace>
  <inkml:trace contextRef="#ctx0" brushRef="#br0" timeOffset="85392.8153">14482 7867 0,'0'0'0,"-36"0"0,19 0 15,-36 18-15,17 17 16,1-17-16,0 17 0,-18 53 15,35-53-15,18 1 16,0 16 0,18-34-16,35 0 15,-18-18-15,0 0 0,1-18 16,52-52-16,-70 34 16,-1-17-16,1 0 0,-1-70 15,-17 52-15,-17-17 16,-1 0-16,1 0 15,-36-53-15,35 88 16,-17 0-16,17 53 16,18 18-16,0 17 15,0 35-15,0 89 16,35-53-16,18 53 16,-17-89-16,34 54 15,-35-71-15,18 17 16,-17-35-16,-1 1 15,-18-36-15,19 17 16</inkml:trace>
  <inkml:trace contextRef="#ctx0" brushRef="#br0" timeOffset="85876.1943">14940 7638 0,'0'0'0,"-17"88"0,17-35 15,-18 53-15,18-53 16,18-1-16,-1-16 0,18 34 15,-17-52 1,35 17-16,-35-35 16,17 0-16,-35-17 15,18-1-15,-18-17 16,0-1-16,0 19 16,17 17-1,1 35 1,-1 0-16,54 1 15,-36-19-15,36 1 16,-18-1 0,-36-34-16,1 17 0,-18-18 15,0-17-15,-35-18 16,-1 18-16,1-18 16,18 18-16,-19-18 0,-34-18 15,52 36-15,0-18 16,36 35-16,0 1 15,-1 17-15</inkml:trace>
  <inkml:trace contextRef="#ctx0" brushRef="#br0" timeOffset="86205.166">15399 7267 0,'17'0'0,"-17"18"16,18-18-16,0 0 15,17 0-15,0 0 16,-17 0-16,0 0 16,-18 18-1,-36-1 1,19 1-16,-1 35 15,18-18-15,0-17 16,18 35-16,-18-18 0,35 18 16,-17-18-16,17 0 15,-18-17-15,1-18 16,17 0 0</inkml:trace>
  <inkml:trace contextRef="#ctx0" brushRef="#br0" timeOffset="86528.4537">15734 7549 0,'0'0'16,"18"-17"-16,-1-1 16,-17 1-16,18-19 15,-18 19 1,0-1-16,0 0 15,0 1-15,-18-1 16,18 0-16,0 36 16,0 0-1,18-1-15,-18 36 16,17-35 0,1 17-16,17-35 15,-17 18-15,0-18 16,-1 0-16,-17-18 15,0 1 1,-17-1 0</inkml:trace>
  <inkml:trace contextRef="#ctx0" brushRef="#br0" timeOffset="86812.3806">15910 7303 0,'18'0'15,"-36"0"-15,54-18 16,-19 18-16,1 0 15,-1 0-15,1 0 16,0 0 0,-1 18-16,1 17 15,0 0-15,17 18 16,-35-35-16,18 17 16,-18 0-16,17 0 15,-17-17-15,0 35 16,0-35-16,-17-1 0,-1-17 15,0 0 1,-17 0-16,17 0 0,-17-17 16,17 17-1,-17 0-15,18 0 16</inkml:trace>
  <inkml:trace contextRef="#ctx0" brushRef="#br0" timeOffset="87151.3795">16492 8290 0,'0'0'0,"-35"18"0,0 35 15,0-36-15,17 1 16,18 0-16,-18-1 0</inkml:trace>
  <inkml:trace contextRef="#ctx0" brushRef="#br0" timeOffset="87612.3017">17145 7885 0,'-35'-18'0,"70"36"0,-106-36 16,19 71-16,16-18 16,1 0-16,17 1 0,18-1 15,-17 0-15,17-17 16,17 17-16,1-17 0,35-1 15,-18-17-15,0 0 16,1-17-16,-1-1 0,0-17 16,1 0-16,-19-1 0,18-69 15,-17 52-15,-18-89 16,-18 54 0,-17-88-16,18 105 15,-36-52-15,17 88 16,1 17-16,17 18 15,18 106-15,0-36 16,18 107-16,0-89 16,52 88-1,-34-105-15,16-18 16,-16 0-16,-1 0 0,36 17 16,-36-52-16,0-1 15,-17-17-15,-1-17 16</inkml:trace>
  <inkml:trace contextRef="#ctx0" brushRef="#br0" timeOffset="88034.9626">17621 7303 0,'0'17'0,"0"-34"0,18 69 0,-18 19 15,0 0-15,18 87 16,-18-87-16,0-1 16,0 1-16,17 17 15,-17-70-15,0-1 0,18 1 16,-18-36-1,0-17-15,17 18 16,36-36-16,0 35 16,-17 18-16,-19 18 15,36 35 1,-35-36-16,-18 54 16,0-54-16,-36 19 15,19-19-15,-54 1 16,54-18-16,-19 0 0,19-18 15,-19-17-15,19 17 16,-1-35 0,18 36-16</inkml:trace>
  <inkml:trace contextRef="#ctx0" brushRef="#br0" timeOffset="88362.7424">17921 7285 0,'35'-18'15,"-17"18"-15,35-35 16,-18 35-16,18-18 16,-35 18-1,-18-17-15,-18 17 16,1 17-16,-1-17 15,0 0 1,1 0-16,17 18 16,0 0-1,17 17-15,-17 18 16,0-18-16,0 36 16,18-36-16,0 18 15,-1-53-15,1 17 16</inkml:trace>
  <inkml:trace contextRef="#ctx0" brushRef="#br0" timeOffset="88686.1424">18239 7532 0,'17'0'16,"1"0"-1,0-18-15,-1 1 16,1-1-16,-1-17 0,1 17 16,-18 0-16,0-17 15,0 0-15,-18 17 16,1 1-16,-1-1 16,1 36-1,17 17-15,0-18 16,0 19-16,0-1 0,35 18 15,-18-18-15,19 0 16,-19-35 0,19 0-16,-19 0 0,1 0 15,-18-17-15,0-1 16</inkml:trace>
  <inkml:trace contextRef="#ctx0" brushRef="#br0" timeOffset="88985.8084">18503 7232 0,'0'0'0,"18"-18"0,-1 18 16,1 0-16,0 0 15,-1-17-15,1 17 16,-18 17-16,0 1 16,0 17-1,0 18-15,0-18 16,0 18-16,18-17 15,-18-19-15,17 19 16,-17-19 0,18 1-16,-36-18 15,1 0 1,-1 0-16,-17 0 16,17 17-1,18 1 1</inkml:trace>
  <inkml:trace contextRef="#ctx0" brushRef="#br0" timeOffset="89208.0621">18979 8043 0,'-35'53'16,"70"-106"-16,-87 142 0,-19-19 16,36-52-1,-18 17-15,18-17 16,-1-1-16,-17 1 16</inkml:trace>
  <inkml:trace contextRef="#ctx0" brushRef="#br0" timeOffset="89915.1898">20020 7867 0,'0'0'0,"-35"0"0,17 0 16,-52 35 0,34-17-16,19 17 0,-36 53 15,53-35-15,0-17 16,0-1-16,17-18 0,54 19 16,-18-36-1,-18 0-15,18-36 0,0 19 16,-18-18-16,18-71 15,-35 53-15,-18-53 16,0 35-16,-35-87 16,-1 69-16,19 19 15,-54-54-15,54 89 0,-36 0 16,35 53 0,18 87-1,18-34-15,-1 17 16,1-17-16,17 17 0,71 35 15,-53-70-15,0 0 0,17 0 16,19 18 0,-1-18-16</inkml:trace>
  <inkml:trace contextRef="#ctx0" brushRef="#br0" timeOffset="90348.7368">20549 8555 0,'0'70'16,"0"-140"-16,18 158 0,-18-123 31,0-36-15,-18 18-16,1 18 0,-19-88 16,19 52-16,-1-17 15,0 17-15,18-35 0,0-123 16,18 123-16,17-70 15,1 123-15,-1 35 16,-17 18-16,17 18 0,0 35 16,-17-18-1,-1 36-15,1-36 16,0 53-16,-18-70 16,17 35-16,1-36 15,17 19 1,-17-19-16,17 19 15,-35-19-15,18 36 16,-36-35-16,-17-1 16,0 1-16,-54-18 15,54 0-15,-35-18 16,52 18-16,-17-17 16,35-1-16,35 1 15</inkml:trace>
  <inkml:trace contextRef="#ctx0" brushRef="#br0" timeOffset="90599.1596">20902 7126 0,'18'0'16,"-1"0"-16,1 0 16,35 0-16,-35 0 15,34 0 1,-34 0-16,-18-18 31,-18 18-31</inkml:trace>
  <inkml:trace contextRef="#ctx0" brushRef="#br0" timeOffset="90715.3268">20990 7197 0,'18'70'16,"-36"-140"-16,54 193 0,-19-52 15,1-36-15,17 18 16,-35-35-16,18-1 16,-1 1-1</inkml:trace>
  <inkml:trace contextRef="#ctx0" brushRef="#br0" timeOffset="91027.029">21202 7408 0,'0'18'0,"18"-18"16,-1 0-16,19-18 15,-19 18-15,18-35 16,-35 0-16,18 17 15,-18 1-15,0-19 0,-18 1 16,1 17 0,17 1-16,-18 17 15,18 17 1,0 36-16,0-35 16,18 52-1,17-34-15,0 17 16,1-36-16,-19 1 15,1-18-15,0 0 0,-1 0 16,-17-18-16,0 1 16</inkml:trace>
  <inkml:trace contextRef="#ctx0" brushRef="#br0" timeOffset="91304.9016">21467 7144 0,'17'-18'16,"-34"36"-16,52-36 0,-18 36 15,1-18-15,0 17 16,-1-17-16,-17 18 16,18-18-16,0 18 15,-18-1-15,0 19 16,17-19-16,-17 19 0,0-19 16,0 1-16,0-1 15,0 1-15,0 17 16,0-17-16,-17 0 15,-1-18 1,0 0 0,1 0-1</inkml:trace>
  <inkml:trace contextRef="#ctx0" brushRef="#br0" timeOffset="91472.6998">21784 7832 0,'0'0'15,"0"70"-15,0-34 0,-35 34 16,-1-35-16,-16 18 16,34-17-16,-17-19 15,-1 1-15</inkml:trace>
  <inkml:trace contextRef="#ctx0" brushRef="#br0" timeOffset="92083.9557">22648 7920 0,'0'0'16,"-53"-53"-16,36 35 0,-54 18 16,36 0-16,0 18 0,17 17 15,-17 1-15,17 16 0,0 37 16,18-54-16,18 0 15,35 18 1,-18-35-16,54-18 16,-37-18-16,37-35 15,-54 18-15,0-18 0,-17 0 16,-18 0-16,0 0 16,0-17-16,-18-89 15,-17 88-15,0-70 16,-1 88-16,19 18 0,-1 17 15,18 36-15,0 17 16,0 89 0,18-36-16,-1-17 0,19-1 0,34 71 15,-35-88 1,54 35-16,-36-52 16,-18-1-16</inkml:trace>
  <inkml:trace contextRef="#ctx0" brushRef="#br0" timeOffset="92540.2689">22983 7849 0,'0'0'16,"36"-17"-16,-19-1 16,19-53-16,34 1 15,-52 17-15,17-53 16,-17 71-16,-18-71 15,0 71-15,-18-36 16,1 54-16,-1-1 16,0 18-16,18 18 15,0 17-15,0 18 0,0 0 16,18 17-16,17 18 0,0-17 16,71 176-1,-18-124 1,-52-34-16,-19-19 15,-17-35-15,-35-17 16,0-18-16,-36 0 16,36-18-1,0-17-15,-1 18 0,19-19 0,-18 19 16,17-72 0,18 54-16,18-53 15,-1 53-15,54-54 16,-54 54-16,54-35 15,-53 52-15,-1-17 0,18 17 16</inkml:trace>
  <inkml:trace contextRef="#ctx0" brushRef="#br0" timeOffset="92773.7834">23566 7144 0,'35'0'0,"0"0"15,0-18-15,1 18 16,-19-18-16,-17 1 31,-17 17-15</inkml:trace>
  <inkml:trace contextRef="#ctx0" brushRef="#br0" timeOffset="92924.4837">23636 7214 0,'0'71'15,"0"-142"-15,0 177 0,18-35 16,-18-54-16,35 36 15,-17-35-15,-1-18 16,1 18-16,0-18 16,17 0-1</inkml:trace>
  <inkml:trace contextRef="#ctx0" brushRef="#br0" timeOffset="93228.3567">23813 7444 0,'17'0'16,"1"0"0,17-18-1,-35 0-15,35-17 0,-35 0 16,0 17-16,0-70 16,-17 53-1,-1 17 1,0 18-16,1 18 15,17 17 1,17 18-16,-17-18 16,36 36-16,-19-54 15,36 36-15,-35-35 16,17 17 0,-17-35-16,-1 0 0,-17-17 15</inkml:trace>
  <inkml:trace contextRef="#ctx0" brushRef="#br0" timeOffset="93578.7487">24095 7144 0,'17'0'15,"19"17"1,-1-17-16,0 0 0,0 0 15,1 0-15,-19 0 0,19 0 16,-36 18 0,0 17-1,0 1-15,-18-1 16,18 0-16,0 0 0,18 36 16,-18-36-16,0 1 15,17 16 1,1-34-16,-18 0 0,0-1 15,-18-17-15,1 0 16,-1-17 0,-17-1-16,17 18 15,0-18-15,1 18 16,-1 18-16,1 17 16</inkml:trace>
  <inkml:trace contextRef="#ctx0" brushRef="#br1" timeOffset="116474.6131">16669 7161 0,'-18'0'0,"18"-17"16,-18 17 15,36 0-15,0 0-16,-1 17 15,54 19-15,35 34 16,-36-34-16,19 16 16,-19 1-16,124 71 15,-106-36-15,124 88 16,-106-105-16,88 88 15,-88-89-15,35 36 16,-88-71-16,17 1 16,-52-19-1,0 1-15,-36-18 16,-17 0 0,17-18-16,-35 1 15,18-1-15</inkml:trace>
  <inkml:trace contextRef="#ctx0" brushRef="#br1" timeOffset="116869.71">18556 6950 0,'0'0'15,"-35"17"-15,0 1 0,-36 53 16,36-36-16,-18 18 15,18 0-15,-36 17 0,18 18 16,-35 18-16,-89 106 16,89-106-16,0 0 0,-18-1 15,-70 72-15,88-107 16,-1 1-16,19-1 0,-1-17 16,-17 18-1,53-36-15,17-17 16,36 0-16</inkml:trace>
  <inkml:trace contextRef="#ctx0" brushRef="#br0" timeOffset="124032.8769">4322 9525 0,'-18'-35'16,"0"35"-16,18 35 15,0 88 1,0-52-16,18 123 16,-18-88-16,18-18 15,17 71 1,35-53-16,-34-89 16,34 19-16,-17-54 15,-18 0-15,36-88 16,-53 36-16,17-71 15,-17 70-15,-18-87 16,0 69-16,-36-87 16,1 105-16,17 18 15,-17 1-15,35 87 16,0 71 0,0-36-16,18 124 15,-1-106-15,1 1 16,35 34-1,0-35-15,-18-52 0,36-1 16,-36-18-16,0-17 16</inkml:trace>
  <inkml:trace contextRef="#ctx0" brushRef="#br0" timeOffset="124388.6427">5151 10266 0,'0'0'16,"35"106"-16,-18-36 0,-17-17 0,36 53 15,-19-71-15,1 18 16,0-35-16,-18-36 31,-36-35-31,1 0 16,-35-70-16,34 52 15,-34-105-15,70 88 16,17-36-16,19 89 16,52 17-1,-35 18-15,0 0 0,17 53 16,-34-35-16,-1 52 16,-35-52-16,0 35 15,-18-35-15,-17 17 16,0-35-16,17 18 15,0-18-15,1 0 0</inkml:trace>
  <inkml:trace contextRef="#ctx0" brushRef="#br0" timeOffset="125184.2869">5803 10001 0,'-17'-17'0,"34"34"0,-52-52 16,17 53-16,1-1 16,-19 54-1,19-18-15,17 17 16,17-34-16,1-19 0,17 18 16,1-35-16,16-17 15,-34-18-15,17-36 16,-17 36-16,-18-18 15,18 18-15,-18-18 16,-18-53-16,0 53 16,-17-71-16,0 71 15,17 18-15,1 0 0,-1 35 16,0 18 0,18 70-16,0-18 15,18 71-15,0-88 16,52 53-16,-35-53 15,54 0 1,-54-35-16,0-1 0,18-17 16,-35-17-16,-1-19 15,-17 19-15,-17-19 16,17 1-16,-36 18 16,19 17-1,17 35 1,17 18-1,-17-18-15,18-17 0,17 35 16,-17-36-16,35 1 16,-35-18-16,-18-18 15,17 1-15,1-1 16,-18-35 0,0 35-16,-18-17 15,1 17-15,-1 1 16,36 17-1,17 0 1,-18 0-16,19 0 16,-19 0-1,-17-35-15,0 17 16,0-17-16,0 17 16,0 0-1,18 18-15,17-17 16,1-1-16,34 0 15,-35 1-15,1-1 16,-19 1-16,1-1 0,0 18 16,-18-18-16,0 1 15,-18-1-15</inkml:trace>
  <inkml:trace contextRef="#ctx0" brushRef="#br0" timeOffset="125366.8776">6509 9578 0,'0'0'16,"0"123"-16,0-70 15,0 18-15,0 35 16,0-71-16,17 53 16,-17-70-16,18 35 15,0-36-15,-1-17 16,1 0-16</inkml:trace>
  <inkml:trace contextRef="#ctx0" brushRef="#br0" timeOffset="125647.1938">6668 10019 0,'17'18'16,"1"-1"-16,-1-17 16,1 0-16,0-17 15,-1-1-15,-17 0 16,0 1-16,0-19 15,-17 19-15,-1-1 16,0 18-16,1 0 16,17 35-1,0 1-15,17 17 16,1-18-16,35 18 16,-35-36-16,17-17 0,53 0 15,-53 0 1,36-17-16,-53-1 0,-1 18 15,-17-18-15,18 18 16,-36 0-16</inkml:trace>
  <inkml:trace contextRef="#ctx0" brushRef="#br0" timeOffset="126458.2023">8573 10125 0,'0'0'0,"35"176"0,-18-70 15,19 35-15,-36-88 16,17-18-16,-17-17 0,18-18 15,-18-35 1,-18-1-16,1-17 0,-1-17 16,-17-1-16,-18-70 15,35 71-15,-17-89 16,17 88-16,36-52 16,0 105-16,70-17 15,-35 35-15,35 18 16,-70 17-16,17 35 15,-35-17-15,-18-17 16,-35 34-16,18-52 16,-36 17-1,36-17-15,18-18 0,-1 0 16,18-18-16,18-17 16,-1 17-16</inkml:trace>
  <inkml:trace contextRef="#ctx0" brushRef="#br0" timeOffset="127196.9599">9066 9790 0,'0'0'0,"-17"0"16,-1 17-1,-17 54-15,17-36 16,18 0-16,0 18 0,0-17 16,0-19-16,0 18 0,35-17 15,1-18 1,17 0-16,-36-18 15,19-34-15,-19 16 16,-17-17-16,0 18 16,0 0-16,-17 17 15,17-17-15,0 53 32,17 17-32,1 0 15,35 18 1,-36-35-16,19 17 0,-19-35 15,1 0 1,-18-35 0,0 17-16,0-35 15,0 35-15,0-34 16,18 34-16,35 0 16,-18 18-16,0 0 15,-17 0-15,-1 0 16,1 18-16,0-18 0,-1 18 15,-17-1-15,0 1 32,-17-18-17,17 17-15,0 1 16,0 0 0,17-18-16,-17 17 15,18-17-15,0 0 16,-1 0 15,-17-17-31,0-1 16,-17 0-16,34 18 31,1 18-15,-1 0-1,19-18-15,-19 0 16,1 0-16,0 0 15,17-18-15,-35 0 16,18 1 0,-1-1-16,-17 1 0,0-1 15,0 0-15,0 1 16,-17-1-16</inkml:trace>
  <inkml:trace contextRef="#ctx0" brushRef="#br0" timeOffset="127486.4847">9719 9208 0,'0'105'16,"0"-210"-16,0 281 0,18-106 0,-1 1 15,1 17-15,0-17 16,-1-18-16,19 53 0,-19-71 16,18 0-16,-17-17 0,-18-1 15,18 1 1</inkml:trace>
  <inkml:trace contextRef="#ctx0" brushRef="#br0" timeOffset="127635.2839">9684 9737 0,'53'0'16,"-36"17"-16,54-17 15,-36 0-15,53-17 16,-52 17-16,-19 0 15,1-18-15,0 18 0</inkml:trace>
  <inkml:trace contextRef="#ctx0" brushRef="#br0" timeOffset="127909.0361">9913 9737 0,'124'-36'0,"-248"72"0,124-19 0,18-17 0,-1 18 15,1 0-15,0-18 16,17 17-1,18-17 1,-53-17 0,-18-1-16,1 0 15,17 1 1,0 34 0,17 1-1,1 0-15,35-1 16,-36 1-16,19-18 15,-19 0-15,19 18 16,-19-18-16,-17-18 16</inkml:trace>
  <inkml:trace contextRef="#ctx0" brushRef="#br0" timeOffset="128192.8389">10478 9737 0,'-18'17'0,"36"-34"0,-36 52 16,18-17-16,-18 17 15,18-17-15,0-1 0,36 36 16,-19-53-16,36 35 16,-35-35-16,17 18 15,-17-18-15,-1 0 16,-34 0-1,-1 0 1,-35 0-16,35 18 16,-17-18-16,18 0 15,-1 0-15,-17 17 16,17-17-16</inkml:trace>
  <inkml:trace contextRef="#ctx0" brushRef="#br0" timeOffset="128921.0509">12277 9313 0,'-18'-17'0,"36"34"0,-36 1 15,18 88 1,18-18 0,-1 71-16,1-71 15,17-17-15,1-19 0,34 37 16,-35-54-16,1-17 16,-1-1-16,0-17 0,36-17 15,-54-19 1,1 19-16,-18-19 0,0 19 15,18-19-15,-18 19 16,0 52 0,17 0-16,19 36 15,-19-36-15,1 0 16,52 1-16,-34-36 16,34 0-16,-34-18 15,-1-35-15,-18 0 16,-17-35-16,-17 53 15,-36-71 1,35 71-16,-35-71 16,36 71-16,-1-36 15</inkml:trace>
  <inkml:trace contextRef="#ctx0" brushRef="#br0" timeOffset="129126.0253">13123 9102 0,'0'0'0,"18"17"0,17-17 0,-17 0 16,70-35-16,-53 17 15,36 1 1,-36-1-16,-35 0 0,0 1 15</inkml:trace>
  <inkml:trace contextRef="#ctx0" brushRef="#br0" timeOffset="129259.4512">13229 9119 0,'141'-158'0,"-282"316"0,159-122 0,-1 17 16,19 17-1,-36-35-15,35 36 16,-17-53-16,-1-1 0,19 1 15</inkml:trace>
  <inkml:trace contextRef="#ctx0" brushRef="#br0" timeOffset="129549.034">13511 9402 0,'36'0'16,"-19"0"-16,1-18 15,0 0-15,-18 1 0,35-36 16,-35 17 0,0 1-16,0 18 0,0-36 15,0 17-15,-18 19 16,1-1-16,-1 18 16,18 18-1,-18 17-15,18 0 16,18 1-16,0 34 15,-1-35-15,1 1 0,35-1 16,-18-35-16,18 0 16,-35 0-16,-1-18 15</inkml:trace>
  <inkml:trace contextRef="#ctx0" brushRef="#br0" timeOffset="129844.4877">13776 9013 0,'18'-17'16,"-36"34"-16,71-34 15,-35 34-15,-1-17 0,1 18 16,-1-18-16,19 18 0,-1 17 16,-17-17-16,-1-1 15,-17 19-15,18-1 0,0 35 16,-18-34-16,0-1 15,0 18-15,0-18 16,0-17-16,0-1 16,-18-34 15,0 17-31,18-18 16,-17 18-1</inkml:trace>
  <inkml:trace contextRef="#ctx0" brushRef="#br0" timeOffset="130204.6394">14446 9366 0,'18'0'16,"0"0"-16,-18 18 15,35 0-15,-35-1 16,0 1 0</inkml:trace>
  <inkml:trace contextRef="#ctx0" brushRef="#br0" timeOffset="130316.5031">14499 9648 0,'0'0'16,"0"18"-16,18 0 15,-1-18-15</inkml:trace>
  <inkml:trace contextRef="#ctx0" brushRef="#br0" timeOffset="130499.9422">14852 9454 0,'0'0'16,"71"0"-16,-36 0 0,18-35 15,-18 35-15,-17 0 16,-1 0-16</inkml:trace>
  <inkml:trace contextRef="#ctx0" brushRef="#br0" timeOffset="130612.1732">14958 9631 0,'35'0'16,"-70"0"-16,105 0 0,-17 0 15,-17 0 1,-19-18-16</inkml:trace>
  <inkml:trace contextRef="#ctx0" brushRef="#br0" timeOffset="131346.2193">16157 9260 0,'0'0'16,"-35"0"-16,17 36 0,1 70 15,-1-18 1,18-18-16,0 1 0,18-1 16,35 36-16,-18-70 15,53 16 1,-53-52-16,54 0 15,-54-17-15,0-18 16,-35 17-16,18-35 16,-18 35-16,0 36 15,0 35 1,17-18-16,36 36 16,-17-54-16,16 1 15,37 0-15,-36-18 16,0-18-16,-18 0 0,0 1 15,-17-19-15,-1-52 16,-34 35-16,-36-53 16,18 54-16,-54-72 15,54 71-15,0 0 16,-18 0-16,53 71 16,17 0-1</inkml:trace>
  <inkml:trace contextRef="#ctx0" brushRef="#br0" timeOffset="131713.9044">17304 9666 0,'35'18'15,"0"-18"-15,1 0 0,-1 0 16,0 0-16,0 0 0,36 0 16,-53-18-16</inkml:trace>
  <inkml:trace contextRef="#ctx0" brushRef="#br0" timeOffset="132056.8654">18221 9454 0,'-18'106'0,"36"-212"0,-53 265 15,-36-71-15,36-52 16,17-1-16,-17-17 16,0-1-16,-18-17 15,35 0-15,-17-35 16,35 0-16,0 17 0,17-35 16,1 35-16,0 1 15,17 17-15,-17 0 0,52 17 16,-52 1-16,52 17 15,-52-17-15,17 17 16,-17-35 0,-18 18-16,0 0 15</inkml:trace>
  <inkml:trace contextRef="#ctx0" brushRef="#br0" timeOffset="132681.3485">18997 9507 0,'0'0'16,"-35"-35"-16,17 17 0,-35 36 16,36-18-16,-54 71 15,53-18-15,-34 35 16,52-53-16,0 36 16,17-54-16,54 1 15,-36-36-15,53-17 16,-53 0-16,36-54 15,-53 37 1,17-37-16,-35 19 16,-18-54-16,1 54 15,-19-36 1,-17 35-16,36 54 0,-1 17 16,18 35-1,0 18-15,0 18 16,0-1-16,18 1 0,52 70 15,-34-71-15,52 36 16,-35-71-16,0 18 0,35 0 16,-18-53-1,-52 0-15</inkml:trace>
  <inkml:trace contextRef="#ctx0" brushRef="#br0" timeOffset="133069.1578">19385 9172 0,'0'0'16,"18"71"-16,-18-1 0,35 36 15,-35-53-15,18 18 16,-1-36-16,19 18 16,-19-18-16,36 18 15,-53-35-15,35-18 16,-17 0-16,0-18 15,-18-17-15,0-1 0,0-16 16,0 16-16,0 19 16,0 34-16,17 36 15,-17-35 1,53 35-16,-35-18 16,52 0-1,-34-35-15,-19 0 0,19 0 0,-1-17 16,0-36-1,-35 17-15,0-34 16,-17 35-16,-1-1 0,-17-34 16,-1 52-16,19-17 15,17 17-15,-18 1 16,18-1-16</inkml:trace>
  <inkml:trace contextRef="#ctx0" brushRef="#br0" timeOffset="133307.7631">19967 8925 0,'0'0'16,"36"0"-16,-19 18 0,18-18 15,-17 18-15,0-18 16,-1 0-16</inkml:trace>
  <inkml:trace contextRef="#ctx0" brushRef="#br0" timeOffset="133415.0367">20055 9066 0,'18'71'15,"-36"-142"-15,36 177 0,0-70 16,17 16 0,-17-34-16,-1 0 0</inkml:trace>
  <inkml:trace contextRef="#ctx0" brushRef="#br0" timeOffset="133715.8034">20267 9225 0,'0'0'0,"18"-17"0,-18-19 15,0 19-15,0-19 16,0 19 0,0-1-16,0 0 15,0 1-15,0-1 0,-18 18 16,18 18-16,0-1 15,18 54-15,-1-53 16,1 17-16,0-17 16,35 17-16,-36-35 15,1 17-15,-1-17 16,1-17-16,0-1 16,-18 1-16,0-1 0</inkml:trace>
  <inkml:trace contextRef="#ctx0" brushRef="#br0" timeOffset="134009.5029">20496 8908 0,'0'-18'0,"0"36"0,0-18 15,36 17 1,-19 1 0,19-18-16,-1 18 15,0-18-15,-17 17 16,-1 1-16,-17-1 15,0 19-15,0-19 0,0 54 16,0-53 0,18 17-16,-18 18 15,0-18 1,0-17-16,-18-18 16,1 0-16,-1 0 15,1-18 1,-1 18-16,0 0 15,-17 0-15,17 0 0</inkml:trace>
  <inkml:trace contextRef="#ctx0" brushRef="#br0" timeOffset="134887.5104">12806 11748 0,'17'70'0,"-34"-140"0,34 175 16,-17-69-16,0-19 15,0 1-15,0 0 16,0-36-16,0 0 16,-35-70-16,18 18 15,-19-1-15,-17-70 16,36 53-16,-36-106 15,35 88-15,18-106 16,0 106-16,53-17 16,0 88-16,35-1 15,-35 36-15,35 36 16,-52-1-16,17 35 16,-53-34-16,0 52 15,0-53 1,-36 36-16,19-36 15,-1 36-15,18-36 16,18 18 0,-1-36-16,19 1 0,-19 0 15,-17-1-15,18 1 16,-18 0-16,-18-18 16,1 0-16,-36 0 15,35 0-15,-17-18 16,-1 18-16,1-35 0,17 17 15,1-35 1</inkml:trace>
  <inkml:trace contextRef="#ctx0" brushRef="#br0" timeOffset="135200.1724">13264 10513 0,'36'-18'16,"-72"36"-16,107-36 0,-18 18 16,-18 0-1,-17 0-15,35 0 16,-36 0-16,-34 0 16,-19 0-1,19 0-15,-1 18 16,1-1-16,-19 36 15,36-17-15,0 52 16,18-53-16,35 18 16,-18-18-16,18 1 15,-18-19-15,18-17 16,-35-17-16</inkml:trace>
  <inkml:trace contextRef="#ctx0" brushRef="#br0" timeOffset="135606.7905">13688 10830 0,'17'0'16,"-17"-17"-16,0-19 0,18 19 0,0-36 16,-18 18-1,17-18-15,-17 35 16,0-17-16,-17-1 15,17 19-15,-36 34 16,19 19 0,17-1-16,17 0 15,-17 1-15,53 16 16,-35-16-16,53 17 16,-54-53-16,18 17 15,1-17-15,-19-17 0,19 17 16</inkml:trace>
  <inkml:trace contextRef="#ctx0" brushRef="#br0" timeOffset="135857.2715">13917 10442 0,'0'0'0,"0"-17"0,35-1 16,-35 0-16,36 18 15,-19 18-15,-17 0 16,36 17-16,-19 0 15,18 18-15,-17-18 16,0 36-16,-1-53 16,-17 34-1,0-16-15,0-19 16,0 1-16,-17 0 16,-1-18-1,0-18-15</inkml:trace>
  <inkml:trace contextRef="#ctx0" brushRef="#br0" timeOffset="136000.4104">14517 10742 0,'0'35'16,"0"-70"-16,0 88 0,0-35 15</inkml:trace>
  <inkml:trace contextRef="#ctx0" brushRef="#br0" timeOffset="136127.6106">14534 11060 0,'0'0'15,"0"17"-15,18-17 0</inkml:trace>
  <inkml:trace contextRef="#ctx0" brushRef="#br0" timeOffset="136934.7712">14993 10777 0,'-18'0'16,"36"0"-1,17 18-15,1-18 16,52-18-16,-53 18 16,36 0-16,-36 0 15,-17 0-15</inkml:trace>
  <inkml:trace contextRef="#ctx0" brushRef="#br0" timeOffset="137045.2088">15081 11042 0,'106'53'16,"-212"-106"-16,247 106 0,-70-53 16,-18-18-16,88 1 15</inkml:trace>
  <inkml:trace contextRef="#ctx0" brushRef="#br0" timeOffset="137585.7952">16298 11783 0,'0'0'15,"18"53"-15,-18-36 0,0-34 16,0-71-1,-18 35 1,18 0-16,-17-18 0,-36-52 16,18 34-16,-36-87 15,53 88-15,-17-124 16,35 106 0,0 36-16,18-1 0,70 1 15,-35 52-15,70 36 16,-87-1-16,34 72 15,-52-54-15,-1 53 16,-17-35-16,0 0 16,-17-18-16,17 0 15,-18-17-15,36 17 16,-18-17 0,35 35-16,-17-35 15,17 17-15,-17-18 16,-18 19-16,-18-19 15,-35 1 1,35-18-16,-35 0 16,18 18-16,0-18 15,17-18-15,1 18 16,34 0 0</inkml:trace>
  <inkml:trace contextRef="#ctx0" brushRef="#br0" timeOffset="137979.9114">16686 10460 0,'18'-18'15,"0"1"1,17 17-16,-17 0 16,-1 0-16,1 0 0,0 0 15,-1 0-15</inkml:trace>
  <inkml:trace contextRef="#ctx0" brushRef="#br0" timeOffset="138088.661">16739 10530 0,'0'0'0,"0"18"0,-17 53 15,34-36-15,1 18 16,17-36-16,-17 1 16,0 0-16</inkml:trace>
  <inkml:trace contextRef="#ctx0" brushRef="#br0" timeOffset="138402.7186">16933 10654 0,'18'0'16,"0"-18"-16,-1 1 16,1-1-16,0 0 15,-1-17 1,-17 17-16,0 1 0,0-1 15,0 1-15,-17-19 16,17 19-16,0-1 16,-18 18-16,18 35 15,0-17-15,18 35 16,-18-36-16,35 36 16,-35-35-1,17 0-15,1 17 16,0-35-16,-1 18 15,-34-36 1</inkml:trace>
  <inkml:trace contextRef="#ctx0" brushRef="#br0" timeOffset="138680.1102">17180 10442 0,'18'-17'16,"0"17"-1,-18-18-15,17 18 16,1 0-16,-1 0 16,1 0-16,0 18 15,-18 17-15,17-17 16,1 34 0,-18-16-16,0 17 15,0-36-15,0 1 0,0 0 16,0-1-16,-18-17 15,1 0 1,-1 0 0,18-17-16,-35-19 15,17 19-15,18-1 0</inkml:trace>
  <inkml:trace contextRef="#ctx0" brushRef="#br0" timeOffset="138992.4772">16739 8943 0,'0'0'15,"18"0"-15,17-18 16,1 18-16,-19-17 16,18 17-16,-35-18 15,0 36 1</inkml:trace>
  <inkml:trace contextRef="#ctx0" brushRef="#br0" timeOffset="139136.0586">16739 9066 0,'18'53'16,"-18"-35"-16,18 0 0,-18-1 15,0 1-15,17 0 16,1-18-16,0 0 15,-1 0 1</inkml:trace>
  <inkml:trace contextRef="#ctx0" brushRef="#br0" timeOffset="139470.9116">16969 9155 0,'0'0'15,"17"-36"-15,-17 1 0,0 17 16,18-35 0,-18 36-16,0-36 15,0 18-15,0 17 16,0 36-1,-18 17 1,18 0-16,0 0 16,0 1-16,0-19 15,18 19-15,0-19 16,-1-17 0,1 0-16,-18-17 15</inkml:trace>
  <inkml:trace contextRef="#ctx0" brushRef="#br0" timeOffset="139725.9653">17092 8908 0,'35'0'15,"-70"0"-15,70-18 0,-17 18 16,0 0-16,-1 0 16,1 35-16,-18 1 15,18-19-15,-18 1 16,0-1-16,0 19 15,17-36-15,-17 17 16,-17-17 15,-1-17-15,0 17 0,1 0-16,-1 0 0,0 17 15</inkml:trace>
  <inkml:trace contextRef="#ctx0" brushRef="#br0" timeOffset="140077.6898">17480 10460 0,'71'18'0,"-142"-36"0,177 53 16,-35-35-16,-36 0 16,0 0-16,-17 0 15,-1 0-15,-17 18 32</inkml:trace>
  <inkml:trace contextRef="#ctx0" brushRef="#br0" timeOffset="140616.9283">18697 10583 0,'0'0'15,"0"177"-15,0-89 0,-35-18 0,17 1 16,-17-36-16,0 1 16,-1-1-16,1-35 0,0 18 15,-18-18-15,-35-18 16,70-17-16,-17-1 15,17 1-15,18 0 0,18-36 16,0 36-16,52 17 16,-17 18-16,35 18 15,-53 0-15,18 17 16,-17-18-16,-1 19 0,0 34 16,-17-34-16,17 17 15,-17-18-15,17-18 16</inkml:trace>
  <inkml:trace contextRef="#ctx0" brushRef="#br0" timeOffset="141084.0078">19473 10795 0,'0'0'15,"-70"53"-15,52-18 0,-35 53 16,36-52-16,17 17 15,0-18 1,35-17-16,0-18 16,18-18-16,-18 0 15,18-52-15,-35 17 16,0-35 0,-18 35-16,0-18 15,-18 18-15,-35-88 0,35 71 16,-35-1-16,18 53 15,18 18-15,-1 18 16,18 88 0,18-53-16,34 88 15,1-71-15,53 36 16,-53-53-16,0 0 0,0 0 16,0-18-16</inkml:trace>
  <inkml:trace contextRef="#ctx0" brushRef="#br0" timeOffset="141522.9063">19967 11571 0,'0'18'16,"0"-36"-1,-17-35 1,17 18-16,-53-53 15,35 52-15,-17-87 16,17 52-16,0-87 16,1 52-16,17-88 15,17 106-15,36-36 16,-17 89-16,52 17 16,-35 36-16,0 35 15,-36-18-15,1 53 16,-18-52-1,0 34-15,-18-35 0,18 1 16,0-19-16,0 1 16,36 35-16,-19-18 15,19 18-15,-19-35 16,1-1-16,-18 1 16,0 0-16,-18-1 15,1-17-15,-19 0 16,19 0-16,-19-17 15,19-1-15,-1 18 16,0-35-16,1 17 0</inkml:trace>
  <inkml:trace contextRef="#ctx0" brushRef="#br0" timeOffset="141716.5661">20320 10248 0,'35'0'0,"1"-17"15,16 17-15,-16 0 16,-1-18 0,-17 18-16</inkml:trace>
  <inkml:trace contextRef="#ctx0" brushRef="#br0" timeOffset="141823.6043">20426 10495 0,'17'71'16,"-34"-142"-16,52 159 15,-17-52-15,17-1 16,-17-17-16,-1-18 16</inkml:trace>
  <inkml:trace contextRef="#ctx0" brushRef="#br0" timeOffset="142356.0096">20585 10548 0,'0'0'15,"17"-18"-15,1 18 16,0-35 0,-1 18-16,1-19 15,-18 19-15,17-36 16,-17 35-16,-17-17 15,17 17 1,0 36 0,-18-1-16,18 36 15,0-35-15,18 35 16,-1-35-16,1-1 0,17 18 16,-17-35-16,0 0 15,-1-17 1,-17-18-1,0 17-15,-17 0 0,17-17 16,0 17-16,0 1 0,0-19 16,17 19-16,-17-19 0,18 19 15,0-18-15,-1 17 16,36 0 0,-35 18-16,17 18 15,-35 0-15,35 17 16,-35-18-16,0 19 15,18-1-15,-18-17 0,0 52 16,18-52-16,-18 35 16,0-36-16,17 19 15,-34-36 17,-36 0-32,17 0 15,-87 0 1</inkml:trace>
  <inkml:trace contextRef="#ctx0" brushRef="#br0" timeOffset="143029.6017">13000 12330 0,'0'-18'16,"18"0"-16,-1-52 15,1 17-15,17 0 16,0 0-16,1 0 0,17-53 16,-18 71-16,-18-36 15,1 54-15,-18-1 16,0 53-16,35 54 16,-17-36-16,35 105 15,-35-70 1,70 54-16,-71-72 15,36 54-15,-35-71 16,-18 17-16,-18-35 16,-52 1-1,34-36-15,-52 0 16,35 0-16,-35-53 16,71 35-16,-36-52 15,35 34-15,18-17 0,53-17 16,-18 17-16,71-18 15,-53 36 1,53-36-16,-53 54 16</inkml:trace>
  <inkml:trace contextRef="#ctx0" brushRef="#br0" timeOffset="143197.0923">13723 11712 0,'53'-35'15,"-106"70"-15,141-88 0,-52 36 0,-1-1 16,-18 0-16</inkml:trace>
  <inkml:trace contextRef="#ctx0" brushRef="#br0" timeOffset="143341.7465">13864 11677 0,'0'0'15,"-17"35"-15,17-17 0,-18 52 16,18-34-16,0 34 16,18-52-16,17 35 15,-18-18-15,19-17 16,-19-1-16,19-17 16,-19 0-16</inkml:trace>
  <inkml:trace contextRef="#ctx0" brushRef="#br0" timeOffset="143646.556">14023 11994 0,'0'18'15,"18"-18"1,-1 0-16,18-18 16,-17 1-16,0-18 15,17-1-15,-17 1 16,-18 17-16,17-17 15,-17 0-15,0-18 16,0 18-16,-17-18 16,17 35-16,-18 18 0,18 0 15,0 18-15,-18 52 16,18-34-16,18 52 16,0-53-1,-18 0-15,17 1 0,19-1 16,-36-18-16,35-17 15,-17 0-15,-1-17 16</inkml:trace>
  <inkml:trace contextRef="#ctx0" brushRef="#br0" timeOffset="143946.2756">14323 11642 0,'35'0'16,"-17"-18"-1,-1 18-15,19 0 16,-19 0 0,1 18-16,0-1 15,-18 36 1,0-35-16,17 17 16,-17 0-16,18 1 0,-1 17 15,-17-18 1,0 18-16,0-36 15,0 1-15,0 0 0,-17-18 16,-1 17-16,1-17 16,-1 0-1,18-17-15,18 17 16</inkml:trace>
  <inkml:trace contextRef="#ctx0" brushRef="#br0" timeOffset="144108.3669">14834 12083 0,'18'17'31,"-18"1"-31</inkml:trace>
  <inkml:trace contextRef="#ctx0" brushRef="#br0" timeOffset="144231.4187">14799 12435 0,'0'18'32,"18"-18"-32,-1 0 15,1 0-15</inkml:trace>
  <inkml:trace contextRef="#ctx0" brushRef="#br0" timeOffset="144585.5895">15505 12100 0,'17'0'0,"1"0"0,52 0 15,-34-17-15,-1 17 16,18-18-16,-18 18 0,36 0 16</inkml:trace>
  <inkml:trace contextRef="#ctx0" brushRef="#br0" timeOffset="144702.9049">15681 12383 0,'35'35'15,"-70"-70"-15,88 87 0,17-52 16,-17 0-16,0-17 0,0 17 16</inkml:trace>
  <inkml:trace contextRef="#ctx0" brushRef="#br0" timeOffset="144893.2458">16810 12383 0,'0'0'16,"53"-18"-16,-36 18 0,19-18 15,-19 1-15,1 17 16</inkml:trace>
  <inkml:trace contextRef="#ctx0" brushRef="#br0" timeOffset="145020.4914">17198 12383 0,'0'0'0,"35"0"0,-17 0 16,-1-18-16</inkml:trace>
  <inkml:trace contextRef="#ctx0" brushRef="#br0" timeOffset="145149.6406">17586 12365 0,'53'0'16,"-106"0"-16,124 0 0,-54 0 15,-17-18-15,18 18 16</inkml:trace>
  <inkml:trace contextRef="#ctx0" brushRef="#br0" timeOffset="145264.8279">17798 12383 0,'0'0'0</inkml:trace>
  <inkml:trace contextRef="#ctx0" brushRef="#br0" timeOffset="176965.3629">14393 8625 0,'-17'0'16,"-1"0"-16,36 0 47,17-17-32,0 17-15,1 0 0,87-18 16,-70 18-16,17-17 16,1 17-16,0-18 15,17 0-15,-18 1 0,1 17 16,-18-18-16,17 0 16,-52 18-16,0 0 15</inkml:trace>
  <inkml:trace contextRef="#ctx0" brushRef="#br0" timeOffset="177743.1569">19756 8520 0,'17'0'32,"36"0"-17,-18-18-15,18 18 16,71 0-16,-54-18 16,1 18-16,88-17 15,-106 17-15,35 0 16,-53-18-16</inkml:trace>
  <inkml:trace contextRef="#ctx0" brushRef="#br0" timeOffset="178149.3389">22437 8502 0,'0'0'0,"0"-18"0,53 18 15,-18 0-15,88-17 16,-52 17-16,-1 0 16,1 0-16,17 0 15,53 0-15,-70 0 16,52 17-16,-70-17 15,35 0 1,-52 18-16,-19-18 0</inkml:trace>
  <inkml:trace contextRef="#ctx0" brushRef="#br0" timeOffset="181312.9002">21537 8943 0,'0'-18'32,"18"18"-1,-1 18-16,1-18-15,35 35 16,-18-35-16,-17 18 16,-1-1-16,36 1 15,-35 0-15,17 35 16,-17-18-16,-18 36 16,0-19-16,0 19 0,-18 0 15,1 87 1,-1-87-16,18 105 15,0-70-15,0 70 16,18-87-16,-18-1 16,17 0-16,19-17 0,-19-1 15,54 36-15,-1-18 16,-34-53-16,52 36 16,-53-53-16,0 17 15,-17-35-15,-18 18 16,-18-18-1,-17-18 1,17 18-16,-34-18 16,34 18-16,-17 0 0,17 0 15,-17 18-15,-1 0 0,19 17 16,-18 53-16,17-53 16,18 71-16,0-53 15,35 71 1,36-1-16,-54-52 15,19-19-15,-1 90 16,-17-54-16,17 88 16,-18-70-16,1 70 15,-18-70-15,18 35 16,-18-70-16,0-18 16,0 0-16,-36 35 15,19-35-15,-36 0 16,0-18-16,18 0 15,-18-17-15,-18 0 0,18-1 0,-105 1 16,87-18 0,-88 18-16,71-18 15,-88 35-15,105 0 16</inkml:trace>
  <inkml:trace contextRef="#ctx0" brushRef="#br0" timeOffset="183064.502">2381 13794 0,'0'0'0,"-17"0"0,17 53 15,-18-1-15,18 125 16,0-89-16,0 106 16,18-88-16,-18-18 0,17 0 15,19 18-15,-19-88 16,36-1-16,-18-17 16,1-53-1,-19 36-15,-17-36 16,0 18-16,18-1 0,0-17 15,-1 53-15,36 53 16,0 18 0,-35-36-16,17 0 15,0 1-15,1-1 0,34 0 16,-35-35-16,36-35 16,-36 17-16,18-70 15,-35 35-15,-18-53 16,0 54-1,-71-90-15,18 90 16,-53-72-16,54 71 16,-37 0-16,72 53 15,-19 18 1,36 17-16</inkml:trace>
  <inkml:trace contextRef="#ctx0" brushRef="#br0" timeOffset="183338.1333">3387 14482 0,'0'0'16,"0"105"-16,0-52 0,0 35 16,17-52-16,19-19 0,-19 1 15,54 0 1,-36-18-16,0-18 15,-17-17-15,-18-36 16,0 36-16,-53-53 16,35 52-16,-17 1 15,-35 0-15,52 35 0,0 0 16,18 18-16,0-1 16,18 36-16</inkml:trace>
  <inkml:trace contextRef="#ctx0" brushRef="#br0" timeOffset="183565.77">3775 14764 0,'0'-18'0,"-18"18"16,18-18-16,-35-34 16,35 16-16,0-17 15,0 36-15,0-1 0,0 0 16,17 18-1,1 0-15,0 0 16,17 18 0,-17-18-16,17 18 15,-17-18-15,-1 17 0</inkml:trace>
  <inkml:trace contextRef="#ctx0" brushRef="#br0" timeOffset="183950.4023">4004 13811 0,'0'0'15,"0"36"-15,18-1 16,-1 71-16,1-36 15,0 1-15,-18 88 16,17-71-16,-17-35 16,0 17-16,18-17 0,0 18 15,-1-54-15,1 1 16,-1-36-16</inkml:trace>
  <inkml:trace contextRef="#ctx0" brushRef="#br0" timeOffset="184299.5175">4198 14323 0,'0'0'16,"-18"53"-16,18-36 0,0 1 15,0 17-15,18-17 16,0 17-16,-1-17 16,36 17-16,-35-35 15,17 0-15,-17-18 16,-18 1-16,17-1 15,-17 1-15,18-1 16,0-17-16,-1 35 16,19 0-16,17 35 15,-36-17-15,36 34 16,-35-34-16,17 17 16,-35-17-1,0 0-15,-18-18 16,1 0-16,-1 0 0,0 0 15,-52-18-15,52 0 16,-35-17 0,53 17-16,-17 18 0,-1-17 15</inkml:trace>
  <inkml:trace contextRef="#ctx0" brushRef="#br0" timeOffset="184939.2009">5821 14376 0,'-18'-18'0,"18"36"15,18 35 1,-18-18-16,17 35 16,1-34-16,0-1 15,-1-17-15,19 17 16,-36-17-16,17-18 0,1-18 15,0 0-15,-1-17 16,-17 17-16,0 1 16,0-1-16,0 0 0,18 18 15,0 0 1,-1 0-16,1 0 0,-1 18 16,1 0-16,17-1 15,-17 1-15,17-18 16,-17 0-16,0-18 15,-18 1-15,0-36 16,0 35-16,0-17 16,-18 17-16,18-17 15,0 17 1</inkml:trace>
  <inkml:trace contextRef="#ctx0" brushRef="#br0" timeOffset="185159.9146">6650 13600 0,'0'0'0,"0"53"0,0-1 0,-35 142 16,17-88-1,0 18-15,-52 140 16,52-140-16,-17 87 15,35-140-15,0-18 0,35 35 16,-17-70-16,35-18 16</inkml:trace>
  <inkml:trace contextRef="#ctx0" brushRef="#br0" timeOffset="186445.7498">7197 14111 0,'0'35'16,"0"36"-16,0-36 15,0 1-15,0 16 16,0-34-16,0 0 0,-18-36 31,18-35-15,0 18-16,0 0 0,35-54 16,-17 72-16,0-1 15,-1 0-15,1 18 0,0 18 16,34 17-16,-52-17 15,36 35-15,-36-18 16,0 1 0,17-19-16,-17-34 31,18-1-15,17-35-1,-17 35-15,17-17 16,-17 35-16,-1 18 15,-17-1-15,18 54 16,-18-36-16,18 36 16,-1-36-16,36 0 15,-35-17 1,52-18-16</inkml:trace>
  <inkml:trace contextRef="#ctx0" brushRef="#br0" timeOffset="186686.3537">7832 14340 0,'0'0'0,"0"36"15,0 34-15,17-34 16,19-1-16,-1-35 16,35 17-16,-34-34 15,17-18 1,-36 17-16,-17 0 0,0-35 15,-17 18-15,-19 17 16,1-34 0,0 16-16,17 19 0,-17-1 15,17 18-15,18-18 16</inkml:trace>
  <inkml:trace contextRef="#ctx0" brushRef="#br0" timeOffset="187341.538">8184 14358 0,'0'0'16,"0"53"-16,0-35 0,0-1 16,0-34 15,0-36-31,-17 17 16,17 19-16,0-54 15,0 36-15,0 0 16,17 35-16,1 17 15,0 36 1,-18-17-16,17-1 16,1-18-16,-18 1 0,35 17 15,-17-35 1,-18-17 0,0-1-1,0 0-15,0 1 16,18 17-16,17 17 31,-18 1-15,36-18-16,-35 0 15,0-18-15,-1 18 16,19-17-16,-36-1 0,0-17 16,0 17-1,-36 1 1,19 17-16,-1 17 15,0 1-15,18 35 16,0-36-16,18 19 16,0-19-16,-1 1 0,36 0 15,-17-18-15,-19 0 16,1 0-16,-1 0 16,-17-18-1,-17 18-15,17-18 16,0 1-16,17 17 15,1 0 1,17 0 0,-17 17-16,0 1 15,-18 0-15,0-1 16,0 1 0,17-18-16</inkml:trace>
  <inkml:trace contextRef="#ctx0" brushRef="#br0" timeOffset="187521.7608">8802 14129 0,'17'0'0,"36"0"16,-35 0-16,17 0 15,18-18-15,-18 0 16,-17-17-1,-18 18-15,-18-19 16,1 19-16</inkml:trace>
  <inkml:trace contextRef="#ctx0" brushRef="#br0" timeOffset="187881.7069">8872 13864 0,'-17'0'16,"34"0"-16,-34 18 0,17-1 0,17 54 16,1-18-1,0 0-15,35 123 16,-18-88-1,0-17-15,-17-36 16,17-35 0,-17 18-1,-18-36-15,17 1 0,1-1 16,-18 0-16,18-17 16,-1 35-1,1 18-15,0-1 16,-1 1-16,1 0 15,-1-1 1,19-17-16,-19 0 16,1 0-1,0 0-15,-1 0 16,1 0 0,0 0-1,-18 18-15,17-18 16,-17 18-16,18-1 15,-1-17-15</inkml:trace>
  <inkml:trace contextRef="#ctx0" brushRef="#br0" timeOffset="188047.7655">9895 14429 0,'0'0'15,"-17"70"-15,-18-17 0,-1-18 16,-17 71-16,18-53 16,-18 18-16,35-36 15</inkml:trace>
  <inkml:trace contextRef="#ctx0" brushRef="#br0" timeOffset="188664.7379">10601 14358 0,'18'71'16,"-36"-142"-16,36 159 0,-18-70 15,0 0-15,-18-36 16,-35-53 0,35 18-16,-34-105 15,34 69-15,-17-87 16,35 70-16,0 36 0,17 17 16,19 18-16,-1-1 0,18 19 15,53 17 1,-54 35-16,19 53 15,-36-35-15,-35 70 16,0-17 0,-35-70-16,17-1 0,-35 0 15,36-17-15,-1-1 16,36 1 0,35 0-1,-18-1-15,36 19 16,-36-19-16,-18 19 0,19-19 15,-19 1-15,1-1 16,-18 1-16</inkml:trace>
  <inkml:trace contextRef="#ctx0" brushRef="#br0" timeOffset="189088.1383">11060 14129 0,'17'106'15,"-34"-212"-15,34 300 16,1-177-16,0 19 16,-18-54-1,0-52-15,0 34 16,0-17-16,0-35 16,0 35-16,17-35 15,1 53-15,-1-1 16,-17 54-1,18 53-15,-18-36 16,18 18 0,-1-18-16,-17-17 15,18-18-15,0 0 16,17-18-16,-35 0 16,35-34-16,-35 34 15,18 0 1,-18 1-16,17 17 15,-17 17-15,18 19 16,0-1-16,-1 0 16,1 0-16,0 1 15,35-1 1,-53-17-16,35-1 16,-18-17-16</inkml:trace>
  <inkml:trace contextRef="#ctx0" brushRef="#br0" timeOffset="189366.2013">11783 13776 0,'0'0'16,"-35"-18"-16,17 18 0,0 0 0,-17 53 15,17 0 1,18 35-16,18-52 15,17 52 1,1-53-16,-1 0 0,35 18 16,-34-35-16,-1 0 15,-17-18-15,-18 17 0,0 1 16,-36 0 0,1-18-16,-18 0 15,35 17-15,-17-17 16</inkml:trace>
  <inkml:trace contextRef="#ctx0" brushRef="#br0" timeOffset="189695.0195">12047 14323 0,'53'70'0,"-106"-140"0,124 193 16,-53-87-16,-1 16 0,-17 54 15,0-53 1,0 18-16,0-54 15,0 1-15,0-36 16,0-17 0,-17 0-16,17-18 0,-18-53 15,0 36-15,18-89 16,18 71-16,0-71 16,17 106-16,18 18 15,-36 35-15,36 53 16,-53-18-16,0 53 15,0-53 1,-35 18-16,0-35 16,17 0-16,0-18 0,1 0 15,17-36 1,17 19-16</inkml:trace>
  <inkml:trace contextRef="#ctx0" brushRef="#br0" timeOffset="190060.6761">12418 14164 0,'0'0'16,"0"35"-16,0-17 0,17 0 15,-17-1-15,18-17 16,0 0 0,-1-17-1,-17-1-15,18 0 16,0 1-1,-1 17 1,1 0 0,0 0-16,17 17 15,-35 1 1,17-18-16,-34 0 47,17-18-47,-18 18 15,18-35-15,-17 17 16,17 1-16,-18-1 16,18 0-1,0 1-15,18 17 0,-18 17 16</inkml:trace>
  <inkml:trace contextRef="#ctx0" brushRef="#br0" timeOffset="190405.9209">12735 14164 0,'0'0'0,"18"18"16,17 70-16,-17-35 15,-1 53-15,-17-53 16,0-1-16,0 1 0,0 0 16,-17-35-1,-1-18-15,1-18 16,-1-35-1,0 18-15,18-18 16,18-35-16,0 53 0,34-71 16,-16 53-16,17-53 15,-18 88 1,18-17-16,-35 35 16,-1 18-16,-17-1 15,-17 19-15,-36 17 16,35-18-16,-17-17 0,-18 17 15,35-17-15,36-18 32</inkml:trace>
  <inkml:trace contextRef="#ctx0" brushRef="#br0" timeOffset="190538.8539">13176 14252 0,'-35'53'16,"70"-106"-16,-88 141 0,0-17 16,36-53-16,17-1 15</inkml:trace>
  <inkml:trace contextRef="#ctx0" brushRef="#br0" timeOffset="191192.927">13600 14129 0,'0'106'16,"0"-212"-16,17 247 0,-17-88 0,18-36 15,-18 19-15,0-19 16,18-34-16,-18-19 15,0-69-15,0 34 16,0 0-16,0-17 16,0 0-16,0-88 15,0 88-15,0-1 16,0 19-16,17 34 0,1 1 0,-1 18 16,36 17-16,-17 17 15,17 71 1,-1 71-16,-34-53 15,17 88-15,-35-106 16,18-17-16,0 52 16,-1-87-16,1-1 0,-18 0 15,-18-35 1</inkml:trace>
  <inkml:trace contextRef="#ctx0" brushRef="#br0" timeOffset="191318.0322">13670 14041 0,'53'0'16,"-106"0"-16,141 0 0,1 17 15,-37-17-15,19 0 0,-36 0 16,18 0-16</inkml:trace>
  <inkml:trace contextRef="#ctx0" brushRef="#br0" timeOffset="192167.5481">14252 14041 0,'0'0'0,"-35"0"16,17 17-16,1 1 0,-1 52 15,18-17-15,0-17 16,0-1-16,0 0 16,18-17-16,17-1 0,-17-17 15,17 0-15,18-17 16,-36-18-16,36-36 15,-35 36-15,0-71 16,-18 53-16,0-53 16,-18 36-16,-17-72 15,-1 72-15,-16-18 16,34 70-16,-17 36 16,17 17-16,18 18 15,0 17-15,0 107 16,18-107-16,35 71 15,-18-88-15,18-17 16,53 17-16,-54-36 16,37 19-16,-54-36 15,18-18 1,-36 0-16,-17-17 16,0 17-16,-17-35 15,-1 36-15,-17 17 16,17 0-16,18 17 15,0 1-15,0 0 16,0 35-16,18-36 16,17 19-16,-17-36 15,-1 0-15,1 0 16,-18-18-16,-18 0 16,18 1-16,-17-1 15,34 18 16,1 0-15,0 0 0,-18-18-1,0 1 17,17-1-32,1 18 15,0 0-15,-1 18 16,19-1-16,-19-17 15,-17 18-15,36 0 16,-19-1 0,1-17-16,-1 0 15,1-17-15,0 17 16,-1-18-16,1 0 0,0 18 16,-1 0-16,1 18 31,0 17-31,-18-17 15,17 0-15,1-1 0,-1 1 16,1-18 0,0 0-16,-1 0 0</inkml:trace>
  <inkml:trace contextRef="#ctx0" brushRef="#br0" timeOffset="192279.8207">15469 14358 0,'0'0'16</inkml:trace>
  <inkml:trace contextRef="#ctx0" brushRef="#br0" timeOffset="193852.8577">22948 10813 0,'18'-18'15,"-1"18"-15,72 0 16,-36 0-16,88 0 16,-71 0-16,107 0 15,-72-18-15,-16 18 0,87-17 16,-105 17-16,17-18 16,-71 18-1,-34-18-15</inkml:trace>
  <inkml:trace contextRef="#ctx0" brushRef="#br0" timeOffset="194147.9771">23442 10460 0,'0'0'0,"-18"0"0,-70 35 16,18-17-16,-89 35 16,71-18-16,-71 36 15,88-36 1,-17 18-16,71-18 0,17 0 16,70 71-1,-17-35-15,106 52 16,-71-70-16,0 0 15,-17-18-15,88 53 16,-107-52-16,-16-19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这一页主要讲的是怎么</a:t>
            </a:r>
            <a:r>
              <a:rPr kumimoji="1" lang="en-US" altLang="zh-CN" dirty="0" smtClean="0"/>
              <a:t>implement:</a:t>
            </a:r>
          </a:p>
          <a:p>
            <a:r>
              <a:rPr kumimoji="1" lang="zh-CN" altLang="en-US" dirty="0" smtClean="0"/>
              <a:t>首先，像之前学的，每一个</a:t>
            </a:r>
            <a:r>
              <a:rPr kumimoji="1" lang="en-US" altLang="zh-CN" dirty="0" err="1" smtClean="0"/>
              <a:t>unti</a:t>
            </a:r>
            <a:r>
              <a:rPr kumimoji="1" lang="zh-CN" altLang="en-US" dirty="0" smtClean="0"/>
              <a:t>里面都是一个计算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的和计算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现在，我们要从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 到 </a:t>
            </a:r>
            <a:r>
              <a:rPr kumimoji="1" lang="en-US" altLang="zh-CN" dirty="0" smtClean="0"/>
              <a:t>z delta: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这个过程叫做</a:t>
            </a:r>
            <a:r>
              <a:rPr kumimoji="1" lang="en-US" altLang="zh-CN" baseline="0" dirty="0" smtClean="0"/>
              <a:t>Batch Norm(BN):</a:t>
            </a:r>
          </a:p>
          <a:p>
            <a:r>
              <a:rPr kumimoji="1" lang="zh-CN" altLang="en-US" baseline="0" dirty="0" smtClean="0"/>
              <a:t>主要是通过上一页说的</a:t>
            </a:r>
            <a:r>
              <a:rPr kumimoji="1" lang="en-US" altLang="zh-CN" baseline="0" dirty="0" smtClean="0"/>
              <a:t> z </a:t>
            </a:r>
            <a:r>
              <a:rPr kumimoji="1" lang="zh-CN" altLang="en-US" baseline="0" dirty="0" smtClean="0"/>
              <a:t>到</a:t>
            </a:r>
            <a:r>
              <a:rPr kumimoji="1" lang="en-US" altLang="zh-CN" baseline="0" dirty="0" smtClean="0"/>
              <a:t> z norm</a:t>
            </a:r>
            <a:r>
              <a:rPr kumimoji="1" lang="zh-CN" altLang="en-US" baseline="0" dirty="0" smtClean="0"/>
              <a:t> 再到</a:t>
            </a:r>
            <a:r>
              <a:rPr kumimoji="1" lang="en-US" altLang="zh-CN" baseline="0" dirty="0" smtClean="0"/>
              <a:t> z delta,</a:t>
            </a:r>
            <a:r>
              <a:rPr kumimoji="1" lang="zh-CN" altLang="en-US" baseline="0" dirty="0" smtClean="0"/>
              <a:t>其中需要用到</a:t>
            </a:r>
            <a:r>
              <a:rPr kumimoji="1" lang="en-US" altLang="zh-CN" baseline="0" dirty="0" err="1" smtClean="0"/>
              <a:t>gama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beta</a:t>
            </a:r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然后老师下面写的是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每一层需要的参数：</a:t>
            </a:r>
            <a:endParaRPr kumimoji="1" lang="en-US" altLang="zh-CN" baseline="0" dirty="0" smtClean="0"/>
          </a:p>
          <a:p>
            <a:r>
              <a:rPr kumimoji="1" lang="en-US" altLang="zh-TW" baseline="0" dirty="0" smtClean="0"/>
              <a:t>W, b , beta, </a:t>
            </a:r>
            <a:r>
              <a:rPr kumimoji="1" lang="en-US" altLang="zh-TW" baseline="0" dirty="0" err="1" smtClean="0"/>
              <a:t>gama</a:t>
            </a:r>
            <a:endParaRPr kumimoji="1" lang="en-US" altLang="zh-TW" baseline="0" dirty="0" smtClean="0"/>
          </a:p>
          <a:p>
            <a:r>
              <a:rPr kumimoji="1" lang="zh-CN" altLang="en-US" baseline="0" dirty="0" smtClean="0"/>
              <a:t>然后绿色</a:t>
            </a:r>
            <a:r>
              <a:rPr kumimoji="1" lang="en-US" altLang="zh-CN" baseline="0" dirty="0" smtClean="0"/>
              <a:t>beta</a:t>
            </a:r>
            <a:r>
              <a:rPr kumimoji="1" lang="zh-CN" altLang="en-US" baseline="0" dirty="0" smtClean="0"/>
              <a:t>的意思是：</a:t>
            </a:r>
            <a:r>
              <a:rPr kumimoji="1" lang="en-US" altLang="zh-CN" baseline="0" dirty="0" smtClean="0"/>
              <a:t>BN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beta</a:t>
            </a:r>
            <a:r>
              <a:rPr kumimoji="1" lang="zh-CN" altLang="en-US" baseline="0" dirty="0" smtClean="0"/>
              <a:t>要区分于之前学的</a:t>
            </a:r>
            <a:r>
              <a:rPr kumimoji="1" lang="en-US" altLang="zh-CN" baseline="0" dirty="0" smtClean="0"/>
              <a:t>RMS, Adam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beta</a:t>
            </a:r>
            <a:r>
              <a:rPr kumimoji="1" lang="zh-CN" altLang="en-US" baseline="0" dirty="0" smtClean="0"/>
              <a:t>。这里的</a:t>
            </a:r>
            <a:r>
              <a:rPr kumimoji="1" lang="en-US" altLang="zh-CN" baseline="0" dirty="0" smtClean="0"/>
              <a:t>beta</a:t>
            </a:r>
            <a:r>
              <a:rPr kumimoji="1" lang="zh-CN" altLang="en-US" baseline="0" dirty="0" smtClean="0"/>
              <a:t>是我们自己设的</a:t>
            </a:r>
            <a:r>
              <a:rPr kumimoji="1" lang="en-US" altLang="zh-CN" baseline="0" dirty="0" smtClean="0"/>
              <a:t>mean</a:t>
            </a:r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然后右边的意思是：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每一层的</a:t>
            </a:r>
            <a:r>
              <a:rPr kumimoji="1" lang="en-US" altLang="zh-TW" baseline="0" dirty="0" smtClean="0"/>
              <a:t>Beta</a:t>
            </a:r>
            <a:r>
              <a:rPr kumimoji="1" lang="zh-CN" altLang="en-US" baseline="0" dirty="0" smtClean="0"/>
              <a:t>也是需要用梯度下降来联系的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上一页说的是</a:t>
            </a:r>
            <a:r>
              <a:rPr kumimoji="1" lang="en-US" altLang="zh-CN" dirty="0" smtClean="0"/>
              <a:t>batch</a:t>
            </a:r>
            <a:r>
              <a:rPr kumimoji="1" lang="en-US" altLang="zh-CN" baseline="0" dirty="0" smtClean="0"/>
              <a:t> gradient descent </a:t>
            </a:r>
          </a:p>
          <a:p>
            <a:r>
              <a:rPr kumimoji="1" lang="zh-CN" altLang="en-US" baseline="0" dirty="0" smtClean="0"/>
              <a:t>这一页想说的是</a:t>
            </a:r>
            <a:r>
              <a:rPr kumimoji="1" lang="en-US" altLang="zh-CN" baseline="0" dirty="0" smtClean="0"/>
              <a:t>mini batches gradient descent</a:t>
            </a:r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然后你会发现，其实都一样。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只不过我们是每一个小</a:t>
            </a:r>
            <a:r>
              <a:rPr kumimoji="1" lang="en-US" altLang="zh-CN" baseline="0" dirty="0" smtClean="0"/>
              <a:t>batch</a:t>
            </a:r>
            <a:r>
              <a:rPr kumimoji="1" lang="zh-CN" altLang="en-US" baseline="0" dirty="0" smtClean="0"/>
              <a:t>都有自己的</a:t>
            </a:r>
            <a:r>
              <a:rPr kumimoji="1" lang="en-US" altLang="zh-CN" baseline="0" dirty="0" smtClean="0"/>
              <a:t> z delta[l]</a:t>
            </a:r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然后对于每一个小</a:t>
            </a:r>
            <a:r>
              <a:rPr kumimoji="1" lang="en-US" altLang="zh-CN" baseline="0" dirty="0" smtClean="0"/>
              <a:t>batch</a:t>
            </a:r>
          </a:p>
          <a:p>
            <a:r>
              <a:rPr kumimoji="1" lang="zh-CN" altLang="en-US" baseline="0" dirty="0" smtClean="0"/>
              <a:t>老师这里主要说明了</a:t>
            </a:r>
            <a:r>
              <a:rPr kumimoji="1" lang="en-US" altLang="zh-CN" baseline="0" dirty="0" smtClean="0"/>
              <a:t>b, beta, </a:t>
            </a:r>
            <a:r>
              <a:rPr kumimoji="1" lang="en-US" altLang="zh-CN" baseline="0" dirty="0" err="1" smtClean="0"/>
              <a:t>gama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dimension</a:t>
            </a:r>
          </a:p>
          <a:p>
            <a:r>
              <a:rPr kumimoji="1" lang="zh-CN" altLang="en-US" baseline="0" dirty="0" smtClean="0"/>
              <a:t>都是</a:t>
            </a:r>
            <a:r>
              <a:rPr kumimoji="1" lang="en-US" altLang="zh-CN" baseline="0" dirty="0" smtClean="0"/>
              <a:t>( n[l] , 1)</a:t>
            </a:r>
          </a:p>
          <a:p>
            <a:r>
              <a:rPr kumimoji="1" lang="en-US" altLang="zh-CN" dirty="0" smtClean="0"/>
              <a:t>n[l]</a:t>
            </a:r>
            <a:r>
              <a:rPr kumimoji="1" lang="zh-CN" altLang="en-US" dirty="0" smtClean="0"/>
              <a:t>是第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层的</a:t>
            </a:r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个数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老师还说了其实</a:t>
            </a:r>
            <a:r>
              <a:rPr kumimoji="1" lang="en-US" altLang="zh-CN" dirty="0" smtClean="0"/>
              <a:t>b[l]</a:t>
            </a:r>
            <a:r>
              <a:rPr kumimoji="1" lang="zh-CN" altLang="en-US" dirty="0" smtClean="0"/>
              <a:t>可以不要，因为之前说了，我们计算</a:t>
            </a:r>
            <a:r>
              <a:rPr kumimoji="1" lang="en-US" altLang="zh-CN" dirty="0" smtClean="0"/>
              <a:t>z</a:t>
            </a:r>
            <a:r>
              <a:rPr kumimoji="1" lang="en-US" altLang="zh-CN" baseline="0" dirty="0" smtClean="0"/>
              <a:t> delta</a:t>
            </a:r>
            <a:r>
              <a:rPr kumimoji="1" lang="zh-CN" altLang="en-US" baseline="0" dirty="0" smtClean="0"/>
              <a:t>是先要计算</a:t>
            </a:r>
            <a:r>
              <a:rPr kumimoji="1" lang="en-US" altLang="zh-CN" baseline="0" dirty="0" smtClean="0"/>
              <a:t>z norm</a:t>
            </a:r>
            <a:r>
              <a:rPr kumimoji="1" lang="zh-CN" altLang="en-US" baseline="0" dirty="0" smtClean="0"/>
              <a:t>的，而</a:t>
            </a:r>
            <a:r>
              <a:rPr kumimoji="1" lang="en-US" altLang="zh-CN" baseline="0" dirty="0" smtClean="0"/>
              <a:t>z norm</a:t>
            </a:r>
            <a:r>
              <a:rPr kumimoji="1" lang="zh-CN" altLang="en-US" baseline="0" dirty="0" smtClean="0"/>
              <a:t>是减去了</a:t>
            </a:r>
            <a:r>
              <a:rPr kumimoji="1" lang="en-US" altLang="zh-CN" baseline="0" dirty="0" smtClean="0"/>
              <a:t>d[l]</a:t>
            </a:r>
            <a:r>
              <a:rPr kumimoji="1" lang="zh-CN" altLang="en-US" baseline="0" dirty="0" smtClean="0"/>
              <a:t>的，所以我们设置参数的时候没有必要加进去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这里的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是指</a:t>
            </a:r>
            <a:r>
              <a:rPr kumimoji="1" lang="en-US" altLang="zh-CN" dirty="0" smtClean="0"/>
              <a:t>mini</a:t>
            </a:r>
            <a:r>
              <a:rPr kumimoji="1" lang="en-US" altLang="zh-CN" baseline="0" dirty="0" smtClean="0"/>
              <a:t> batch</a:t>
            </a:r>
            <a:r>
              <a:rPr kumimoji="1" lang="zh-CN" altLang="en-US" baseline="0" dirty="0" smtClean="0"/>
              <a:t>的数量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然后对于每一个</a:t>
            </a:r>
            <a:r>
              <a:rPr kumimoji="1" lang="en-US" altLang="zh-CN" baseline="0" dirty="0" smtClean="0"/>
              <a:t>mini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batch</a:t>
            </a:r>
            <a:r>
              <a:rPr kumimoji="1" lang="zh-CN" altLang="en-US" baseline="0" dirty="0" smtClean="0"/>
              <a:t>： </a:t>
            </a:r>
            <a:r>
              <a:rPr kumimoji="1" lang="en-US" altLang="zh-CN" baseline="0" dirty="0" smtClean="0"/>
              <a:t>X{t}</a:t>
            </a:r>
          </a:p>
          <a:p>
            <a:r>
              <a:rPr kumimoji="1" lang="zh-CN" altLang="en-US" baseline="0" dirty="0" smtClean="0"/>
              <a:t>我们先</a:t>
            </a:r>
            <a:r>
              <a:rPr kumimoji="1" lang="en-US" altLang="zh-CN" baseline="0" dirty="0" smtClean="0"/>
              <a:t>forward prop </a:t>
            </a:r>
          </a:p>
          <a:p>
            <a:r>
              <a:rPr kumimoji="1" lang="zh-CN" altLang="en-US" baseline="0" dirty="0" smtClean="0"/>
              <a:t>然后</a:t>
            </a:r>
            <a:r>
              <a:rPr kumimoji="1" lang="en-US" altLang="zh-CN" baseline="0" dirty="0" smtClean="0"/>
              <a:t>use BN to replace z[l] with z delta[l]</a:t>
            </a:r>
          </a:p>
          <a:p>
            <a:r>
              <a:rPr kumimoji="1" lang="zh-CN" altLang="en-US" baseline="0" dirty="0" smtClean="0"/>
              <a:t>然后</a:t>
            </a:r>
            <a:r>
              <a:rPr kumimoji="1" lang="en-US" altLang="zh-CN" baseline="0" dirty="0" smtClean="0"/>
              <a:t>back prop</a:t>
            </a:r>
          </a:p>
          <a:p>
            <a:r>
              <a:rPr kumimoji="1" lang="zh-CN" altLang="en-US" baseline="0" dirty="0" smtClean="0"/>
              <a:t>然后</a:t>
            </a:r>
            <a:r>
              <a:rPr kumimoji="1" lang="en-US" altLang="zh-CN" baseline="0" dirty="0" smtClean="0"/>
              <a:t>update parameters: </a:t>
            </a:r>
            <a:r>
              <a:rPr kumimoji="1" lang="zh-CN" altLang="en-US" baseline="0" dirty="0" smtClean="0"/>
              <a:t>梯度下降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最后说了这个</a:t>
            </a:r>
            <a:r>
              <a:rPr kumimoji="1" lang="en-US" altLang="zh-CN" baseline="0" dirty="0" err="1" smtClean="0"/>
              <a:t>Bn</a:t>
            </a:r>
            <a:r>
              <a:rPr kumimoji="1" lang="zh-CN" altLang="en-US" baseline="0" dirty="0" smtClean="0"/>
              <a:t>不仅可以适用于普通的，还有</a:t>
            </a:r>
            <a:r>
              <a:rPr kumimoji="1" lang="en-US" altLang="zh-CN" baseline="0" dirty="0" smtClean="0"/>
              <a:t>momentum, RMS, Adam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老师没有细说如果计算 </a:t>
            </a:r>
            <a:r>
              <a:rPr kumimoji="1" lang="en-US" altLang="zh-CN" baseline="0" dirty="0" smtClean="0"/>
              <a:t>back prop</a:t>
            </a:r>
            <a:r>
              <a:rPr kumimoji="1" lang="zh-CN" altLang="en-US" baseline="0" dirty="0" smtClean="0"/>
              <a:t>因为我们有 </a:t>
            </a:r>
            <a:r>
              <a:rPr kumimoji="1" lang="en-US" altLang="zh-CN" baseline="0" smtClean="0"/>
              <a:t>framework</a:t>
            </a:r>
            <a:r>
              <a:rPr kumimoji="1" lang="zh-CN" altLang="en-US" baseline="0" smtClean="0"/>
              <a:t>的公式</a:t>
            </a:r>
            <a:endParaRPr kumimoji="1" lang="en-US" altLang="zh-CN" baseline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customXml" Target="../ink/ink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Fitting Batch Norm</a:t>
            </a:r>
          </a:p>
          <a:p>
            <a:pPr algn="ctr"/>
            <a:r>
              <a:rPr lang="en-US" sz="6000" dirty="0"/>
              <a:t>into a neural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Adding Batch Norm to a network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1879428" y="938990"/>
            <a:ext cx="8323817" cy="2351357"/>
            <a:chOff x="619803" y="1058791"/>
            <a:chExt cx="8323817" cy="2351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2" idx="3"/>
              <a:endCxn id="23" idx="2"/>
            </p:cNvCxnSpPr>
            <p:nvPr/>
          </p:nvCxnSpPr>
          <p:spPr>
            <a:xfrm flipV="1">
              <a:off x="1107501" y="1607431"/>
              <a:ext cx="166557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3" idx="2"/>
            </p:cNvCxnSpPr>
            <p:nvPr/>
          </p:nvCxnSpPr>
          <p:spPr>
            <a:xfrm flipV="1">
              <a:off x="1116990" y="1607431"/>
              <a:ext cx="1656089" cy="62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23" idx="2"/>
            </p:cNvCxnSpPr>
            <p:nvPr/>
          </p:nvCxnSpPr>
          <p:spPr>
            <a:xfrm flipV="1">
              <a:off x="1116990" y="1607431"/>
              <a:ext cx="1656089" cy="1254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773079" y="105879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14" idx="6"/>
              <a:endCxn id="30" idx="1"/>
            </p:cNvCxnSpPr>
            <p:nvPr/>
          </p:nvCxnSpPr>
          <p:spPr>
            <a:xfrm flipV="1">
              <a:off x="7485470" y="2188639"/>
              <a:ext cx="944291" cy="1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429761" y="1896251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761" y="1896251"/>
                  <a:ext cx="513859" cy="584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2773079" y="2312868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12" idx="3"/>
              <a:endCxn id="66" idx="2"/>
            </p:cNvCxnSpPr>
            <p:nvPr/>
          </p:nvCxnSpPr>
          <p:spPr>
            <a:xfrm>
              <a:off x="1107501" y="1607432"/>
              <a:ext cx="1665578" cy="12540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3" idx="3"/>
              <a:endCxn id="66" idx="2"/>
            </p:cNvCxnSpPr>
            <p:nvPr/>
          </p:nvCxnSpPr>
          <p:spPr>
            <a:xfrm>
              <a:off x="1116990" y="2234471"/>
              <a:ext cx="1656089" cy="6270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4" idx="3"/>
              <a:endCxn id="66" idx="2"/>
            </p:cNvCxnSpPr>
            <p:nvPr/>
          </p:nvCxnSpPr>
          <p:spPr>
            <a:xfrm flipV="1">
              <a:off x="1116990" y="2861508"/>
              <a:ext cx="165608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23" idx="6"/>
              <a:endCxn id="111" idx="2"/>
            </p:cNvCxnSpPr>
            <p:nvPr/>
          </p:nvCxnSpPr>
          <p:spPr>
            <a:xfrm>
              <a:off x="3870359" y="1607431"/>
              <a:ext cx="685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4555501" y="105879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55501" y="2312868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388190" y="164155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stCxn id="66" idx="6"/>
              <a:endCxn id="113" idx="2"/>
            </p:cNvCxnSpPr>
            <p:nvPr/>
          </p:nvCxnSpPr>
          <p:spPr>
            <a:xfrm>
              <a:off x="3870359" y="2861508"/>
              <a:ext cx="685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6" idx="6"/>
              <a:endCxn id="111" idx="2"/>
            </p:cNvCxnSpPr>
            <p:nvPr/>
          </p:nvCxnSpPr>
          <p:spPr>
            <a:xfrm flipV="1">
              <a:off x="3870359" y="1607431"/>
              <a:ext cx="685142" cy="1254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23" idx="6"/>
              <a:endCxn id="113" idx="2"/>
            </p:cNvCxnSpPr>
            <p:nvPr/>
          </p:nvCxnSpPr>
          <p:spPr>
            <a:xfrm>
              <a:off x="3870359" y="1607431"/>
              <a:ext cx="685142" cy="1254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3" idx="6"/>
              <a:endCxn id="114" idx="2"/>
            </p:cNvCxnSpPr>
            <p:nvPr/>
          </p:nvCxnSpPr>
          <p:spPr>
            <a:xfrm flipV="1">
              <a:off x="5652781" y="2190191"/>
              <a:ext cx="735409" cy="671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11" idx="6"/>
              <a:endCxn id="114" idx="2"/>
            </p:cNvCxnSpPr>
            <p:nvPr/>
          </p:nvCxnSpPr>
          <p:spPr>
            <a:xfrm>
              <a:off x="5652781" y="1607431"/>
              <a:ext cx="735409" cy="582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624DE5C-B2E5-4D2E-9354-18F1DEA9621A}"/>
                  </a:ext>
                </a:extLst>
              </p14:cNvPr>
              <p14:cNvContentPartPr/>
              <p14:nvPr/>
            </p14:nvContentPartPr>
            <p14:xfrm>
              <a:off x="463680" y="939960"/>
              <a:ext cx="11703240" cy="582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24DE5C-B2E5-4D2E-9354-18F1DEA962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320" y="930600"/>
                <a:ext cx="1172196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Working with mini-batches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999D308-8268-4DEC-BB4D-CBCE2E5A031B}"/>
                  </a:ext>
                </a:extLst>
              </p14:cNvPr>
              <p14:cNvContentPartPr/>
              <p14:nvPr/>
            </p14:nvContentPartPr>
            <p14:xfrm>
              <a:off x="476280" y="787320"/>
              <a:ext cx="10960560" cy="598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99D308-8268-4DEC-BB4D-CBCE2E5A03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920" y="777960"/>
                <a:ext cx="109792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Implementing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B72B903-1251-4E9E-AA0D-49F28E706647}"/>
                  </a:ext>
                </a:extLst>
              </p14:cNvPr>
              <p14:cNvContentPartPr/>
              <p14:nvPr/>
            </p14:nvContentPartPr>
            <p14:xfrm>
              <a:off x="565200" y="952560"/>
              <a:ext cx="10903320" cy="443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72B903-1251-4E9E-AA0D-49F28E706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40" y="943200"/>
                <a:ext cx="10922040" cy="44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2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384</Words>
  <Application>Microsoft Macintosh PowerPoint</Application>
  <PresentationFormat>寬螢幕</PresentationFormat>
  <Paragraphs>48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Batch Normalization</vt:lpstr>
      <vt:lpstr>Adding Batch Norm to a network</vt:lpstr>
      <vt:lpstr>Working with mini-batches</vt:lpstr>
      <vt:lpstr>Implementing gradient descent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104</cp:revision>
  <dcterms:created xsi:type="dcterms:W3CDTF">2017-07-10T20:19:53Z</dcterms:created>
  <dcterms:modified xsi:type="dcterms:W3CDTF">2018-07-12T12:31:09Z</dcterms:modified>
</cp:coreProperties>
</file>