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/>
    <p:restoredTop sz="86395"/>
  </p:normalViewPr>
  <p:slideViewPr>
    <p:cSldViewPr snapToGrid="0" snapToObjects="1">
      <p:cViewPr varScale="1">
        <p:scale>
          <a:sx n="77" d="100"/>
          <a:sy n="77" d="100"/>
        </p:scale>
        <p:origin x="200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31:05.87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8273 14076 0,'17'0'16,"1"-18"-1,0 1 1,-1-1-16,1 18 15,-1-18-15,1 18 0,0-17 16,-18-1-16,17 18 16,-17-18-16,18 1 15,0-1-15,-1 0 16,1 1-16,17-18 16,-17 17-16,52-35 15,-52 18-15,53-36 16,-36 54-16,18-54 15,-18 53-15,18-17 16,-18 0-16,1 17 16,-1 0-16,0-34 15,-17 34-15,35-35 16,-36 35 0,36-35-16,-17 36 15,16-36 1,-16 18-16,-1 17 0,36-35 15,-36 18-15,0 0 0,36-18 16,-36 17 0,0 19-16,36-54 15,-36 53-15,18-52 16,-18 52-16,18-52 16,-18 34-16,1 19 0,34-54 15,-34 54 1,-19-19-16,18 1 15,1 17-15,-1-17 0,0 0 0,-17 0 16,17 17-16,0-17 0,1-1 16,17-17-1,-18 18-15,0 0 0,18-18 16,-18 18-16,1-1 16,-1 19-16,0-18 0,36-36 15,-36 36 1,0-1-16,1 1 0,-1 0 15,0 0-15,18-36 0,-18 36 16,54-18 0,-54 18-16,35-36 15,-34 36-15,52-36 16,-53 36-16,36-36 16,-36 36-16,36-18 15,-36 18-15,18-36 16,-18 36-16,53-36 15,-52 19-15,52-19 16,-35 18-16,70-35 16,-70 35-16,88-70 15,-88 70-15,71-53 16,-72 53 0,54-35-16,-70 52 15,52-52 1,-53 53-16,0 0 0,1-36 15,-19 36 1,-17 17-16</inkml:trace>
  <inkml:trace contextRef="#ctx0" brushRef="#br0" timeOffset="2235.4825">12682 9948 0,'-17'0'78,"17"18"-62,17-18 15,1 0-15,-18-18-16,0 36 15,0 0 1,-18-1 0,18 1-16,-17-18 15,34 0 95,-17-18-95,18 1 1,-18-1-1,18 18 1,-18-18 0,17 18-16,-17-17 15,18-1-15,0 0 16,-18 1-16,17 17 16,-17-18-16,18 1 15,-1 17-15,1-36 16,0 36-16,-1-17 0,19-19 15,-19 19-15,19-19 16,-19 19-16,19-19 16,-19 19-1,1-1-15,-1 1 0,1-19 16,35 1-16,-35 17 16,-1 1-16,19-36 15,-1 35-15,-18-17 0,36 0 16,-17-1-1,-1 19-15,18-36 16,-18 18-16,-17 17 0,35-17 16,-36 17-16,1 0 15,0 1-15,35-19 16,-36 19-16,18-19 16,-17 19-16,17-1 0,1-17 15,-1 0-15,0-1 0,53-34 16,-52 35-16,52-36 15,-53 36-15,36-36 16,-36 36-16,53-18 16,-53 18-1,36-36-15,-36 36 16,18-36-16,-18 54 16,18-54-16,-17 53 15,34-52 1,-35 35-16,54-36 15,-54 18-15,53-17 16,-53 34-16,36-34 16,-36 34-16,18-34 15,-35 52-15,35-52 16,-36 52-16,36-35 16,-35 36-16,35-36 15,-18 17-15,18-17 16,-18 18-16,18-18 15,-17 36-15,34-54 16,-35 53-16,36-52 16,-36 35-1,53-36-15,-52 36 16,17-36-16,-18 36 16,18-36-16,-36 54 15,19-54 1,-1 36-16,0-18 15,-17 18-15,52-36 16,-34 18-16,34-17 16,-34 34-16,52-52 15,-53 53-15,53-36 16,-35 36-16,18-53 16,-36 70-16,0-35 15,1 18-15,-1-18 16,0 35-16,36-34 15,-36 34-15,35-53 16,-17 36 0,53-35-16,-53 34 15,53-34-15,-53 34 16,0-34-16,-36 52 16,19-17-1,-36 17-15,0 1 16,-18-1-16,0 0 15,1 18-15</inkml:trace>
  <inkml:trace contextRef="#ctx0" brushRef="#br0" timeOffset="8518.715">2805 14711 0,'0'-18'0,"0"36"31,17 17-15,-17 0-16,0 54 16,0-36-16,-17 70 15,17-52-15,0 87 16,0-87-16,17 35 15,1-71-15,0 18 16,-1-35-16</inkml:trace>
  <inkml:trace contextRef="#ctx0" brushRef="#br0" timeOffset="8741.2896">2681 15416 0,'18'89'0,"-1"-1"16,19-18-1,-1-17 1,-17-35-16,17 17 16,-17-35-16,-1 0 15,-17-17-15,18-19 16,-1 1-16,-17-36 15,0 54-15</inkml:trace>
  <inkml:trace contextRef="#ctx0" brushRef="#br0" timeOffset="9181.7825">2469 14799 0,'18'18'15,"0"-18"-15,52-71 16,-34 53 0,-1-34-16,0 16 0,-17 1 15,-1-18-15,1 18 0,-18 0 16,18-1-1,-18 54 1,17 52-16,-17-17 16,53 71-16,-35-89 15,52 53-15,-34-52 16,-1-1-16,-17-17 16</inkml:trace>
  <inkml:trace contextRef="#ctx0" brushRef="#br0" timeOffset="10443.1453">8308 14005 0,'18'0'32</inkml:trace>
  <inkml:trace contextRef="#ctx0" brushRef="#br0" timeOffset="11143.5605">8308 14005 0,'18'0'0,"-36"18"63,0-18-48,1 18 1,17-1-16,-36 1 15,19-1-15,-1 1 16,0-18-16,18 18 16,-35-1-1,35 1-15,-35 0 16,17-1-16,1 1 16,-1 0-1,0-18-15,18 17 16,-17-17-16,-1 18 15,0 0 17,1-18-17,17 17-15,-18-17 16,1 18 0,17-1-16,-18 1 15,0-18 1,18 18-1,-17-1 1,-1 1 0,18 0-16,-18-18 15,1 0 1,17 17-16,-18-17 16,0 0-16,18 18 15,-17-18 1,17 18 15,-18-18-15,18 17-1,-18-17 1,18 18 0,-17-18 62,17 17-78</inkml:trace>
  <inkml:trace contextRef="#ctx0" brushRef="#br0" timeOffset="12422.6336">8290 14058 0,'0'18'78,"-17"-18"-78,-1 17 15,0 1-15,1 0 16,-1-18-16,0 17 0,1 1 16,-36 35-1,35-35-15,-17-1 0,-18 19 16,35-19-16,-17 1 16,0-1-1,17-17-15,1 18 0,-1 0 16,0-18-1,1 17 1,-1-17 0,0 0-1,1 18 1,-1-18 15,18 18-15,-18-18-1,18 17 1,-17-17-16,17 18 16,-18-18-16,18 18 47,-17-18-32,17 17 1,-18-17-1,18 18 1,0-1 0,-18-17 46,18 18-46,0 0-1,0-1 1,-17-17 0,17-17-1,-18 17 1</inkml:trace>
  <inkml:trace contextRef="#ctx0" brushRef="#br0" timeOffset="16987.386">4480 14587 0,'-17'0'78,"17"18"-62,0 0-16,17-18 31,-17 17 0,18-17-15,0 0 15,-1 0-15,1 0-16,17-17 15,-17 17 1,-1 0-16,1 0 15,0 0-15,-1-18 16,1 18-16,17-18 16,1 18-16,-1 0 15,-18 0-15,1 0 16,0 0-16,-1 0 16,1 0-16,17 0 15,-17 0 1,17-17-16,-17 17 15,17-18-15,-17 18 16,-18-18-16,17 18 0,1 0 16,0 0-1,-1 0-15,1 0 16,17 0-16,-17 0 16,-18-17-16,35 17 15,-17 0-15,-1 0 0,1 0 16,0 0-1,-1 0-15,1 0 0,0 0 16,-1 0-16,19 0 16,-19 0-16,1 0 0,17 0 15,-17 0-15,-1 0 16,1 0-16,0 17 0,-1-17 16,19 0-1,-19 0-15,1 0 0,35 0 16,-18-17-16,-17 17 15,17 0-15,-17 0 0,17 0 16,0-18-16,0 18 16,18 0-1,-35 0-15,35 0 16,-18 0-16,0 0 16,-17 0-16,17 0 15,-17 0-15,17-17 16,-17 17-16,17 0 15,-17 0-15,17 0 16,0 0-16,1 0 16,-1 0-16,0 0 15,0 0-15,-17 0 16,0 17-16,-1-17 0,36 0 16,-35 0-1,35 0-15,-35 0 16,17 0-16,18 0 15,-18 0 1,-17 0-16,17 18 0,-17-18 16,34 0-1,-16 0-15,17 0 16,-18 0-16,18 17 16,-36-17-16,36 0 15,-35 0-15,35 18 16,-35-18-16,35 0 15,-36 0-15,18 0 16,1 0-16,-1 0 16,-17 0-16,-1 0 15,1 0 1,0 0 0,-1 0-1,1 0 1,-1 0-1,1 0 1,0 0 0,-1 0-1,-17 18-15,18-18 16,-36 17 46,1-17-46,-1 0-16,-35 0 16,36 18-16,-54-18 15,53 0-15,-52 0 16,17 18 0,-18-18-16,36 0 15,-36 0-15,36 17 16,-35-17-1,52 0-15,-35-17 16,18 17-16,-18 0 0,35 0 16,-35 0-1,36 0-15,-36 0 16,18 0-16,-1 0 16,1 0-16,0 0 15,-1 0-15,1 0 16,17 0-16,-34 0 15,34 0-15,0 0 16,-17 0-16,17 17 0,-35-17 16,36 0-16,-36 0 15,35 0-15,-35 0 16,18 0 0,-35 0-16,34 0 15,-17 0-15,18 0 16,-18 0-16,35 0 15,-17 0-15,18 18 16,-19-18 0,1 0-16,0 0 15,17 0-15,0 0 0,-34 0 16,-1 0 0,17 0-16,1 0 0,17 0 15,-52 0 1,52 0-16,-35 0 15,36 0-15,-1 0 0,0 0 16,1 0-16,-1 0 0,-17 0 16,17 0-16,-17-18 15,0 18-15,-1 0 16,1 0 0,0 0-16,-18 0 0,18 0 15,-71 18-15,53-18 16,-53 18-16,53-18 15,-35 17-15,53-17 16,-36 0 0,1 0-16,-1-17 15,53-1 1,-17 18 0,17-18-16,1 18 15,-18 0-15,-1 0 16,19 0-16,-19 18 15,19-18-15,-1 0 16,36 0 15,-1-18-15,1 1-16,0 17 16,-1 0-16,1 0 15,17 0 1,-17 0-16,17 0 15,0 0 1,1 0-16,-1 0 0,18 0 16,35-18-16,-53 18 15,1 0-15,16 0 0,-16 0 16,17 0-16,-18 0 16,0 0-16,1-18 15,-19 18-15,54 0 16,-36 0-16,0-17 0,1 17 15,34-18-15,-35 0 16,1 18-16,17 0 16,-18 0-16,0 0 0,18 0 15,-18 0-15,1 0 16,-19 0-16,54 18 16,-54-18-16,36 0 15,-17 0 1,-19 0-16,36 0 0,-18 0 15,36 0 1,-36-18-16,53 1 16,-35 17-16,36-18 15,-54 18-15,53-17 16,-53 17-16,1 0 0,34 0 16,1 17-1,-36-17-15,0 0 16,1 0-16,34-17 15,-35 17-15,54 0 16,-54-18-16,0 18 0,36 0 16,-36 0-16,0 0 15,36 0 1,-54 0-16,19 0 0,-19 0 16,19 18-16,-19-18 15,19 17-15,-19-17 16,1 18-16,35-18 15,-36 0-15,36 0 16,-17 0 0,-19 0-16,36 0 15,-35 0-15,17 17 16,-17 1-16,-1 0 16,1-18-1,-18 17-15,18-17 16,-1 0-1,-17-17 1,-17 17 0,-1 0-1,-17 0-15,17 0 0,-17 0 16,-36 0 0,36 0-16,-18 0 0,-35 0 15,35 0 1,0 0-16,0 0 0,18 0 15,0 0-15,-1 0 0,1 0 0,0 0 16,-53 0 0,52 0-16,-52 0 15,35 17-15,-35-17 16,35 0-16,0 0 0,-53 18 16,0 0-1,54-18-15,-1 0 16,0 17-16,-18-17 15,18 0-15,18 0 0,-36 0 16,36 0-16,-53 0 16,35 0-16,-18-17 15,19 17 1,-19 0-16,36 0 16,-18 0-16,35 0 15,-35 0 1,36 0-16,-1 0 0,-35 0 15,35 0-15,-17 0 16,-18 0-16,18 0 16,0 17-16,-54-17 15,37 0-15,-37 0 16,36 0-16,-35 0 16,53 0-16,-53 0 15,52-17-15,-34 17 16,52 0-16,-17-18 15,17 18-15,-17 0 16,17 0-16,-17 0 16,18 0-16,17 18 15,-18-18 1,18-18 0,18 18-1,17 0 1,-18 0-16,19 0 15,-1 0-15,71 0 16,-36 0-16,89 0 16,-88 0-16,105 18 15,-88-18-15,106 17 16,-106 1-16,124 0 16,-88-18-16,-1 0 15,1 0-15,-1-18 0,-17 18 16,88-18-16,-35-17 15,-71 35-15,-35-18 16,17 18-16,36-17 16,-71 17-16,36 0 15,-36 17-15,-17-17 16,17 18-16,-17-18 0,17 18 16,-17-1-16,-1-17 0,19 18 15,-36 0-15,17-18 16,1 0-1</inkml:trace>
  <inkml:trace contextRef="#ctx0" brushRef="#br0" timeOffset="18930.5337">7585 14587 0,'0'-17'15,"17"-1"1,1 0 0,0 18 31,-1 0-32,19-17 1,-19-18-16,1 17 15,35-35-15,-36 35 16,36-17-16,-35 17 16,0 1-16,-1 17 15,1-18-15,0 1 0,52-19 16,-52 19-16,52-36 16,-34 17-16,-1 19 15,35-54-15,1 18 16,-53 36-16,-1-1 15,36-35 1,-35 35-16,17 1 0,0-18 16,1 17-1,-19 0-15,36-35 0,-18 18 16,1 17-16,-1-17 16,-17 0-16,17 17 0,0-17 0,36-18 15,-54 18-15,54-1 16,-53 19-1,17-1-15,-18-17 0,36 0 16,-35 17-16,0 0 16,17 1-16,-17-1 0,17 0 15,0-34 1,0 34-16,1-17 0,-19-1 16,19 19-16,-1-19 0,18-16 15,-18 34-15,36-53 16,-54 54-16,54-54 15,-54 53-15,36-34 16,-35 34 0,35-17-16,-35 17 15,17-17-15,0 17 16,18-35 0,-18 36-16,54-54 15,-72 36-15,18 17 0,-17-17 16,35 0-1,-18-1-15,18-17 16,-18 36-16,18-54 16,-17 53-16,34-34 15,-52 16-15,17 1 16,36-18-16,-18 0 16,-18 36-16,0-19 15,-17 19-15,52-54 16,-34 53-16,-1-17 0,0 18 15,0-19-15,54-34 16,-54 52-16,36-53 16,-36 36-16,0 0 15,0 17-15,-17-17 0,35-18 16,-18 18-16,-17 0 16,52-18-16,-34 17 15,34-34 1,-35 52-16,18-52 15,-17 34-15,34-17 16,-52 36-16,35-36 16,-18 35-16,18-35 15,-35 18-15,52-18 16,-35 18-16,18 0 16,36-54-16,-37 54 15,1-18-15,18 0 0,-18 0 16,17 0-16,54-52 15,-54 52-15,36-53 16,-70 71-16,16-18 16,1-18-16,-35 36 15,0 17-15,-1-17 16</inkml:trace>
  <inkml:trace contextRef="#ctx0" brushRef="#br0" timeOffset="20781.168">12876 9860 0,'-17'0'16,"17"18"-1,17-36 1,1 18 0,0-17-1,-1-36-15,1 35 16,17-35-16,-17 35 15,0-17-15,-1 17 0,18-17 16,-17 18 0,17-1-16,-17 0 0,0-17 15,52 0-15,-17-36 16,-18 36-16,1 0 16,34-18-16,1 0 15,-36 35-15,18-35 16,-18 18-16,18 0 15,-18-1 1,36-17 0,-36 36-16,18-36 0,-18 18 15,-17-1-15,35-17 16,-18 18-16,36-18 16,-54 18-16,19 17 0,34-35 15,-34 18 1,17 0-1,-18 17-15,-18-17 0,19 0 16,-1-1-16,-17 19 0,35-36 16,-18 35-1,-18-17-15,19 17 0,-1 1 16,-17-19-16,17 19 16,-17-1-16,17 0 0,-18 1 0,1-1 15,0 1-15,35-36 16,-36 35-16,19-17 0,-19 17 15,36-52 1,-18 52-16,-17-17 0,53-18 16,-54 17-1,19 1-15,34-35 0,-35 34 16,1 1-16,34-36 16,-52 36-16,52-35 15,-52 34-15,0 1 16,35-18-1,-18 18-15,0 17 0,-17-17 0,17 17 16,53-52 0,-52 34-16,-1 19 0,35-54 15,36-52 1,-71 88-16,1-1 16,-1 1-16,36-18 15,-36 18-15,-17 17 0,52-35 16,-35 36-1,18-36-15,-35 35 16,35-35-16,-18 18 16,18-36-16,-18 36 15,36-36 1,-36 36-16,18-18 16,-18 36-16,-17-1 15,0 0-15,17-17 0,-17 17 16,-18 1-16,17-1 0,1-17 15,17 0-15,-17-1 16,-1 19-16,1-1 16,0 0-16,17-35 15,0 36-15,-17-1 0,-1-17 16,36 0-16,-35-1 16,0 19-16,-1-1 0,1-17 15,0 17-15,17-35 16,-18 36-16,36-36 15,-35 17-15,0 19 16,17-18-16,-17 17 16,-1-17-16,1 17 15,17 0-15,-35 1 16,35-19 0,-17 19-16,0-1 15,-1 18 32,-34 0-16,17 18-31</inkml:trace>
  <inkml:trace contextRef="#ctx0" brushRef="#br0" timeOffset="25652.719">5874 13159 0,'17'-18'15,"1"0"-15,-18 1 16,0 34-16,0 1 16,0 70-16,0-17 15,0 87 1,0-69-16,-18 87 15,18-105-15,0 34 16,18-52-16,0-17 16,-1-36-16,-17-18 15</inkml:trace>
  <inkml:trace contextRef="#ctx0" brushRef="#br0" timeOffset="25869.1148">5627 13741 0,'17'141'16,"19"0"-1,-19-88-15,72 0 16,-1-36-16,-35-34 16,0-1-16,-18-17 0,18 0 15,17-54-15,-52 54 16,0-35-1,-18 52-15,0-17 16</inkml:trace>
  <inkml:trace contextRef="#ctx0" brushRef="#br0" timeOffset="27009.7487">15311 8714 0,'-18'-18'15,"0"18"-15,18 18 16,36 35-16,-19-1 16,18 1-16,1 18 0,-1-1 15,36 107-15,17-18 16,-35-106-16,0-1 15,17 1 1,-35-53-16,-17 0 0</inkml:trace>
  <inkml:trace contextRef="#ctx0" brushRef="#br0" timeOffset="27266.9826">15258 9260 0,'-36'-35'15,"36"-18"1,18-35 0,-18 17-16,18 19 0,-1-90 15,1 1 1,17 36 0,-17 69-16,17-17 0,18 36 15,-18 17-15,18 0 16,-17 17-16,69 36 15,-34-35-15,-18 17 0,0-17 16,17 35 0</inkml:trace>
  <inkml:trace contextRef="#ctx0" brushRef="#br1" timeOffset="171223.2024">20902 8943 0,'0'-53'15,"0"35"-15,-35-17 16,17 17-16,-35 18 16,18 0-16,-53 36 15,35-1-15,-18 18 16,54 0 0,-19 0-16,36-18 15,18 36-15,17-36 16,18-17-16,0 17 0,0-18 15,53 36-15,-53-35 16,0 35 0,-36-53-16,-17 18 15,0-1-15,-17-17 0,-54 35 16,18-35-16,-35 0 16,35 0-16,0-17 15,36-1-15,17-17 16,17 17-16</inkml:trace>
  <inkml:trace contextRef="#ctx0" brushRef="#br1" timeOffset="171373.4718">21026 9208 0,'0'52'16,"0"-16"-16,0-1 0,17 36 15,-17-36-15,18 35 16,-1-52-16,1 0 15,17-1-15,-17-17 16</inkml:trace>
  <inkml:trace contextRef="#ctx0" brushRef="#br1" timeOffset="171500.6649">21078 9031 0,'18'-18'16</inkml:trace>
  <inkml:trace contextRef="#ctx0" brushRef="#br1" timeOffset="171857.3053">21220 9155 0,'17'17'15,"1"-17"1,17 0-16,18 18 15,-18 0-15,-17-18 16,17 35-16,-35-18 0,0 19 0,0-1 16,-17 36-16,-19-36 15,1 35 1,17-52-16,1 0 16,17-1-16,17-17 15,1 0-15,0 0 0,17 0 16,18-35-16,-18 35 15</inkml:trace>
  <inkml:trace contextRef="#ctx0" brushRef="#br1" timeOffset="172201.4355">21625 9454 0,'36'-17'15,"16"-36"1,-16 35-16,17-17 16,-36 17-16,-17-17 0,18 0 15,-36 17-15,-17 1 16,17 17 0,-35 0-16,18 17 15,-35 18-15,52 1 16,0 17-1,18-18-15,53 35 16,-17-34-16,52-1 16,-35-35-16,35 18 15,-53-18-15,18-18 16,-35 18-16,-36 0 16,0 0-1</inkml:trace>
  <inkml:trace contextRef="#ctx0" brushRef="#br1" timeOffset="173699.116">22631 9296 0,'-18'0'0,"36"0"78,-1 0-78,1 0 16,53 0-16,-36 0 16,106-18-16,-53 18 15,89 0 1,-89-18-16,88 18 15,-105 0-15,-1 0 16,1 0-16,-18 0 0,17 18 16,-52-18-16,17 0 15,-35-18 1,0 1 0,-17 17-16,17-35 15</inkml:trace>
  <inkml:trace contextRef="#ctx0" brushRef="#br1" timeOffset="174036.6262">23636 9119 0,'53'0'15,"-18"0"-15,1 18 16,52 0-16,-18-1 16,-17 1-16,0-18 0,18 35 15,-36-35 1,-17 18-16,-18-1 16,0 1-16,-18 0 0,-35 17 15,35-17-15,-34-1 16,16-17-16,19 0 15,-19 0-15,19 18 0,-19 0 16,19-1 0,-1 1-16,18-1 0,-17 19 15</inkml:trace>
  <inkml:trace contextRef="#ctx0" brushRef="#br1" timeOffset="175899.2577">21149 10142 0,'18'0'31,"17"0"-31,0 0 16,53 18-16,-52-18 16,52 35-1,-70-35-15,17 18 16,0 0-16,-17-1 0,-1 1 15,-17-1-15,0 1 16,0 0-16,-17-18 16,-1-18-16</inkml:trace>
  <inkml:trace contextRef="#ctx0" brushRef="#br1" timeOffset="176066.8071">21537 10019 0,'-53'53'16,"-35"17"0,35-34-16,-35 52 15,0-35 1,70-18-16,0-17 0,18-1 16,18 1-16</inkml:trace>
  <inkml:trace contextRef="#ctx0" brushRef="#br1" timeOffset="176951.7288">24694 8908 0,'0'-18'15,"0"0"-15,-17 1 16,-1 17 0,18-18 15,18 18 63</inkml:trace>
  <inkml:trace contextRef="#ctx0" brushRef="#br1" timeOffset="177968.142">24818 8784 0,'0'-35'16,"-18"17"-16,-17 1 16,0 17-16,-18 0 15,0 17-15,18 1 16,-1 17-16,-52 36 15,0 17-15,53-18 16,-1 36-16,19-35 16,34 52-1,1-52-15,35-18 0,0 0 16,0 0-16,106 17 16,-71-52-16,88-18 15,-88 0-15,89-71 16,-89 36-16,35-71 15,-87 36-15,17-54 16,-53 54-16,-53-89 16,0 71-16,-71-89 15,36 107-15,-71-1 16,71 54-16,-35-1 16,70 36-16,-35 34 15,70-34 1,18 17-16</inkml:trace>
  <inkml:trace contextRef="#ctx0" brushRef="#br1" timeOffset="179119.3457">25523 9225 0,'0'-17'32,"18"17"-17,0 0-15,70 0 16,35 0-1,-34 0-15,105 17 16,17 1 0,-105-1-16,0-17 0,17 0 15,-17 0-15,71-17 16,-107 17-16,1 0 16,-18-18-16,-18 18 0,0-17 0,-17 17 15,-18-18 1,-53 18-1,35 0-15,-17-18 16</inkml:trace>
  <inkml:trace contextRef="#ctx0" brushRef="#br1" timeOffset="179414.3478">26829 9049 0,'17'0'16,"19"0"-16,17 17 16,52 1-1,-69 0-15,17-1 16,0 1-16,-1 17 0,19 1 16,-36-1-16,-35-18 15,18 1-15,-18 0 0,-18-18 16,-35 35-16,18-35 15,0 18-15,-36-18 16,36 17-16,0-17 0,-18 0 16,53 18-16,17 0 15</inkml:trace>
  <inkml:trace contextRef="#ctx0" brushRef="#br1" timeOffset="181755.8755">27940 9031 0,'0'18'16,"0"35"-1,0-18 1,18 18-16,-18 17 0,17 36 15,19 0 1,-36-71-16,17 1 0,-17-19 16,18 1-16,-18-36 15,-18-35 1,1 0-16,-19-52 16,19 52-16,-19-71 15,36 54-15,0-89 16,0 71-16,53-36 15,-17 71-15,69 18 16,-52 35-16,53 18 16,-71 17-1,1 53-15,-36-35 16,-18 53-16,-17-53 16,17-36-16,-35 19 15,18-19-15,-53 19 0,52-36 16,-34 17-1,52-17-15,18-17 16,53-1-16</inkml:trace>
  <inkml:trace contextRef="#ctx0" brushRef="#br1" timeOffset="182178.0528">28434 9084 0,'0'53'15,"18"-18"1,-1-17 0,18-18-16,1-18 15,-36 1 1,17-36-16,-17 17 16,0-17-16,18 18 15,-18-18 1,18 18-16,-1 17 15,1 1-15,17 17 16,-17 17-16,17 1 16,-17 0-16,-18-1 15,0 1 1,0 0-16,17-18 31,1 0-15,0 0-16,17 17 15,-35 1-15,18-1 16,-18 1 0,17 17-16,-17-17 15,0 0-15,0-1 16,0 1-16</inkml:trace>
  <inkml:trace contextRef="#ctx0" brushRef="#br1" timeOffset="182351.0166">28822 8678 0,'18'0'31,"-1"0"-16</inkml:trace>
  <inkml:trace contextRef="#ctx0" brushRef="#br1" timeOffset="182754.3375">29087 9013 0,'0'-17'0,"-18"17"16,0 17-1,18 19-15,-17-19 16,17 36-16,0-35 16,35 35-16,-17-35 15,34 34 1,-34-52-16,35 18 15,-35-18-15,35 0 16,-36 0-16</inkml:trace>
  <inkml:trace contextRef="#ctx0" brushRef="#br1" timeOffset="183096.1772">29369 9172 0,'35'18'16,"-17"-18"0,35 0-1,-36-18-15,19 1 0,-1-19 16,-18 19-16,1-1 16,-18-17-16,0 17 15,0 0-15,-35 1 16,17-1-16,-35 1 15,36 17-15,-36 17 16,35 1-16,0 35 16,36-18-16,35 36 15,-18-54-15,53 36 16,-35-53-16,36 18 16,-37-1-16,1-17 15,-70 0 1</inkml:trace>
  <inkml:trace contextRef="#ctx0" brushRef="#br1" timeOffset="184286.7071">28681 9931 0,'0'-18'15,"-18"18"1,18-18 0,0 54-16,0-19 15,0 1-15,0 0 16,18 17-16,-1 0 16,1-17-16,35 17 15,-35-17-15,-1-18 0,1 0 16,0 0-16,-1-18 0,19 0 15,-1-34 1,-35 34-16,17-35 16,-17 35-16,18-17 15,-18 17-15,0 1 0,0-1 16,0 36 15,0-1-15,18 19-16,-18-1 15,0 0-15,17 1 0,-17 34 16,18-17-16,0 18 16,-1-19-1,-17-16-15,0 17 0,0-18 16,-35 0 0,17-17-16,1-18 0,-36 18 15,18-18-15,-1 0 16,-17-18-16,18 0 15,0 1-15,-18 17 0,0-36 16,18 36 0,17-17-16,0 17 0,1 0 15</inkml:trace>
  <inkml:trace contextRef="#ctx0" brushRef="#br0" timeOffset="196321.7163">25453 7567 0,'0'0'0,"0"-18"0,18 1 16,-18-1-1,17 1 1,-34 52 47,-19 35-48,1 1-15,-18 52 16,18-52-16,17 0 0,-35 34 15,36-52 1,-1-17-16,0-1 0,18 0 16,0-17-16,-17 17 15,34-35 1,1-18 0,-18-17-1</inkml:trace>
  <inkml:trace contextRef="#ctx0" brushRef="#br0" timeOffset="196570.4776">25047 7955 0,'0'18'16,"-17"35"-16,17 0 15,-18 52-15,0-52 16,18 18-1,0-36-15,18 0 16,0-17-16,17 0 0,35-18 16,-17 0-16,0-18 15,0 0-15,71-34 16,-71 34-16,17-17 16,-35 17-16</inkml:trace>
  <inkml:trace contextRef="#ctx0" brushRef="#br0" timeOffset="198962.0085">25612 6632 0,'0'-17'15,"0"-1"1,17 18-1,-17 18 17,18 35-32,0-36 15,-1 36-15,-17-35 16,18 17-16,0-17 16,-1-18-16,1 0 15,-1-36 1</inkml:trace>
  <inkml:trace contextRef="#ctx0" brushRef="#br0" timeOffset="199111.8622">25788 6526 0,'0'18'0,"18"17"16,17 18-1,-17-35-15,-18 0 0,35 34 16,-35-34-16,0 17 15</inkml:trace>
  <inkml:trace contextRef="#ctx0" brushRef="#br0" timeOffset="199480.2625">26070 7073 0,'18'71'15,"-18"-36"-15,18-17 16,-18-1-16,17-17 16,-17-17-1,18-36-15,-18 17 16,17 1-16,1-18 15,0 18-15,-1 17 16,-17 1-16,36 17 16,-19 17-16,-17 19 15,18-19-15,-18 19 16,0 34-16,0-17 16,0-35-1,0-1-15,18-17 16</inkml:trace>
  <inkml:trace contextRef="#ctx0" brushRef="#br0" timeOffset="199807.0715">26388 7020 0,'0'18'16,"35"0"-16,-17-18 15,-1 0-15,1-18 16,35 0-16,-35 1 16,-1-19-16,1 19 15,-18-19-15,-18 36 16,-17 0-16,17 0 16,-35 36-1,36-19-15,17 1 0,-18 17 16,18-17-16,0 35 15,18-18-15,17 0 16,-17 1-16,35-19 16,-36 1-16,18-18 0,18-18 15,-35 18 1,17-53-16,-17 36 16</inkml:trace>
  <inkml:trace contextRef="#ctx0" brushRef="#br0" timeOffset="200119.8909">26758 7038 0,'0'35'0,"18"0"15,-18 1-15,35-1 16,-17-17 0,17-1-1,-17-17-15,-1-35 16,-17 0-1,0 17-15,0-17 16,0 17-16,-17 1 16,17-1-1,0 36 1,35-18 0,-17 0-16,17 0 15,-17-18-15,17 0 16,-18 18-16,1-17 15</inkml:trace>
  <inkml:trace contextRef="#ctx0" brushRef="#br0" timeOffset="200947.5301">26917 7038 0,'-18'18'78,"18"-1"-78,0 1 16,0-1-16,0 1 15,18 0-15,0-1 16,-1-17 15</inkml:trace>
  <inkml:trace contextRef="#ctx0" brushRef="#br0" timeOffset="201609.6268">27076 7056 0,'0'17'0,"0"18"16,-18 1-1,18-19-15,0 1 16,0 0 0,18-18-16,-18-18 15,0 0-15,0-17 0,17 0 16,-17 17-16,18-17 16,-18 17-16,35 1 15,1 17-15,-1 0 16,0 0-1,0 0-15,-17 17 16,35-17-16,-35 0 16,-36 0-1,0 0-15,1 0 16,-1 0-16,-35 0 16,35 18-16,1 17 15,17-17-15,17 17 16,1-17-16,35-1 15,-35 1-15,35 0 16,-36-18-16,18 0 16,-17-18-16,0 0 15,-18 1-15,0-1 0,0-17 16,0 17-16,-36-35 16,36 36-16,-17-1 0,-1 0 15,-17 1 1,17 17-16,18 17 15</inkml:trace>
  <inkml:trace contextRef="#ctx0" brushRef="#br0" timeOffset="201887.4618">27552 7126 0,'-18'35'16,"18"-52"15,0-1-15,18 0-16,0 1 0,-18-1 15,35-17-15,0 17 16,-17 18 0,17 18-1,-17 35-15,-18-36 0,0 1 16,0 35-1,0-35-15,0-1 0,-18 1 16</inkml:trace>
  <inkml:trace contextRef="#ctx0" brushRef="#br0" timeOffset="202094.4896">27834 6579 0,'-17'36'16,"17"-1"0,17-17-16,-17-1 15,35-17-15,-17 18 16</inkml:trace>
  <inkml:trace contextRef="#ctx0" brushRef="#br0" timeOffset="202215.9769">28046 6579 0,'0'36'16,"17"-19"-16,-17 36 16,0-35-16,0-1 15,0 19-15,0-19 0,-17 1 16</inkml:trace>
  <inkml:trace contextRef="#ctx0" brushRef="#br0" timeOffset="203194.8563">17974 5662 0,'0'-18'0,"0"1"15,35 17 1,54-18-1,-1 18-15,141-35 16,-106 17-16,142-35 16,-124 36-16,106-54 15,-176 54-15,35-1 16,-89 18-16,-52 18 16,-18-1-1</inkml:trace>
  <inkml:trace contextRef="#ctx0" brushRef="#br0" timeOffset="203483.2837">18521 5098 0,'-35'53'16,"-54"35"-1,-52 18 1,53-36-16,-106 36 16,35-18-16,89-35 15,52-18 1,53-17-16,106 17 16,54-35-1,140 18-15,-247-18 16,35 35-1,-105 0-15</inkml:trace>
  <inkml:trace contextRef="#ctx0" brushRef="#br0" timeOffset="315853.777">23389 4392 0,'18'0'46,"-1"0"-30,1 0-16,0 0 31,-1 0 32,1 0-48,0 0 1,-1 0 0,1 0-1,0 0-15,-1 0 0,1 18 16,-1-18 0,1 0-1,0 0 1,-1 0-16,1 0 15,0 0-15,17 0 16,-17 17-16,17-17 16,-17 0-1,-1 0-15,1 0 0,17 0 16,0 0-16,18 0 16,-35-17-16,0 17 15,34-18 1,-16 18-16,-19 0 0,1 0 15,17 0 1,-17 0-16,0 0 16,17 0-16,-18 0 15,19 18-15,-19-18 16,19-18 0,-19 18-16,36 0 15,-35 0-15,35 0 16,-36 0-16,19 0 15,-19 0-15,36 0 16,-35 0-16,0 0 16,-1 0-16,1 0 0,-1 0 15,1 0-15,0 0 0,35 0 16,-36 0-16,36 0 16,-35 0-16,17-18 15,-17 18-15,17 0 16,-17 0-16,-1 0 15,1 0 1,17 0-16,-17 0 16,17 0-16,-17 0 15,35 0-15,-36 0 16,19-17 0,-19 17-16,19 0 15,-19 0-15,1 0 16,-1 0-16,1 0 15,0 0 1,-1 0 0,1 0-16,0-18 15,-1 18-15,1 0 16,17 0-16,-17 0 16,-1 0-1,1 0-15,0 0 16,-1 0-1,1 18-15,0-18 16,-1 0-16,1 0 16,0 0-16,17 0 15,-17 17-15,-1-17 16,1 18 0,-1-18-16,1 0 15,0 0 1,-1 0-1,-17-18-15,18 18 16,0 0 0,-18-17 62,-18 17-78</inkml:trace>
  <inkml:trace contextRef="#ctx0" brushRef="#br0" timeOffset="318495.0845">25912 4374 0,'17'0'187,"-17"-17"-171,18 17 15,-1-18-15,1 18-1,-18-17-15,18-1 16,-1 0-16,1 18 16,0-17-1,-18-1-15,17 18 16,-17-18-16,18 18 15,0-17-15,-18-1 16,35 0-16,-18 1 16,1-18-1,0 35-15,17-36 16,-17 19-16,17-19 16,-17 19-1,17-19 1,-17 19-16,-1-1 0,18-17 15,-17 17-15,0 1 16,-1-1-16,1 0 0,17-17 16,-17 17-16,17 1 15,-17-1-15,-1-17 16,1 17-16,0 1 16,-1-1-16,1-17 15,0 17-15,17-17 16,-17 17-16,-1 0 15,18-17-15,1 0 16,-19 17-16,19-17 0,-1 17 16,0-17-1,-17 17-15,17-17 16,-17 17-16,17-34 16,-17 34-16,35-35 15,-36 35-15,36-35 16,-35 36-16,35-36 15,-36 18-15,36-1 16,-17 1-16,-1-18 16,0 36-16,0-19 15,-35 19-15,36-1 16,-36 0-16,17 1 16,1-1-1,17-17-15,1 17 16,-1-35-1,0 18-15,0 0 0,18-18 16,-17 17-16,52-34 16,-18-1-1,-34 54-15,16-54 16,-34 36-16,17 17 0,18-52 16,-35 34-1,17 19-15,-17-19 16,0 1-16,-1 35 0,-17-17 15,-17 17 1</inkml:trace>
  <inkml:trace contextRef="#ctx0" brushRef="#br0" timeOffset="340528.1361">29263 953 0,'18'17'16,"-1"18"-16,-17 1 0,18 52 16,-18-35-16,17 53 15,-17-53-15,0 35 16,0-53-16,18 0 16,-18-17-16,0-36 31,-18-35-16,18 18-15,-17-18 0,17-35 16,-18 35-16,18-53 16,0 53-1,18 18-15,17 0 0,-17 17 16,52 1 0,-34 17-16,52 0 15,-53 17-15,0 1 16,-17 17-16,-18-17 0,-18 35 15,-17 0 1,0-18-16,-36 0 16,54 0-16,-36-17 15,35 0-15,18-1 16,18 1 0,17 17-1,-17-17-15,-1-18 0,36 35 16,-35-35-16,-1 18 15,1-1-15,-18 1 16</inkml:trace>
  <inkml:trace contextRef="#ctx0" brushRef="#br0" timeOffset="340956.5949">29722 1429 0,'17'0'16,"18"0"-1,1-18 1,-19 0-16,19 1 0,-19-36 16,1 35-1,-18 1-15,-18-1 16,1 0-16,-1 18 16,-35 0-1,35 0-15,-17 18 0,0 17 16,17 18-1,18-18-15,0-17 16,18 0-16,0-1 16,-1 1-16,18-18 0,18 18 15,-17-18-15,-1 0 0,18-18 16,-36 18-16,1-18 16</inkml:trace>
  <inkml:trace contextRef="#ctx0" brushRef="#br0" timeOffset="341579.9542">30163 1041 0,'0'-18'15,"0"36"17,17-18-32,-17 35 15,0-17 1,-17-1-16,-1 71 16,18-52-16,0-1 15,0 18-15,18-18 0,-1 0 16,1 1-1,17-19-15,-17-17 0,17 0 16,-17 0 0,-1 0-16,19 0 0,-19 0 31,1 0-31,-1 0 16,-17-17-16,18 17 15</inkml:trace>
  <inkml:trace contextRef="#ctx0" brushRef="#br0" timeOffset="342118.1319">30621 1076 0,'0'18'16,"0"17"-16,0-17 15,0 52-15,0-17 16,0-18-16,18 36 15,-1-36-15,1 0 16,17-17-16,18 0 16,-35-36-16,17 18 15,-17-18-15,35-35 16,-36 18-16,19-35 16,-36 34-16,17 1 15,-17-35-15,0 17 16,18 0-16,-18 35 15,-18 0-15,18 54 32,0 17-17,0 0-15,0 35 16,18-35-16,-18-18 16,0 18-16,18 0 0,-18-18 15,35 18-15,-35-35 16,0-1-16,17-17 0</inkml:trace>
  <inkml:trace contextRef="#ctx0" brushRef="#br0" timeOffset="343558.7877">29316 2046 0,'0'71'0,"0"-36"15,0 36-15,17 70 16,-17-71-16,0 1 15,0-18-15,18 0 0,-18-18 0,0-18 16,0-34 0,0-54-1,0-35 1,0 36-16,18-36 16,-18 36-16,17-19 15,1 36-15,17 0 16,1 36-16,17 17 15,-36 0-15,36 53 16,-53-36-16,18 36 16,-36-17-16,-35 17 15,36-18-15,-19 0 16,19-17-16,-19-1 16,19 19-16,17-19 15,35 1 1,18 0-1,-35-1-15,34 1 0,-34-1 16,0 1-16,17 17 16,-35-17-16,0 0 15</inkml:trace>
  <inkml:trace contextRef="#ctx0" brushRef="#br0" timeOffset="343932.9432">29704 2469 0,'0'18'15,"18"-18"1,17 18-16,18-18 15,-18-18-15,0 18 16,-17-18-16,35-17 16,-36 18-16,1-19 15,-36 19-15,1-1 16,-18 0-16,-18 18 16,35 0-16,-17 18 15,17 0-15,0 17 16,18 0-16,18 18 15,0-35-15,35-1 16,-36 1-16,54-18 16,-54 0-16,36 0 15,-35-18-15,0 1 16</inkml:trace>
  <inkml:trace contextRef="#ctx0" brushRef="#br0" timeOffset="344459.7329">30268 2328 0,'-17'-17'15,"-1"17"-15,0 0 16,1 0-16,-1 35 15,1 0-15,17 1 16,0-1-16,17 0 16,1 0-16,35-17 15,-18 0-15,18-18 16,-35 0 0,34-18-16,-34 0 15,-18 1 1</inkml:trace>
  <inkml:trace contextRef="#ctx0" brushRef="#br0" timeOffset="344650.886">30427 2328 0,'18'0'16,"-1"0"-16,1 0 15,35-17 1,-18-1-16,0 18 0,-17 0 15,17-18-15,18 1 16,-70-1 0</inkml:trace>
  <inkml:trace contextRef="#ctx0" brushRef="#br0" timeOffset="344860.5922">30603 2064 0,'0'53'16,"0"0"-1,0-18-15,0 35 16,0-17-16,0 18 16,0-36-16,18 36 15,0-36-15,17 18 16,-35-35-16,18-18 15</inkml:trace>
  <inkml:trace contextRef="#ctx0" brushRef="#br0" timeOffset="345027.637">30815 2364 0,'0'17'16,"0"19"-1,0-19-15,0 18 16,18-17-16,-1 0 16,-17-1-16,18 1 15</inkml:trace>
  <inkml:trace contextRef="#ctx0" brushRef="#br0" timeOffset="345172.3827">30815 2240 0,'18'0'31</inkml:trace>
  <inkml:trace contextRef="#ctx0" brushRef="#br0" timeOffset="345523.7754">31133 2081 0,'-18'-35'16,"0"17"-16,-17 1 16,17 17-16,1 0 0,-1 0 15,1 17-15,17 1 16,0 17-16,-18 1 0,18-1 16,0 0-16,0 53 15,18-35-15,-18-17 0,17 52 16,1-71-1,-1 54-15,-17-53 16,18 17-16,-36-35 16</inkml:trace>
  <inkml:trace contextRef="#ctx0" brushRef="#br0" timeOffset="345655.5525">30956 2434 0,'-17'0'16,"52"-17"-16,-17 17 0,17 0 15,18-18 1,-18 18-16,0 0 0,1 0 16,-19 0-1</inkml:trace>
  <inkml:trace contextRef="#ctx0" brushRef="#br0" timeOffset="345791.6696">31238 2434 0,'0'35'16,"18"18"0,-18-35-1,18 0 1</inkml:trace>
  <inkml:trace contextRef="#ctx0" brushRef="#br0" timeOffset="345939.6157">31344 2170 0,'0'17'16,"0"1"0</inkml:trace>
  <inkml:trace contextRef="#ctx0" brushRef="#br0" timeOffset="346525.7524">31344 2522 0,'36'0'0,"-1"0"16,0-17-1,0 17-15,-17-36 16,0 36-16,-1-17 16,-17-1-16,-17 1 15,-1-1-15,0 18 16,-17 0-16,18 0 16,-19 18-1,19-18-15,-1 52 16,18-34-16,18 35 15,-18-35-15,53 35 16,-36-53-16,36 17 16,-35-17-16,17 0 15</inkml:trace>
  <inkml:trace contextRef="#ctx0" brushRef="#br0" timeOffset="346940.637">31732 2487 0,'-35'35'0,"17"18"15,18-35 1,0 17-16,36 0 16,17-17-16,0-18 15,-36-18-15,36-17 16,-35 0-16,-1 0 15,19-36-15,-36 36 16,0-18-16,-18-35 16,18 35-16,-35-71 15,17 71-15,-17-35 16,17 71-16,-17-1 16,35 36-16,-18 52 15,18-17-15,18 71 16,0-72-16,17 72 15,0-71 1,0 35-16,1-53 16,-1 1-16,18-1 15,-35-18-15,-1-17 16,-17 18-16,-17-18 16</inkml:trace>
  <inkml:trace contextRef="#ctx0" brushRef="#br0" timeOffset="347574.8792">29457 3069 0,'-18'53'15,"-17"35"1,17-35-16,1 71 15,34-18 1,1-54-16,0-16 0,52 17 16,-34-36-16,34 1 15,-35-18-15,54 0 16,-72-18-16,36-17 16,-18 0-16,-35 17 15</inkml:trace>
  <inkml:trace contextRef="#ctx0" brushRef="#br0" timeOffset="347735.9389">29933 3404 0,'18'36'16,"-18"-19"-16,17 1 0,1 35 16,0-36-1,-1 19-15,1-1 16,0-35-16,-1 18 15</inkml:trace>
  <inkml:trace contextRef="#ctx0" brushRef="#br0" timeOffset="347891.8736">30021 3193 0,'0'-18'15,"18"18"1,0 18 0,-18-1-16</inkml:trace>
  <inkml:trace contextRef="#ctx0" brushRef="#br0" timeOffset="348164.1836">30198 3651 0,'0'-17'16,"0"-19"0,0-17-1,0 36-15,0-1 16,17 1-16,1-19 16,0 36-16,-1 0 0,1 0 15,0 36 1,17 16-16,-35-34 0,18 0 15,-18 35 1,0-36-16,17 1 16</inkml:trace>
  <inkml:trace contextRef="#ctx0" brushRef="#br0" timeOffset="348553.321">30462 3528 0,'18'17'31,"0"-17"-15,-1 0-16,19-17 15,-36-1-15,17 18 0,1-17 16,-1-1-1,1 0-15,-18 1 16,-18 17 0,1 0-16,-1 0 15,1 0 1,17 17-16,-18-17 0,18 18 16,-18-18-16,18 35 15,0-17-15,18 17 16,0-17-1,-1-1-15,1 1 0,17 0 16,-17-18-16,-1 17 16,1-17-16,0 0 0,-1 0 15,1 0 1</inkml:trace>
  <inkml:trace contextRef="#ctx0" brushRef="#br0" timeOffset="349060.6436">30886 3528 0,'17'0'16,"-34"-18"-1,-1 36 1,-17-1 0,17 1-16,18 0 0,-17-1 15,17 36-15,17-17 16,1-36-16,-1 17 16,36-17-1,-17-17-15,-19 17 16,-17-18-16,18 0 0,0-35 15,-18 36-15,-18-1 16,0 0-16,18 1 16,-17 17-1,34 17-15,1 19 16,0-19 0,-1 1-16,36 0 15,-18-18-15,-17 0 0,35 0 16,-35-18-16,-1 0 15,18-17-15,-17 17 16,0 1-16,-1 17 16,1-18-16,35 1 15,-35 17-15,17 0 0,-17 17 16,-18 1-16</inkml:trace>
  <inkml:trace contextRef="#ctx0" brushRef="#br0" timeOffset="349811.236">29563 4039 0,'0'18'16,"-18"0"-1,18 17-15,-17 35 16,17-34-16,0 70 16,17-54-16,18 1 15,-17 0-15,17-17 0,54 16 16,-37-34-16,-16-18 15,17 0-15,-18 0 0,35-53 16,-34 18 0,-19 0-16,19-54 15,-36 54-15,0-18 0,-18-35 16,0 53-16,1-18 16,-36-18-16,35 36 15,1 0-15,-1 35 16,18 70-1,0-17-15,18 53 16,-1-53-16,18 70 16,1-70-16,17 36 15,-18-54-15,18 0 16,-18-35-16,-17 0 16</inkml:trace>
  <inkml:trace contextRef="#ctx0" brushRef="#br0" timeOffset="350115.866">30286 4427 0,'0'36'0,"-18"17"16,18-18-16,0-18 15,18-17 1,0-35-1,-1 18-15,19-54 16,-19 53-16,1-35 16,-1 36-16,1-1 15,-18 36 1,18 17 0,-18-17-16,17 17 15,-17-17-15,18-1 0,-18 1 16,18 17-16,-18-17 15,17-18-15,-17 17 16</inkml:trace>
  <inkml:trace contextRef="#ctx0" brushRef="#br0" timeOffset="350271.6876">30674 4427 0,'0'18'16,"18"0"-1,-18-1-15,17 1 16,1 0-16,0-18 16,-1 0-16</inkml:trace>
  <inkml:trace contextRef="#ctx0" brushRef="#br0" timeOffset="350400.2021">30709 4198 0,'18'0'31</inkml:trace>
  <inkml:trace contextRef="#ctx0" brushRef="#br0" timeOffset="350600.4467">30939 4339 0,'35'0'16,"-17"0"-16,17-17 0,35-1 16,-34 0-16,-1 1 15,-17 17-15,-1-18 0,-17 0 16</inkml:trace>
  <inkml:trace contextRef="#ctx0" brushRef="#br0" timeOffset="350806.1553">31097 4145 0,'-17'35'15,"17"1"-15,-36 52 0,36-35 16,-17 35-1,34-53-15,-17 1 0,36-1 16,17 0-16,-18-17 16,0-18-16,-17 0 0,17 0 15,18-36 1,-35 19-16,-36-1 0</inkml:trace>
  <inkml:trace contextRef="#ctx0" brushRef="#br0" timeOffset="351506.9361">29245 2858 0,'18'-18'16,"-18"0"-16,18 18 15,-1 0-15,18-17 16,-17 17-16,53-18 16,-18 18-16,17 0 15,1 0-15,-1 0 0,89-35 16,-71 35-16,53-36 15,-105 36-15,-1 0 16,-53 18-16</inkml:trace>
  <inkml:trace contextRef="#ctx0" brushRef="#br0" timeOffset="352329.8605">29369 3916 0,'17'0'31,"19"0"-15,-1 0-16,0-18 0,1 18 15,52-35 1,-35 35-16,-18-18 0,0 1 16,0 17-1,-52 0-15</inkml:trace>
  <inkml:trace contextRef="#ctx0" brushRef="#br0" timeOffset="353024.3216">29580 4886 0,'0'0'0,"36"-18"31,34 18-15,1-17-16,-1 17 0,19-18 15,-1 0-15,-18 18 0,54-17 16,-89 17-16,0 0 16</inkml:trace>
  <inkml:trace contextRef="#ctx0" brushRef="#br0" timeOffset="357051.2591">27111 3969 0,'-18'0'15,"18"-18"-15,0 36 32,53 35-17,-17 0-15,34 70 16,-17-52-16,-18-1 15,53 36-15,-52-53 16,-1 0-16,18 0 16,-35-36-16,-1 1 0,19 0 15,-36-36 1</inkml:trace>
  <inkml:trace contextRef="#ctx0" brushRef="#br0" timeOffset="357318.039">27040 4586 0,'-17'-53'15,"34"18"-15,-17-18 16,18 0-16,17-53 16,-35 53-16,18-70 15,-18 52-15,0 18 16,0-52-16,0 52 15,35 17-15,-17 36 16,35 0-16,-18 0 16,53 36-16,-52-1 15,52 0 1,-53-17-16,36-1 16,-36 1-16,-17-18 15</inkml:trace>
  <inkml:trace contextRef="#ctx0" brushRef="#br1" timeOffset="434584.5367">20179 10954 0,'18'0'46,"-1"17"-14,-17 1 15,18 17-32,-18-17-15,0 35 16,0-35-1,0-1-15,0 36 0,0-18 16,0 18 0,0-17-16,0 16 15,0-34-15,0 0 0,0-1 16,0 1 62,17-18-62,1 0-16,-18 18 15,18-18-15,-1 0 32,1 17-32,0-17 15,17 0-15,-17 18 16,17-18-16,-18 0 15,19 18-15,-1-18 16,18 17 0,-35-17-16,52 18 15,-35-18-15,54 17 16,-36-17-16,52 0 16,-52 18-16,18-18 15,-18 0-15,17 0 0,89 0 16,-71 0-16,89 18 15,-89-18-15,106 0 16,-88 0-16,88 0 16,-88 0-16,123 0 15,-123 0-15,123 0 16,-123 0-16,106 0 16,-89 0-1,124 0-15,-124 0 16,1 0-16,140-18 15,-122 18-15,-19 0 0,142-18 16,-124 18 0,-18 0-16,1 0 15,-1 0-15,1 0 0,123 0 16,-124 0-16,124 0 16,-106 0-16,106 0 15,-106 0-15,-17 0 16,-1 0-16,1 0 0,105 18 15,-106-18-15,124 18 16,-123-18-16,105 0 16,-123 0-16,123 0 15,-123 0 1,141 0-16,-141 0 16,123 0-16,-105 0 15,87 0-15,-105 17 16,70-17-1,-87 18-15,87 0 16,-105-18-16,70 17 16,-71 1-16,54 0 15,-54-18-15,19 17 16,-37 1-16,1-18 16,-35 18-16,17-18 15,-17 0-15,0 0 16,-1 0-1,1-36 1,-18 19-16,35-36 16,-35 35-16,35-70 15,-35 53 1,18-71-16,-18 53 16,-18-35-16,18 70 15,-35-35-15</inkml:trace>
  <inkml:trace contextRef="#ctx0" brushRef="#br1" timeOffset="464732.9972">24677 10283 0,'0'-17'16,"17"17"-16,-17-18 15,18 18 1,-18-17-16,0 34 15,-18 36 1,1 0-16,-18 71 16,17-72-16,-17 72 15,17-71 1,0-18-16,1 36 16,17-36-16,0 0 15,0-17-15,17-1 16,1-34-16</inkml:trace>
  <inkml:trace contextRef="#ctx0" brushRef="#br1" timeOffset="465044.0645">24324 10530 0,'0'-35'0,"0"0"16,0 0-16,18-1 16,17 19-1,-17-19-15,52-17 16,-35 18-16,36-18 16,-18 36-16,17-19 15,-34 19-15,-1 17 16,-17 0-16,-1 17 15,-17 19-15,0 34 16,0-35-16,18 18 16,0-35-16,17 35 15,-18-35-15,1-18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39:12.7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6315 5450 0,'0'-17'16,"-18"-1"0,-17 1-16,-18 17 15,35 0-15,-70 17 16,53 1-16,-18 35 16,35-36-16,-17 54 15,35-53-15,35 34 16,1-34-16,34 17 15,-35-17 1,54 17-16,-54-35 16,0 53-16,-35-35 15,0 17-15,-35-17 16,-18 35-16,0-36 16,-18 1-1,36 0-15,0-18 0,17 0 16,18-18-16,0 0 15</inkml:trace>
  <inkml:trace contextRef="#ctx0" brushRef="#br0" timeOffset="161.8469">6544 5662 0,'0'53'15,"-18"0"1,1-18-16,17 18 15,0-18-15,17-17 16,1-18-16,0 18 0,-1-18 16</inkml:trace>
  <inkml:trace contextRef="#ctx0" brushRef="#br0" timeOffset="306.5186">6544 5345 0,'18'-18'16,"-1"-17"-1,1 17-15</inkml:trace>
  <inkml:trace contextRef="#ctx0" brushRef="#br0" timeOffset="891.9288">6879 5521 0,'-17'0'16,"34"0"-16,-17-18 15,35 18-15,1 0 16,-19 0-16,19 0 0,-1 18 15,18 0-15,-18-18 16,-17 35 0,-18-17-16,-18 34 15,0-16-15,1-1 0,-18 0 16,-1 18-16,19-35 16,17-1-16,0 1 0,17 17 15,1-35-15,35 0 16,-18 0-16,18-35 15</inkml:trace>
  <inkml:trace contextRef="#ctx0" brushRef="#br0" timeOffset="1256.9689">7320 5733 0,'18'0'0,"-1"0"15,1 0-15,0 0 0,35-18 16,-18 0-16,-17 1 16,52-54-1,-52 18 1,-36 18-16,-17 17 16,-18 1-1,35 17-15,-52 35 16,52-17-16,-17 35 15,17-18-15,1 35 16,34-34-16,1-1 16,35 18-16,-18-36 15,71-17-15,-53 0 16,53-17 0,-71-1-16,18 1 15,-36-1-15,-34 36 16,-19-1-1</inkml:trace>
  <inkml:trace contextRef="#ctx0" brushRef="#br0" timeOffset="3092.2575">5962 7549 0,'18'0'16,"-1"18"-16,19-18 15,-19 0-15,18 0 16,71-35-1,-53 17-15,53-17 16,-71 35-16,53-18 16,-70 1-16,17 17 0,-17 0 15,0 0-15,-36 0 32,0 0-32</inkml:trace>
  <inkml:trace contextRef="#ctx0" brushRef="#br0" timeOffset="3305.2707">6103 7796 0,'53'18'15,"-35"-18"1,17 0-16,53-35 15,18 17-15,-36-17 16,-34 17 0,-54 18-1</inkml:trace>
  <inkml:trace contextRef="#ctx0" brushRef="#br0" timeOffset="3564.9545">6138 7250 0,'0'35'0,"0"18"16,0 53-16,18-36 15,0 1-15,-18 17 16,17-18-16,1 1 0,0-18 15,-1 0-15,1-18 0,-18 0 16,17 1-16,1-36 16,0-18-1,-18 0-15,0-17 16</inkml:trace>
  <inkml:trace contextRef="#ctx0" brushRef="#br0" timeOffset="3770.1503">6297 7267 0,'53'88'16,"-35"18"0,-1-53-16,-17 71 0,18-71 15,-18-1-15,0 1 0,18-17 16,-18-1-16,17-17 15,18 17-15</inkml:trace>
  <inkml:trace contextRef="#ctx0" brushRef="#br0" timeOffset="4169.8652">6579 7144 0,'0'35'16,"18"0"-1,0 89-15,-1-54 16,1 1-16,0-1 0,17 54 16,-35-71-16,17-18 15,-17 18 1,18-35-16,0-36 15,-1-35 1,1 18-16,35-18 16,-35 35-16,17 1 0,-18 17 15,19 35 1,-19 0-16,-17 0 0,0 36 16,-17-36-16,-1-17 15,-35 35-15,36-35 16,-36-1-16,35-17 15,-17-17-15,17-1 16,18-17 0,0-1-16</inkml:trace>
  <inkml:trace contextRef="#ctx0" brushRef="#br0" timeOffset="4716.9343">7091 7867 0,'17'0'16,"19"0"0,-19-18-16,19-17 15,-19 0-15,1 17 16,0-17-16,-18 17 0,0-17 16,-18 17-1,-17 18 1,-1 0-16,19 18 0,-36 35 15,35-36-15,18 19 0,0-19 16,0 36 0,18-35-16,17 0 15,-17-18-15,17 17 0,53-17 16,-52-17-16,34-1 16,-52 18-16</inkml:trace>
  <inkml:trace contextRef="#ctx0" brushRef="#br0" timeOffset="5138.6168">7585 7708 0,'0'-17'16,"-18"17"-16,0 0 0,-17 17 15,18 18-15,-1 18 16,18-17-1,0-19-15,18 19 16,17-19-16,0-17 16,0-17-16,18-19 15,-35 1-15,35-36 16,-53 36-16,17-53 16,-17 35-16,-17-35 15,-1 17-15,-17-52 16,0 52-16,-18-17 15,17 70-15,1 36 16,18 17-16,-1 1 16,18 17-16,0 0 0,0 17 15,18 1-15,17-1 16,0 1-16,36 35 16,-36-71-16,0 0 0,18 0 15,18 1-15,-36-36 16,0 0-16,-17 0 15,0-18-15</inkml:trace>
  <inkml:trace contextRef="#ctx0" brushRef="#br0" timeOffset="5678.4495">7990 7779 0,'0'35'16,"-17"-35"0,17-35-1,0-1-15,-18 19 16,1-36 0,17 35-16,0-35 15,17 18 1,1 17-16,35 18 0,-18-17 15,18 17 1,-35 0-16,34 0 16,-34 0-16,17 0 15,-17 0-15,0 0 16,-18 17-16,-18-17 16,0 18-16,1 0 15,-1-1-15,0 19 16,18-19-16,0 36 15,0-35-15,36-1 16,-1 1-16,18-18 16,-18-18-16,18-17 15,-35 18-15,17-1 16,-35 0-16,0 1 16,0-19-16,-18 19 15,-35-19 1,36 19-16,-54-1 15,54 18-15,-19-17 16,19 17-16,17 17 16,17 1-16,1-18 15</inkml:trace>
  <inkml:trace contextRef="#ctx0" brushRef="#br0" timeOffset="5967.4087">8520 7567 0,'-18'35'15,"18"1"1,0-19-16,35 36 16,1-35-16,-19-1 15,18-17-15,18 0 0,-35 0 16,17-35-1,-17 35-15,-18-35 0,0-18 16,-18 35-16,1 1 16,-1-19-16,-17 19 15,-1-1-15,1 18 0,0-17 16,17 17-16,1 0 0,-1 0 16</inkml:trace>
  <inkml:trace contextRef="#ctx0" brushRef="#br0" timeOffset="6438.6142">8855 7638 0,'-18'53'0,"18"-1"15,0-34 1,18 0-16,-1-18 15,-17-18 1,0 0-16,18 1 16,0-36-16,-18 35 15,35-52-15,-17 34 16,-1 19-16,1-1 16,-1 18-16,1 0 15,-18 35-15,0 18 16,0-35-16,0 17 15,0 1 1,0-19-16,18-17 0,-18-17 16,17-1-1,19-17-15,-19-1 16,54 1-16,-53 17 16,34 1-16,-34 17 15,0 17-15,-1 1 0,1 0 16,0 17-16,-18 36 15,-18-36 1,18-18-16,-18 19 16,1-36-1</inkml:trace>
  <inkml:trace contextRef="#ctx0" brushRef="#br0" timeOffset="9298.1444">9648 7532 0,'-17'0'15,"-1"0"-15,1 0 16,-36 0-1,35 17-15,-17 19 16,17-19-16,18 19 16,0-19-16,35 19 15,1-36-15,17 17 16,-18 1-16,18-1 16,-36-17-16,1 18 15,-18 0-15,-53-1 16,35 1-1,-52 0-15,35-1 16,-36-17-16,36 18 16,0-18-1</inkml:trace>
  <inkml:trace contextRef="#ctx0" brushRef="#br0" timeOffset="14115.6348">10425 5521 0,'17'0'31,"19"18"-31,16-1 16,72 19-16,-54-1 15,89 18-15,-71 0 16,124 35-16,-88-35 15,87 53 1,-105-53-16,70 35 16,-87-53-16,-19-17 15,1-1-15,-18 19 0,52-19 16,-87-17-16,35 0 16,-35-17-1,-36-1-15,0 18 16</inkml:trace>
  <inkml:trace contextRef="#ctx0" brushRef="#br0" timeOffset="14381.3011">12100 6015 0,'53'53'16,"18"-18"-1,-36-17-15,71 35 16,-53-36-16,-18 1 16,0 0-16,18 17 15,-53 0-15,0-17 0,-35 35 16,0-36-16,-53 1 16,35 0-1,0-1-15,-71-17 16,54 0-1</inkml:trace>
  <inkml:trace contextRef="#ctx0" brushRef="#br0" timeOffset="15021.2792">10901 7567 0,'-18'0'0,"36"-18"31,52-17-31,-17 18 16,18-19-16,17 1 16,124-71-16,-89 53 15,177-70-15,-159 70 16,141-71-16,-158 89 16,35-35-1,-106 34-15,-1 1 16,-34 17-16,-36 1 15,1-1-15,-54 18 16</inkml:trace>
  <inkml:trace contextRef="#ctx0" brushRef="#br0" timeOffset="15271.1839">12435 6685 0,'36'-17'15,"-1"17"-15,18 0 16,-18 0-16,0 0 0,1 0 16,-1 0-16,18 0 15,17 17-15,-52 1 16,-18 35-16,0-36 16,-53 72-16,18-54 15,-36 18 1,36-18-16,0 18 15,17-35-15,1-1 16</inkml:trace>
  <inkml:trace contextRef="#ctx0" brushRef="#br0" timeOffset="16290.2533">13476 6332 0,'0'0'0,"0"-35"0,-35 17 15,17 18-15,-17 0 16,0 0-16,-18 18 0,17 17 16,-52 54-16,71-19 15,-19 71-15,36-70 16,0-1-16,18 1 0,70 35 15,-17-53-15,105 0 16,-88-53 0,106-18-16,-105-17 15,69-54-15,-87 37 16,17-72 0,-70 54-16,-54-54 15,1 53-15,-88-34 16,34 69-16,-16 1 0,-72-18 15,18 71 1,107-1-16,-1 1 0,17 17 16</inkml:trace>
  <inkml:trace contextRef="#ctx0" brushRef="#br0" timeOffset="17251.074">14340 6650 0,'-17'0'0,"-1"0"16,1-18-16,34 18 47,54 36-31,-36-19-16,124 36 15,-53-18-15,176 71 16,-123-53-16,35 0 0,229 53 15,-194-36 1,195 36-16,-213-53 16,177 71-16,-194-71 15,141 52-15,-193-52 16,122 18 0,-158-36-16,53 0 15,-106-17-15,-18 0 16</inkml:trace>
  <inkml:trace contextRef="#ctx0" brushRef="#br0" timeOffset="17556.7839">17939 7567 0,'70'35'15,"-17"-17"1,53 53-16,-35-36 0,-18 0 16,52 18-1,-69-18-15,-1 36 16,-35-53-16,-53 34 15,0-34-15,-53 0 16,36-18-16,-71-18 16,70 18-16,-35-53 15</inkml:trace>
  <inkml:trace contextRef="#ctx0" brushRef="#br0" timeOffset="18264.3921">15716 5891 0,'18'-17'16,"-18"-36"0,0 0-16,0 18 15,0 17-15,-18-17 0,1-18 16,-36 18-1,17 35-15,19 0 16,-18 0-16,-18 52 16,35 1-16,18-17 15,18 87-15,-1-70 0,19 18 16,-1-1-16,0-17 0,53 53 16,-70-53-16,35 17 15,-36-52-15,-17 0 16,-17-18-1,-18 0-15,-1-18 16,-34-17-16,34-1 16,-16 1-16,34 0 15,18 0-15,18 17 16,70 0 0,-35 1-16,52-1 15,-34 18-15,35-18 16,-53 18-16,17 0 15,-34 0-15</inkml:trace>
  <inkml:trace contextRef="#ctx0" brushRef="#br0" timeOffset="18885.888">16140 6068 0,'-36'35'16,"1"18"-16,0 18 15,35-36-15,17 53 16,1-53 0,35-17-1,-35-18-15,52 0 0,-52-18 16,35-35 0,-53 36-16,17-36 15,-17 18-15,0-36 16,-17 53-16,-1-35 15,0 53-15,1 0 16,17 18 0,17 17-16,-17-17 0,36 53 15,-19-36-15,19 0 16,-19-17-16,1-1 16,0-17-16,-18-17 15,0-19 1,-18 19-16,18-1 15,-18-35-15,18 36 16,0-1-16,18 18 31,0 35-15,-1-17-16,1 0 16,-18-1-16,17-17 15,1-17 1,0-1-1,-1 0-15,1 1 16,0-1-16,17 0 16,-17 18-16,-1 18 15,-17 0-15,0 17 16,0 0-16,0 0 16,0-17-16,35 0 15,-35-1 1,36-17-16,-19-17 15</inkml:trace>
  <inkml:trace contextRef="#ctx0" brushRef="#br0" timeOffset="19035.9096">16757 6174 0,'18'17'15,"-18"1"-15,0 0 16,0-1-16,17 1 15,-17-1-15,18 19 16,0-19-16,-1 1 0</inkml:trace>
  <inkml:trace contextRef="#ctx0" brushRef="#br0" timeOffset="19169.565">16722 6050 0,'17'0'16,"1"0"-16,17 0 0,-17 0 16,0 0-16</inkml:trace>
  <inkml:trace contextRef="#ctx0" brushRef="#br0" timeOffset="19398.1119">16880 5539 0,'18'35'16,"-18"0"-16,18 53 16,-1-35-16,-17 0 0,0 18 15,18 52 1,0-52-16,-1 35 15,1-71-15,0 18 16,-1-36-16</inkml:trace>
  <inkml:trace contextRef="#ctx0" brushRef="#br0" timeOffset="19787.5494">17145 6103 0,'-18'35'16,"18"-17"-16,36 17 16,-19-17-16,1-18 0,17 18 15,0-18-15,1 0 16,-19-18-16,19 0 16,-36 1-16,17-19 15,-17 19-15,0-1 16,18 36-1,-18 17-15,0 0 16,18 53 0,-1-35-16,1 36 15,0-37-15,-18 19 16,0-53-16,0 35 16,0-36-16,-53-17 15,35 0-15,-53-17 16,36-1-16,-35-17 15,34 35-15,-17-36 16,36 19-16,-1 17 16</inkml:trace>
  <inkml:trace contextRef="#ctx0" brushRef="#br0" timeOffset="20304.3322">18274 5997 0,'-18'-17'15,"-17"-1"1,0 18 0,17 18-16,-17 17 15,35 18-15,0 0 16,35-18 0,0 0-16,1 1 15,-19-19 1,1 1-16,-18-1 0,-35 1 31,17-18-31,0 0 0,1-18 16,-1 18-16,18-17 15</inkml:trace>
  <inkml:trace contextRef="#ctx0" brushRef="#br0" timeOffset="20465.6554">18486 6138 0,'0'36'16,"0"-1"0,-18-17-16,18 17 15,0-18-15,18 1 16,-1 0-16,1-18 0,-1 0 16,1 0-16</inkml:trace>
  <inkml:trace contextRef="#ctx0" brushRef="#br0" timeOffset="20588.2434">18450 5891 0,'36'0'16</inkml:trace>
  <inkml:trace contextRef="#ctx0" brushRef="#br0" timeOffset="20883.4708">18627 6103 0,'35'18'16,"18"-18"-1,17 0 1,-34 0-16,-19 17 16,-34 1-16,-1 0 0,0 17 15,-17-17-15,18-1 0,-19 18 16,36-17 0,0 17-16,18-35 15,0 18-15,17-18 0,-18 0 16,19 0-16,-1 0 0,0-18 15</inkml:trace>
  <inkml:trace contextRef="#ctx0" brushRef="#br0" timeOffset="21222.5681">18997 6315 0,'71'-36'15,"-1"1"1,1 0 0,-18 0-16,-36-1 15,-34 36-15,-1-17 0,0 17 16,-17 0-16,0 0 16,-18 17-16,35-17 15,-17 36-15,35-1 16,0 0-16,18 0 15,17 1 1,0-1-16,36 0 16,-36-17-16,36-18 15,-36 0-15,35 0 16,-52 0-16,0-18 16,-36 18-16</inkml:trace>
  <inkml:trace contextRef="#ctx0" brushRef="#br0" timeOffset="25754.334">6332 6262 0,'0'0'0,"0"-18"31,0 36 31,18-18-62,0 0 16,52-18-16,-17 1 16,88-1-1,-70 18-15,-1-18 0,19 18 16,87-17-16,-35 17 16,-70-18-16,-1 18 15,18-18 1,-70 18-16,0 0 0</inkml:trace>
  <inkml:trace contextRef="#ctx0" brushRef="#br0" timeOffset="27132.379">6914 8220 0,'18'0'32,"0"0"-32,88 0 15,-18 0-15,141-18 16,-88 0-16,0 18 16,18-17-16,141-18 15,-159 35-15,106-18 16,-159 18-16,53 18 15</inkml:trace>
  <inkml:trace contextRef="#ctx0" brushRef="#br0" timeOffset="33512.5546">6350 10054 0,'-18'0'15,"18"-17"1,53-1-16,53-17 16,35 35-1,-70 0-15,17 53 16,-53-36-16,-17 18 0,0 36 15,-36-18 1,-35 53-16,18-71 16,-1 18-16,1-18 0,0 18 15,-18 18-15,53-36 16,35 0 0,-17-35-16,52 0 15,19-35 1,-36 0-1,-36 17-15,-17 0 0</inkml:trace>
  <inkml:trace contextRef="#ctx0" brushRef="#br0" timeOffset="33663.6362">6491 10354 0,'88'-18'15,"36"-17"1,-1 0-1,1 0-15,-54-1 16,-34 36-16</inkml:trace>
  <inkml:trace contextRef="#ctx0" brushRef="#br0" timeOffset="33820.6735">7108 10213 0,'18'18'16,"-18"-1"-16,18 36 16,17-18-1,-17-35-15,-1 18 16</inkml:trace>
  <inkml:trace contextRef="#ctx0" brushRef="#br0" timeOffset="33952.16">7073 9913 0,'-17'-18'0,"17"1"16</inkml:trace>
  <inkml:trace contextRef="#ctx0" brushRef="#br0" timeOffset="34285.6623">7514 10566 0,'18'88'16,"-18"-70"-16,0-1 16,-35-70-1,17-35 1,0 35-16,-17-123 15,35 105 1,-18-35-16,36 71 16,17 0-16,1 35 15,34 17 1,-52 19-16,35 34 16,-36-17-16,-17 18 15,-17-36-15,-36 18 16,17-53-16,-52 18 15,53-18-15,0 0 16,17-18-16,18 0 16</inkml:trace>
  <inkml:trace contextRef="#ctx0" brushRef="#br0" timeOffset="35131.732">8361 10037 0,'-18'-18'16,"-17"36"0,0 17-16,17 35 15,18 19 1,0-54-16,0 0 0,18 0 16,17-17-16,-17 17 0,52-17 15,-35-18 1,36 0-16,-53-18 15,52 1-15,-52-1 16,-1-17-16,1 17 16,-18 0-16,0 1 15,-35 17 1,17 17-16,1 1 16,17 0-16,0-1 15,17 1-15,36-18 16,-35 0-16,17 0 15,0 0-15,18-18 16,-18 1-16,1-19 16,-19 19-16,-17-18 15,-17-1-15,-19 1 16,19 35-16,-54-18 16,36 18-16,0 0 15,17 0-15,0 18 16,36-18-1</inkml:trace>
  <inkml:trace contextRef="#ctx0" brushRef="#br0" timeOffset="35538.2437">9119 10072 0,'-70'17'0,"52"1"15,-17 17-15,0 18 16,35 0 0,0-35-16,52 17 15,-16-17-15,-1-18 0,0 0 16,1-18-16,34-35 16,-35 36-16,-17-54 15,0 36-15,-18-18 16,-18-35-16,0 52 15,-34-87-15,16 70 16,-17-71-16,36 72 16,-19-1-16,36 35 15,-17 36 1,34 17-16,1 71 16,0-53-16,17 88 15,-17-71-15,17 71 16,0-105-16,18 52 15,-35-53-15,17-17 16,18-1-16,-35-17 16</inkml:trace>
  <inkml:trace contextRef="#ctx0" brushRef="#br0" timeOffset="35841.9229">9419 10125 0,'18'17'0,"35"1"16,0-18 0,0-35-1,-18-1-15,-18 19 16,1-1-16,-18-35 16,-18 36-16,-17-1 15,0 0-15,-36 36 16,36 0-16,0 35 15,35-18-15,17 35 16,1-34-16,70 17 16,-35-36-16,53 1 15,-53-18-15,35-18 16,-53 1-16,1-1 16</inkml:trace>
  <inkml:trace contextRef="#ctx0" brushRef="#br0" timeOffset="36505.5649">6421 10971 0,'-36'0'15,"19"-17"1,-1 17-16,0 53 16,1-18-16,17 0 15,17 71-15,1-71 16,17 18-16,18 35 16,-18-52-16,-17-19 15,17 1-15,1 0 0,17-18 0,0 0 16,-18-18-1</inkml:trace>
  <inkml:trace contextRef="#ctx0" brushRef="#br0" timeOffset="36832.4192">6703 11395 0,'17'70'15,"1"-17"-15,17-18 0,1 36 16,17-18-1,-18-35 1,-35-36 0,-18 0-16,1-17 15,-1 0-15,0-1 0,1-16 0,-36-37 16,35-16 0,18 34-16,18-17 15,-1 53-15,54 17 16,-36 18-16,18 18 15,-53-1-15,0 54 16,-18-36-16,-34 36 16,16-36-16,-17 0 15,36-17-15,17-36 32</inkml:trace>
  <inkml:trace contextRef="#ctx0" brushRef="#br0" timeOffset="37105.0463">7038 11289 0,'-35'53'16,"35"-36"-16,53 1 15,-36-18-15,54 0 16,-1-35-1,-34 17-15,17-52 16,-36 52-16,-17 0 16,-17 1-16,-1-1 0,-17 18 15,-18-18-15,17 18 16,1 18 0,17-18-16,1 18 15,34-1-15</inkml:trace>
  <inkml:trace contextRef="#ctx0" brushRef="#br0" timeOffset="37371.0863">7444 11130 0,'-53'0'16,"17"18"-1,19-18-15,17 17 0,0 1 0,0 0 16,17-18-16,1 17 15,0 1-15,52 17 16,-34-35-16,-1 18 0,-18 0 16,1-1-1,-18 1-15,-35-1 16,17-17-16,-35 18 16,36-18-16,-1 0 15,18-35 1</inkml:trace>
  <inkml:trace contextRef="#ctx0" brushRef="#br0" timeOffset="37569.8591">7585 11201 0,'17'0'16,"19"-18"-16,-1 0 15,53-17-15,-35 18 16,35-19 0,-70 19-16,17 17 0,-17-18 15,-18 0-15</inkml:trace>
  <inkml:trace contextRef="#ctx0" brushRef="#br0" timeOffset="37760.4373">7779 10918 0,'0'106'16,"-18"18"0,36-1-1,-1-35-15,19-35 16,-1-35-16,0-18 15</inkml:trace>
  <inkml:trace contextRef="#ctx0" brushRef="#br0" timeOffset="38274.6354">8026 11218 0,'-18'36'16,"0"17"0,18-18-1,18-35-15,0 17 0,-1-17 16,1 0-16,0 0 0,-1-17 16,1-1-16,0 18 0,-18-35 15,0 17-15,0-17 16,-18 35-16,0-18 15,18 36 1,18 0 0,0-1-16,17 1 15,-18-18 1,36 0-16,-35-18 16,17-17-16,-17 0 15,0-36-15,-18 36 16,17-36-16,-17 18 15,-17-17 1,17 35-16,-36-1 16,19 36-16,-1 18 15,18 0-15,0 70 16,0-35-16,35 53 16,1-54-16,16 19 15,-16-36-15,17-17 16,-18-18-16,-17 18 15,-1-36-15</inkml:trace>
  <inkml:trace contextRef="#ctx0" brushRef="#br0" timeOffset="39057.5666">9243 11007 0,'17'-18'16,"-17"0"0,0 1-16,-17 17 15,-1 0 1,1 17-16,-1 1 0,18 0 15,-18 17-15,18 36 16,0-54-16,0 18 0,0 1 16,53-1-1,0-17-15,-18-1 16,-17-17-16,35-17 16,-35 17-16,-1-18 0,1 0 15,-18 1 1,-18-1-16,1 18 15,-1 0 1,18 18-16,0-1 16,0 19-16,18-19 15,-1-17-15,54 18 16,-54-36-16,19 18 16,-1-17-16,18-19 15,-36 19-15,-17-19 0,0 1 16,-17 18-16,-1-1 15,-17 18-15,17-18 0,1 18 16,-19 18 0,19 0-16,34-1 15</inkml:trace>
  <inkml:trace contextRef="#ctx0" brushRef="#br0" timeOffset="39385.8138">9790 11113 0,'-36'17'16,"1"18"0,0 36-1,52-36 1,19-17-16,17 0 16,17-36-1,-35 18-15,-17-35 16,-18 17-1,0-17-15,0 17 16,-18 0-16,18 1 16,-17 17-1,17 17 17,17 1-17,19 0 1,-19-1-16,1-17 15,-18 18-15</inkml:trace>
  <inkml:trace contextRef="#ctx0" brushRef="#br0" timeOffset="39902.7609">9790 10866 0,'0'-18'16,"0"0"0,-18 18-16,18 18 15,18 0 1,-18 17-16,0 0 0,17 0 16,-17 1-16,0-1 0,18 36 15,-18-36-15,18 0 0,-1 18 16,1-35-1,-18-1-15,17 1 16,1-18-16,0 0 0</inkml:trace>
  <inkml:trace contextRef="#ctx0" brushRef="#br0" timeOffset="40190.8676">9984 11201 0,'17'0'15,"1"0"1,17-36 0,0 19-16,-35-1 0,18 1 15,-18-19-15,0 19 16,-18-1-16,1 18 16,-18 0-1,17 0-15,0 35 16,1 1-16,17 16 15,0-34-15,35 17 16,-17-35-16,34 18 16,-16-18-16,-1-18 15,0 1-15,-17 17 16</inkml:trace>
  <inkml:trace contextRef="#ctx0" brushRef="#br0" timeOffset="40407.546">10107 10566 0,'35'-18'15,"36"36"1,-36 17-16,53 71 16,1 35-1,-54-71-15,-17-17 0,-1 18 16,-17 0-16,-17 34 15,-19-52-15,-17 35 16,0-70-16,18 17 16</inkml:trace>
  <inkml:trace contextRef="#ctx0" brushRef="#br0" timeOffset="45085.2823">11130 10089 0,'18'-17'31,"70"-1"-15,-17-17-16,105-18 15,-88 35-15,124-35 16,-89 18-16,1 0 15,123-36-15,-141 36 16,123-36 0,-141 36-16,35 0 15,-87 17-15,-19 1 0,-17-1 16,-70 18 0</inkml:trace>
  <inkml:trace contextRef="#ctx0" brushRef="#br0" timeOffset="45312.4962">12418 9490 0,'53'17'16,"35"-17"-1,-18 18-15,72 0 16,-72-18-16,1 17 0,70-17 16,-71 18-1,-17 17-15,-35-17 16,-71 35-16,18-18 15,-89 36 1,71-54-16,-17 19 16,17-19-16,0 1 0,0-1 15,35-17-15,1 0 16</inkml:trace>
  <inkml:trace contextRef="#ctx0" brushRef="#br0" timeOffset="45925.9292">13935 9260 0,'-36'-35'16,"-34"18"0,35 17-16,-71 52 15,53-16-15,18 17 16,-36 88-16,53-71 15,18 71 1,36-70-16,52 52 16,-18-70-16,1-35 15,17 17-15,0-35 0,1 0 0,87-53 16,-105 18-16,34-71 16,-87 53-16,-18-17 15,-106-89 1,-35 71-1,-35 35-15,17 35 16,53 54 0,71-19-16,0 1 15</inkml:trace>
  <inkml:trace contextRef="#ctx0" brushRef="#br0" timeOffset="46909.5072">14870 9666 0,'-36'0'0,"19"0"16,-1 0-16,0 0 16,36 0 15,0 0-15,35 0-16,0 0 0,105-18 15,-52 1-15,159-18 16,-107-1-1,195 1-15,-159 17 16,177-35-16,-177 36 16,0-1-16,0-17 15,-18 17-15,-17 1 0,0-1 0,105 0 16,-34-17 0,-142 35-16,0 0 15,-35-18-15,0 18 16,-36 0-16,1-17 15,-36-1 1</inkml:trace>
  <inkml:trace contextRef="#ctx0" brushRef="#br0" timeOffset="47153.7246">18344 9066 0,'89'18'15,"16"17"1,1-17-16,-35 17 16,-36-17-16,-35 35 15,-53-18 1,0 0-16,-53 18 15,36-35-15,-36 17 16,53-35-16</inkml:trace>
  <inkml:trace contextRef="#ctx0" brushRef="#br0" timeOffset="47881.8058">14887 8890 0,'0'-18'16,"18"36"0,0 17-1,-1 53-15,1 1 16,-18-36-16,17 35 15,1-71-15,17 19 16,-17-36 0,17-18-1,-17-17-15,0 17 16,-18-17-16,17 17 0,-17-17 16,0 0-16,18 35 15,-1 0-15,1 0 16,17 17-1,-17 1 1,17-18-16,-17 0 0,35 0 16,-18 0-16,-17-18 15,-18 1-15,-18-36 16,0 35-16,-34-35 16,16 36-16,-17-19 15,36 36-15,-1 0 16,18 18-16</inkml:trace>
  <inkml:trace contextRef="#ctx0" brushRef="#br0" timeOffset="48244">15663 8996 0,'-35'0'16,"-18"0"-1,36 17-15,-1 36 16,0-35-16,36 17 16,0-17-16,34 0 15,-16-18-15,17-18 16,-18 0-16,0-17 16,-35 0-16,0-1 15,-17 19-15,-1-1 16,0 1-16,1-1 0,-19 18 15,19 0-15,-1 0 16,18 35 0,18-17-16,-1-1 0,36 36 15,0-35-15,53 17 16,-88-35 0,17 0-16,-53-17 31</inkml:trace>
  <inkml:trace contextRef="#ctx0" brushRef="#br0" timeOffset="48506.5808">15822 8431 0,'0'36'31,"18"-1"-31,-1 53 16,1-35-16,0 71 16,-1-72-16,1 1 15,35 53-15,-53-71 16,17-17-16,1 17 0,-18-17 16,18 0-16,-1-36 46</inkml:trace>
  <inkml:trace contextRef="#ctx0" brushRef="#br0" timeOffset="48895.6969">16122 8502 0,'0'35'16,"0"-17"-16,0 17 15,35 53 1,-35-52-16,36 69 16,-36-52-16,17 53 15,-17-71-15,18 1 0,-18-1 16,17-17-16,-17-1 0,36-17 15</inkml:trace>
  <inkml:trace contextRef="#ctx0" brushRef="#br0" timeOffset="49083.1186">16316 8872 0,'-35'18'0,"17"0"15,0 17 1,36-17-16,17 17 16,1-18-16,17 1 15,-18 0-15,35-1 16,-52-17-16,17 0 16</inkml:trace>
  <inkml:trace contextRef="#ctx0" brushRef="#br0" timeOffset="49713.1463">16581 8908 0,'-18'0'31,"0"0"-31,18 17 16,-17 1-16,17 17 15,0 0 1,17-17-16,1 0 0,0-18 15,17 0 1,-18 0-16,1-18 16,-18 0-1,0 1-15,0-1 0,0 1 16,0-1 0,0 36-1,18-1-15,-1 1 16,1-18-16,17 0 15,-17 0 1,17-35-16,-17 17 16,0-35-16,-18 18 15,-18-36-15,18 36 16,-35-53-16,35 52 16,-36-34-1,19 52-15,-1 1 16,0-1-16,18 36 0,0-1 15,0 19-15,0-1 0,18 71 16,-18-71-16,53 53 16,-35-53-16,-1-17 15,36 17-15,-35-17 16,-1-18-16,1 0 16,0 0-16,-1-18 0,1 18 15,0 0-15,-1 0 0,1 36 16,-18-19-16,-18 18 15,18-17 1,-35-18-16,17 0 16,-35 0-16,36-18 15,-18 1-15,35-1 16,0 1 0</inkml:trace>
  <inkml:trace contextRef="#ctx0" brushRef="#br0" timeOffset="49873.292">17127 8890 0,'0'35'16,"18"-17"0,0 0-16,-1 17 15,1-18-15,0 1 16</inkml:trace>
  <inkml:trace contextRef="#ctx0" brushRef="#br0" timeOffset="49999.7013">17163 8696 0,'17'-18'15,"1"36"1</inkml:trace>
  <inkml:trace contextRef="#ctx0" brushRef="#br0" timeOffset="50274.2763">17321 8431 0,'0'36'15,"0"-1"-15,0 53 16,0-35-16,0 0 0,0-18 16,18 18-16,-18 0 0,18-18 15,-1 1-15,1-1 16,0-17-16,-18 17 15,17-35-15</inkml:trace>
  <inkml:trace contextRef="#ctx0" brushRef="#br0" timeOffset="51341.1555">17621 8837 0,'18'18'15,"-18"17"1,0 18 0,18-35-16,-18 17 15,0-18-15,0 1 16</inkml:trace>
  <inkml:trace contextRef="#ctx0" brushRef="#br0" timeOffset="51471.5361">17586 8714 0,'0'0'0,"0"-18"0,0 36 32</inkml:trace>
  <inkml:trace contextRef="#ctx0" brushRef="#br0" timeOffset="51641.9981">17727 8819 0,'18'-17'16,"17"17"-1,0-18 1,1 18-16,-1 0 15</inkml:trace>
  <inkml:trace contextRef="#ctx0" brushRef="#br0" timeOffset="51842.5506">17815 8555 0,'0'70'15,"-17"1"1,17-36-16,0 53 16,17-52-16,-17-1 15,18-17-15,0 17 0,-1 0 16,18 0-16,-35-17 16,18-18-16</inkml:trace>
  <inkml:trace contextRef="#ctx0" brushRef="#br0" timeOffset="52181.5048">18045 8855 0,'-18'35'16,"18"-17"-16,18-1 16,-1 1-16,1-18 15,0 0-15,-1 0 16,1-18-1,-18 1 1,17-1-16,-17 36 31,18 52-31,-18-17 16,0-18-16,0 1 0,0 17 16,18 0-1,-18-18-15,-18 0 16,0-35-16,-17 0 15,-18 0-15,18 0 16,-36-35-16,54 17 16,-36 18-1,35-17-15</inkml:trace>
  <inkml:trace contextRef="#ctx0" brushRef="#br0" timeOffset="58421.1198">6720 13353 0,'-17'0'16,"17"17"-16,-18 71 15,18 36 1,0-53-16,0-1 0,18-17 16,-1 18-16,19-1 15,-19-52-15,19-1 16,-19-34-16,19-19 16,-19-16-16,-17-37 15,0 54-15,0-18 16,0 36-16,0 34 15,18 1 1,17 35-16,-17-18 16,70 0-16,-53-17 15,18 0-15,-18-18 16,18-18-16,36-17 0,-54 17 16,0-53-1,-17 36-15,-36-53 16,-17 53-16,-18-36 15,18 53-15,-1-17 16,19 18-16,-19-19 0,19 36 16,17-17-16</inkml:trace>
  <inkml:trace contextRef="#ctx0" brushRef="#br0" timeOffset="58738.0715">7567 13653 0,'0'17'16,"18"-17"-1,-1-17-15,36-19 16,-35 19-16,0-19 16,-1 19-16,1-54 15,-18 53-15,0-17 0,-53 18 16,35 17-16,-17 0 15,-36 52-15,54-34 16,-18 17-16,35 1 16,0-19-16,0 19 0,35 17 15,0-36-15,71 18 16,-53-35-16,53 0 16,-53 0-16,52-35 15,-69 18-15</inkml:trace>
  <inkml:trace contextRef="#ctx0" brushRef="#br0" timeOffset="59032.5912">8132 13494 0,'-36'0'16,"19"0"-16,-36 17 15,35 19-15,-17-1 16,17 0 0,18 1-16,0-19 15,18 1-15,-1-18 16,19 0-16,-1 0 0,18-35 15,-35 17-15,17-17 16,-18 17-16,-17-17 16,0 17-16,0 0 15,-17 1 1,17 34-16,0 1 16,17 35-16,1-18 15,0 1-15,17-19 0,18 1 16,-18-18-1,36-18-15,-36 1 16,18-19-16</inkml:trace>
  <inkml:trace contextRef="#ctx0" brushRef="#br0" timeOffset="59389.7452">8555 12859 0,'0'106'0,"0"-1"16,0 19-1,18-1 1,-18-52-16,0 17 16,17-17-16,-17-36 15,18-35 1,-1-18-1,-17 1-15</inkml:trace>
  <inkml:trace contextRef="#ctx0" brushRef="#br0" timeOffset="59688.9973">8767 13300 0,'35'-18'15,"-18"18"1,54-35-16,-36 35 15,-17-18-15,0 18 16,17-17-16,-18 17 16,1-18-16,-36 0 15</inkml:trace>
  <inkml:trace contextRef="#ctx0" brushRef="#br0" timeOffset="59878.4538">8890 12859 0,'0'106'15,"0"17"1,18 18-16,17-17 16,0-1-1,-17-35 1,-1-70-16,-17 17 0,18-35 15</inkml:trace>
  <inkml:trace contextRef="#ctx0" brushRef="#br0" timeOffset="60182.513">9119 13106 0,'0'88'16,"0"18"-1,18-18 1,0-53-16,-1 0 0,19-17 16,-19-18-16,18-18 15,-35 1 1,18-18-16,17-18 16,1 35-16,-19-17 15,1 17-15,0 18 0,-1 18 16,-17-1-1,18 1-15,-18 35 16,17-35-16,-17-1 0,18 18 16,-18-17-16,0 0 15</inkml:trace>
  <inkml:trace contextRef="#ctx0" brushRef="#br0" timeOffset="61752.7159">11130 10760 0,'-17'0'15,"17"17"-15,17 1 0,54 53 16,-18-19-16,123 72 15,-88-53-15,106 70 16,-70-71-16,-1-17 16,1 18-16,123 52 15,-124-52-15,-17-18 16,70 35-16,-105-53 16,-1 0-16,-17 1 0,0-1 15,-35-35-15,0 18 16</inkml:trace>
  <inkml:trace contextRef="#ctx0" brushRef="#br0" timeOffset="62013.0867">12788 11518 0,'53'53'16,"35"0"-1,36 18-15,-1-18 16,-70-18-16,53 35 16,-53 1-1,-18-18 1,-17-18-16,-71-17 16,18-1-16,-1-17 15,-69 18-15,52-18 16,-36 18-1,54-1-15,0-17 0</inkml:trace>
  <inkml:trace contextRef="#ctx0" brushRef="#br0" timeOffset="62629.5672">11130 13194 0,'18'-18'31,"17"1"-15,0 17-16,1-18 0,17 0 15,17 1-15,1-19 16,17 19-16,124-71 16,-89 52-16,18-17 0,0 0 15,-17 18-15,17-18 16,-18 0-16,-17 18 0,-35 0 16,-1 17-16,1-17 15,-89 35 1,-52 18-1</inkml:trace>
  <inkml:trace contextRef="#ctx0" brushRef="#br0" timeOffset="62870.1161">12718 12400 0,'17'0'16,"19"0"-16,16 18 15,1-1-15,53 1 16,-53 0-16,18-18 0,-1 17 16,36 1-16,-53 0 15,-35-1-15,-1 1 0,-17 17 16,-17-17-16,-19 17 16,-17 0-16,18 1 0,-71 17 15,53-18-15,-35 0 16</inkml:trace>
  <inkml:trace contextRef="#ctx0" brushRef="#br0" timeOffset="65228.8672">14217 11942 0,'0'-18'0,"0"-35"15,0 35-15,-18 1 16,1-1-16,-1 0 0,0 18 15,1 0-15,-19 0 0,-69 53 16,52 0-16,-35 88 16,52-52-16,1 87 15,35-70-15,53 53 16,-18-71-16,71 18 16,-18-71-16,0-18 15,1 1-15,16-18 0,107-70 16,-124-1-16,71-70 15,-106 70-15,-18-70 16,-52 71 0,-72-71-16,19 70 15,-89-17-15,71 70 16,-71 1 0,106 34-16,-35 36 15,70-18-15</inkml:trace>
  <inkml:trace contextRef="#ctx0" brushRef="#br0" timeOffset="66134.4316">15046 12277 0,'18'0'32,"-1"0"-32,107-53 15,-36 0 1,18 0-16,35 0 0,0 0 0,18-17 16,194-72-1,-142 54-15,-17 18 0,230-107 16,17 1-1,-247 88-15,17 0 0,160-71 16,-72 35 0,-175 71-16,-18 0 0,53-17 15,-71-1 1,-35 54-16,-36-1 16,36-35-16,-18 36 15,-17-1-15,17 0 16,-17 18-16,0-17 15</inkml:trace>
  <inkml:trace contextRef="#ctx0" brushRef="#br0" timeOffset="66370.0958">18874 10336 0,'88'-17'15,"-18"17"-15,1 0 16,17 0-16,0 0 0,-17 0 0,70 35 16,-88-17-16,-18 35 15,-35-18 1,-35 35-16,-18-17 16,-70 18-1,52-36-15,0 0 0,18 1 0,18-1 16</inkml:trace>
  <inkml:trace contextRef="#ctx0" brushRef="#br0" timeOffset="66980.6301">16193 12259 0,'0'-35'15,"-36"17"1,-17 53 0,36-17-16,-36 53 15,35-36-15,18 18 0,18 0 16,-1-18-1,54 18-15,-36-35 16,18-1-16,-18-17 16,-17 18-1,-36-18-15,1 0 0,-36 0 16,18 17 0,-1-17-1,19 0-15</inkml:trace>
  <inkml:trace contextRef="#ctx0" brushRef="#br0" timeOffset="67196.8027">16545 12365 0,'-53'53'15,"36"-18"-15,-19 18 16,36-18-16,18-17 0,17 17 15,1-17-15,-1-1 0,71-17 16,-53 0-16,0-17 16,17-1-16,-35-17 15,-17 0-15,-18 17 16</inkml:trace>
  <inkml:trace contextRef="#ctx0" brushRef="#br0" timeOffset="67541.2714">16916 12030 0,'17'88'16,"1"18"0,0 0-1,17 17-15,-17-88 16,-1 36-16,-17-53 15,0-36 17,18-35-32,-18 18 15,35-18 1,-17 35-16,17 1 16,-17 17-16,35 17 15,-36 1-15,18 35 16,-35-36-16,36 36 15,-36-17-15,17-19 16,1 18-16,17-17 16</inkml:trace>
  <inkml:trace contextRef="#ctx0" brushRef="#br0" timeOffset="67791.3748">17427 12471 0,'0'53'16,"0"-36"-16,18 36 16,35-18-1,-18-17-15,0-18 0,36 0 16,-36 0-16,-17-18 16,17-17-1,-35 0-15,0 17 0,-18 1 16,1-19-16,-18 19 0,-18-1 15,17 18 1,19 0-16</inkml:trace>
  <inkml:trace contextRef="#ctx0" brushRef="#br0" timeOffset="68064.1603">17851 12453 0,'-18'18'16,"0"-1"-16,1 36 16,-1-17-16,18-19 0,18 1 15,-1-1-15,19 1 16,-1-18-16,0 0 0,18-18 16,18-17-1,-54 18-15,1-19 16,-18 19-16,-18-1 15,1 18-15,-1-18 0,-35 1 16,35 17-16,-17 0 16,35 17-1,18-17 1</inkml:trace>
  <inkml:trace contextRef="#ctx0" brushRef="#br0" timeOffset="68336.2879">18203 11889 0,'0'35'15,"-17"88"-15,17-52 16,0 17-16,17 0 0,1 89 16,35 34-1,-35-158-15,17 18 16,-18-54-16,-17 1 16</inkml:trace>
  <inkml:trace contextRef="#ctx0" brushRef="#br0" timeOffset="70545.1407">16387 13282 0,'-18'-18'0,"-17"1"16,-1 17-16,-17 0 15,18 35-15,-18 18 16,36-18-16,-1 36 16,18-36-1,18 18-15,17-35 16,18-1-16,35-34 16,-17-36-1,-19 0 1,-34 18-16,0-36 15,-18 0-15,-18 54 0,0-1 16,1 18 0,-1 53-16,1-18 15,-1 36-15,0-1 16,18 36-16,-17-17 0,-19 105 16,36-106-16,18 53 15,0-88-15,17 17 16,-17-52-16,-1 0 15,1-18-15,-1-36 16,1 1-16,-18 0 16,0-1-16</inkml:trace>
  <inkml:trace contextRef="#ctx0" brushRef="#br0" timeOffset="70900.4577">16651 13264 0,'18'36'16,"-18"-1"0,0 53-16,0-35 15,17 35-15,-17-52 16,18-19-16,0 36 16,-1-53-16,19 0 15,-19-17-15,19-36 16,-19 17-16,-17 1 15,18 0-15,-18-1 0,17-34 16,-17 52-16,18 1 16,-18-1-16,18 36 15,-18 17 1,17 18 0,1 17-16,0-34 15,17 17-15,-17-36 16,17 1-1,-18 0-15,1-36 16</inkml:trace>
  <inkml:trace contextRef="#ctx0" brushRef="#br0" timeOffset="71260.8767">17251 13353 0,'-35'35'0,"-18"18"16,35 17-1,18 1 1,35-53-16,-17-1 16,35-17-16,0-17 15,-18-19 1,-35 1-16,0-18 15,0 35-15,-18-17 16,18 18-16,-17-19 16,-1 36-16,18 18 15,0 17 1,18-17-16,17 17 16,-17-17-16,35-1 15,-36-17-15,19 18 16,-19-18-16</inkml:trace>
  <inkml:trace contextRef="#ctx0" brushRef="#br0" timeOffset="71507.9354">17498 13018 0,'0'105'16,"0"19"-1,17-71-15,-17 35 16,18-35-16,-18 0 0,18-18 16,-18 0-16,17 1 15,1-1-15,-18-17 16,18-36-16</inkml:trace>
  <inkml:trace contextRef="#ctx0" brushRef="#br0" timeOffset="71654.3891">17657 13353 0,'17'35'0,"-17"0"15,0-17-15,0 17 0,18-17 16,-1 17-1,1-17-15,-18-1 16,18-17-16</inkml:trace>
  <inkml:trace contextRef="#ctx0" brushRef="#br0" timeOffset="71790.2208">17727 13212 0,'0'-18'15,"0"36"1,35-1 0,-17-17-16</inkml:trace>
  <inkml:trace contextRef="#ctx0" brushRef="#br0" timeOffset="71951.594">17903 13317 0,'53'0'16,"-17"-17"-1,-1 17 1,-17 0-16,-18-18 0</inkml:trace>
  <inkml:trace contextRef="#ctx0" brushRef="#br0" timeOffset="72134.0696">18009 13070 0,'0'71'0,"0"-18"16,0 35-16,0-35 16,0 53-16,0-53 15,36 17 1,-19-34-16,19-19 15</inkml:trace>
  <inkml:trace contextRef="#ctx0" brushRef="#br0" timeOffset="72542.2034">18256 13317 0,'-17'53'16,"17"18"-1,0-1 1,35-34-16,-17-19 16,-1-17-16,1 0 15,52-53 1,-17 0-16,-53 18 16,36 0-16,-36 17 15,17 1 1,-17 34-16,0 36 15,0-18 1,0 18-16,0 0 0,18 53 16,-1-35-16,19 52 15,-19-70-15,1 0 16,-18-18-16,18 1 0,-18-1 16,-36 0-16,-34-17 15,35-18-15,-18 0 16,-53-36-1,-18-16-15,71 34 16,1-17-16,-1 17 0,0-17 16</inkml:trace>
  <inkml:trace contextRef="#ctx0" brushRef="#br0" timeOffset="96796.7964">18239 7796 0,'-18'0'0,"0"-17"15,1 17 1,34 0 47,19 17-48,-1 1-15,53 17 16,-35-17-16,70 35 15,-34-18-15,87 53 16,-70-52-16,141 34 16,-124-35-1,107 18-15,-125-35 16,72 17-16,-107-35 16,54 36-16,-89-36 15,36 17 1,-54-17-16,-34 0 31,-19-17-31,19 17 16</inkml:trace>
  <inkml:trace contextRef="#ctx0" brushRef="#br0" timeOffset="97037.885">19950 8096 0,'35'36'16,"0"-1"-16,36 0 16,-18-17-1,70 52 1,-52-17 0,-54-35-16,-17 17 15,0-17-15,-17-1 0,-1 1 0,-53 0 16,19-1-1,-37-17-15,54 0 16,-53 0-16,53 0 16</inkml:trace>
  <inkml:trace contextRef="#ctx0" brushRef="#br0" timeOffset="97655.7053">18327 9102 0,'17'0'16,"89"0"0,-18 0-16,1 0 15,34 17-15,1-17 0,158 18 16,-141-18-16,0 0 16,0 0-16,0 0 0,89-18 15,-142 1-15,18-1 16,-89 0-16,-17 1 15,-53-1 1,0 18-16</inkml:trace>
  <inkml:trace contextRef="#ctx0" brushRef="#br0" timeOffset="97879.2431">19826 8890 0,'53'0'16,"53"18"-1,0-1 1,-53 1-16,35 17 16,-53-17-16,-17-1 0,-18 19 15,-18-1-15,-35 18 16,0-18-16,18-17 16,0 0-16,-1-1 0,19-17 15,-1 0-15,1-17 16,34-1-16</inkml:trace>
  <inkml:trace contextRef="#ctx0" brushRef="#br0" timeOffset="98522.1023">19085 10530 0,'36'-35'16,"-19"18"-16,18-1 16,1 0-16,17-17 0,17 0 15,107-71 1,-72 35-16,107-70 16,-88 71-16,70-54 15,-106 71-15,-35 18 0,35-36 16,-70 54-16,-1-1 15,-17 0 1,-17 1-16</inkml:trace>
  <inkml:trace contextRef="#ctx0" brushRef="#br0" timeOffset="98746.7019">20073 9666 0,'18'-18'0,"17"1"15,0-1-15,18 1 0,0-1 16,0 0-16,53-17 15,-71 35-15,18 0 16,-35 0-16,-36 35 16,-17 36-16,-1-36 15,-34 53-15,35-52 16,-1-19-16,1 1 16,17 0-16,1-1 15,17 1-15,53-36 16,-36 1-16</inkml:trace>
  <inkml:trace contextRef="#ctx0" brushRef="#br0" timeOffset="99323.2316">20955 8731 0,'18'-70'16,"-1"17"-16,-52 18 16,17 35-16,-52 0 15,17 17-15,-53 89 16,53-35-1,-17 105-15,34-88 16,54 106-16,0-106 16,87 53-16,-34-88 15,105 18-15,-70-71 16,106-35-16,-106-1 16,88-69-1,-124 34-15,1-70 16,-54 70-16,-34 1 0,-54-107 15,1 89-15,-1 18 16,-123-19 0,88 72-16,-70 17 15,105 17-15,1 1 0,-36 70 16</inkml:trace>
  <inkml:trace contextRef="#ctx0" brushRef="#br0" timeOffset="105352.1157">21802 9190 0,'35'0'15,"53"0"-15,-17 0 16,-1 0-16,160-18 15,-89 1-15,159-19 16,-142 19-16,1 17 16,-18-18-16,124-17 15,-159 35-15,88-36 16,-124 36-16,1-17 16,-54 17-16,-17-18 0,-35 18 15</inkml:trace>
  <inkml:trace contextRef="#ctx0" brushRef="#br0" timeOffset="105596.6858">23460 8837 0,'88'-18'16,"53"18"0,18 18-1,0 0-15,-107-18 0,54 35 16,-53 18-1,-35-18-15,-53 36 16,-1-36-16,-17 0 0,0 1 16,1-19-16,16 19 15,-17-19-15,0 1 16,18-1-16,35 1 16</inkml:trace>
  <inkml:trace contextRef="#ctx0" brushRef="#br0" timeOffset="106402.9819">24888 8908 0,'0'35'16,"18"53"-16,0-17 15,-18 87-15,17-69 16,1-1-16,0 71 16,-1-107-16,1 19 15,0-53-15,-18-1 16,0-52-16,-18-36 16,0 1-16,-17-89 15,17 89-15,1-124 16,-1 105-16,18-105 15,18 124-15,-1 17 16,19 35-16,-1 1 16,18-1-16,53 53 15,-71-17-15,18 70 16,-18 18-16,-35-53 16,-35 17-1,0-52-15,-18 17 16,17-35-16,1 0 15,0 0-15,17 0 0,1-35 16,17 17-16</inkml:trace>
  <inkml:trace contextRef="#ctx0" brushRef="#br0" timeOffset="106702.719">25506 9031 0,'0'18'16,"0"17"-16,-18-17 15,1-1 1,17 1-16,0-36 16,0 1-16,0-54 15,0 36-15,17 0 16,-17-36-16,18 36 16,17-18-1,0 35-15,18 1 16,-35 17-16,35 17 15,-35-17-15,34 35 16,-52-17-16,18 0 16,-18-1-16,0 1 15,0 0-15</inkml:trace>
  <inkml:trace contextRef="#ctx0" brushRef="#br0" timeOffset="106803.4479">25823 8961 0,'18'17'16,"0"1"-1,17-1 1,-17 1-16,17 0 16</inkml:trace>
  <inkml:trace contextRef="#ctx0" brushRef="#br0" timeOffset="106944.1523">25876 8678 0,'18'-35'16,"-18"17"-16,18 18 0,-1 18 31</inkml:trace>
  <inkml:trace contextRef="#ctx0" brushRef="#br0" timeOffset="107326.2743">26123 8872 0,'-17'53'0,"-1"0"16,36 0-1,17-35-15,0-1 16,0 1-16,54-18 15,-36 0-15,52-35 16,-69 17-16,34-35 16,-52 18-16,-18 0 15,0-1-15,0 19 0,-71-19 16,18 19-16,-35 34 16,53-17-16,-18 36 15,35-19-15,18 19 0,0-1 16,18 0-16,17 18 0,36-18 15,70 18 1,18-17-16,-89-19 16,54-17-16,-89-17 15,-17 17-15,-36-18 16,0 18-16</inkml:trace>
  <inkml:trace contextRef="#ctx0" brushRef="#br0" timeOffset="111480.5204">5556 14340 0,'-17'0'16,"-1"18"-1,18 0 1,0-1-16,-18 36 16,18-17-16,0 34 15,0-35-15,18 54 16,-18-54 0,71 35-16,-36-52 15,88 17-15,-52-17 16,70 0-16,-53-18 15,89 0-15,-72 0 16,1-18-16,35 0 16,-17 1-16,158-36 15,-141 35-15,71 0 16,-124 1-16,-17 17 16,-1 0-16,18-18 0,53 18 15,-88-17-15,53-19 16,-53 36-16,18 0 15,-54 18-15,1 0 16,0-1-16,-18 18 0,17 1 16,-17-19-16,0 19 0,0-1 15,0-17-15,0-1 0,-17 1 16,17-53 15,35-54-15,-18 54-16,54-35 15,-53 34-15,17 1 16,-17 0-16,-1 17 16,18 18-16,1-18 15,-1 18-15,0 18 0,71 17 16,-71-17-16,89 17 16,-54-17-16,89 0 15,-53-18-15,70-18 16,-87 0-16,87-17 15,-88 0-15,71-18 16,-88 18-16,17-18 16,-71 35-16,19-53 15,-36 54 1,-53-36-16,0 35 16,-88 18-16,88 18 15,-18-18-15</inkml:trace>
  <inkml:trace contextRef="#ctx0" brushRef="#br0" timeOffset="112097.8014">7408 15575 0,'-17'0'16,"34"0"0,1 18-1,17-1-15,1 19 16,140 70-16,-53-18 15,-17-18 1,-53-34-16,35 16 16,-52-34-16,-19-18 15,1 18-15,0-18 0,-1 0 16,-34-18 0,17 0-16</inkml:trace>
  <inkml:trace contextRef="#ctx0" brushRef="#br0" timeOffset="112270.7656">7990 15558 0,'-35'70'0,"0"-17"16,-53 70-16,35-70 15,-35 53-15,52-53 16,-17 0-1,53-35-15,0-1 16</inkml:trace>
  <inkml:trace contextRef="#ctx0" brushRef="#br0" timeOffset="117820.5645">24853 10301 0,'0'-18'15,"0"1"1,0 34-1,-17 36 1,17 18 0,0-36-16,35 36 0,-18-36 15,54 18 1,-18-35-16,88-1 16,-70 1-16,105-36 15,-88 18-15,89-35 16,-89 17-16,53 18 15,-88 0-15,35 36 16,-53-1-16,-17 71 16,-18-53-16,0 70 15,0-88-15,0 36 16,-18-53 0,18-36-1,0-53 1,36-17-16,-19 35 15,36-53-15,-18 71 16,18-35-16,-17 70 16,-1-18-16,-17 18 15,17 18-15,35 17 16,-17 0-16,53 0 16,-35-17-16,70 0 15,-71-18-15,89-36 16,-88 19-16,52-36 15,-70 35-15,-35-52 16,-18 52-16,-36-52 16,19 34-16,-19 19 15,-52-19 1,35 36-16</inkml:trace>
  <inkml:trace contextRef="#ctx0" brushRef="#br0" timeOffset="118458.8347">25806 11589 0,'0'17'16,"-18"54"-1,18-18-15,18 53 16,-1-71 0,19 0-16,17 36 15,-18-54-15,18-17 16,0 0-16,0-17 0,-18-18 16,18 17-16,-18-35 0,18-18 15,-53 19-15,18-19 16,-18 36-16,0 17 0,-18 0 15,18 36 1,0 53 0,0-18-16,0 70 15,18-70-15,-18 17 16,17 1-16,1 0 0,0 52 16,-18-70-16,0 53 15,0-89-15,-18 19 16,-35-1-16,0-17 15,-53-18-15,36 0 16,-1-18-16,1 0 16,17 1-16,-18 17 0,-35-18 15,71 18-15,0 18 16,-1-18-16,-17 35 16</inkml:trace>
  <inkml:trace contextRef="#ctx0" brushRef="#br1" timeOffset="168745.1348">19068 5556 0,'17'0'47,"1"-17"-32,0-1-15,17-17 16,0 17-16,-17 0 16,17 1-16,0-18 0,54-36 15,-37 36-15,54-36 16,-53 36-16,53-36 16,-53 54-16,-18-19 15,-17 36-15,-36 0 16</inkml:trace>
  <inkml:trace contextRef="#ctx0" brushRef="#br1" timeOffset="169077.5472">19226 5203 0,'-35'53'16,"-18"0"0,-17 36-16,34-54 15,19 0-15,-1 0 0,0 1 16,18-19-16,18 1 15,53 0-15,-18-18 16,70-18-16,1-17 16,-72 35-1,1-18-15,-17 18 0,-19 0 16</inkml:trace>
  <inkml:trace contextRef="#ctx0" brushRef="#br1" timeOffset="170007.5727">18521 8484 0,'-18'0'15,"36"-17"1,17-1-1,18-35-15,-18 35 16,71-34 0,-71 34-16,54-35 15,-36 35-15,-1-17 16,-34 35-16,17-18 16,-17 18-16,-18-17 15,-18 17 1,-17 17-16</inkml:trace>
  <inkml:trace contextRef="#ctx0" brushRef="#br1" timeOffset="170362.9213">18627 8237 0,'-18'18'16,"0"0"-1,1-1-15,-19 36 16,19-18-16,-1-17 0,1 17 15,-1 1-15,18-19 16,18-17-16,-1 18 0,18 0 16,-17-18-1,70-18-15,-52 18 16,34-18-16,-52 18 16,17 0-16,-17 0 15</inkml:trace>
  <inkml:trace contextRef="#ctx0" brushRef="#br1" timeOffset="171419.7228">18856 12206 0,'-18'0'0,"18"-18"31,36 1-15,-1-1 0,71-35-16,-53 36 15,70-54 1,-52 53-16,70-52 15,-88 52-15,17 1 16,-52 17-16,-53 17 16</inkml:trace>
  <inkml:trace contextRef="#ctx0" brushRef="#br1" timeOffset="171719.2341">19103 11836 0,'-53'35'15,"18"0"-15,-71 36 16,53-36-16,-35 36 15,70-36-15,1 0 16,17-17-16,52 17 16,-16-35-16,52 18 15,-18-18-15,54 17 16,-71-17-16,53 0 16,-89 18-16</inkml:trace>
  <inkml:trace contextRef="#ctx0" brushRef="#br2" timeOffset="213011.9232">5062 4815 0,'0'18'125,"0"0"-110,0-1 1,0 1-16,0 17 16,0-17-16,18 35 15,-18 0 1,0-18-16,0 18 0,18 17 16,-18-17-1,0-17-15,17 17 0,-17 35 16,0-35-16,0 53 15,0-36-15,0 36 16,0-53-16,18 53 16,-18-36-16,0 36 15,0-53 1,0 70-16,0-70 16,0 71-16,0-54 15,18 54-15,-18 17 16,0 0-1,0-17 1,17-1-16,-17-70 16,18 70-1,-18-52-15,17-18 0,-17 70 16,18-52-16,-18-1 16,0-17-16,0 18 0,0 0 0,18 70 15,-18-53 1,0-18-16,0 89 15,17-88-15,-17-1 0,36 71 16,-36-52-16,17-19 16,-17 1-16,0-1 0,18 89 15,-18-88 1,18 70-16,-18-71 16,17 89-16,-17-71 15,18-17-15,-18 105 16,18-88-16,-18 0 0,0 71 15,0-71 1,0 1-16,0-19 16,0 18-16,-18 1 0,18 87 15,0-88-15,18 89 16,-18-89-16,0 70 16,0-69-16,17 52 15,-17-71-15,18 71 16,-18-70-16,17 70 15,1-70-15,-18-1 16,18 1-16,-18 17 0,17 35 16,-17-52-16,18-18 15,-18 17-15,0-17 16,18 71-16,-1-71 16,-17 53-16,18-53 15,0 52-15,-18-52 16,17 53-1,-17-71-15,18 54 16,-18-37-16,17 19 16,-17-36-16,0 36 15,0-36-15,18 18 16,-18-18-16,18 18 16,-18-35-16,0 17 15,17 0-15,-17-17 16,0 17-16,18-17 15,-18 0-15,0-1 0,18 1 16,-18 0-16,17-1 16,-17 1-1,0-1-15,18 1 16,-18 0-16,18 17 16,-18-17-1,0-1 1,0 1-16,17 0 15,-17-1-15,18 1 16,-1 0-16,1-1 16,0 1-1,-1-1 1,1 1-16,0 0 16,-1-1-1,1-17-15,0 18 16,-1-18-16,1 0 0,17 18 15,-17-18-15,17 0 16,-17 0-16,17 0 16,-17 0-16,17 17 15,-17-17 1,34 0-16,-34 18 16,35-18-16,-18 0 15,36 0 1,-36 0-16,18 0 15,0 0-15,18 18 16,-36-18-16,53 0 16,-53 0-16,71 0 15,-53-18-15,53 18 16,-53 0-16,0-18 16,0 18-16,0 0 0,70-17 15,-52 17-15,-19 0 16,19 0-16,0 0 0,52-18 15,-52 18-15,70 0 16,-71-18-16,71 18 16,-88-17-1,18 17-15,-1 0 0,1 0 16,52 0-16,-52 0 16,70 0-16,-70 0 15,52 0 1,-52-18-16,52 18 15,-52-18-15,35 18 16,-36 0-16,36-17 16,-53 17-16,35 0 15,-35 0-15,35-18 16,-53 18-16,54 0 16,-54 0-16,18 0 15,-18 0-15,18 0 16,-18 0-16,18-17 15,-35 17-15,17 0 16,-17 0-16,-1 0 16,-17-18-1,18 18 1,-36-18 15,18 1 0,0-1-31,18 0 16,-18 1-16,0-1 16,0 0-1,0 1-15,18 17 0,-18-36 16,0 19 0,17-18-16,-17 17 15,0-17-15,0 17 0,0-17 16,0 17-16,18 0 15,-18-34 1,0 34-16,0 0 0,0-35 16,0 36-16,0-19 15,18-34-15,-1-36 16,1 18 0,-18 35-16,35-53 15,-35 53-15,18 0 16,-1 0-16,1-52 15,0 34-15,-18 18 0,35-70 16,-17 52-16,-18 18 16,17-17-16,19-54 15,-36 54-15,17-72 16,1 89-16,-18-70 16,17 52-16,-17-52 15,18 70-15,0-88 16,-18 70-16,35-70 15,-35 71-15,18-71 16,-1 52-16,1-52 16,-18 71-1,0-71-15,0 70 16,0 1-16,-18 17 0,18-18 16,-17-70-16,-1 70 15,18-87 1,0 87-16,-18-17 0,18 0 15,0 0-15,-17-71 16,-1 71-16,18-1 0,-18 19 16,18-18-16,-17-1 0,-1 1 15,18 0-15,-17 0 16,-1 0-16,0-106 16,18 88-16,-17 18 15,17-18-15,-18 0 0,18 0 0,-18-106 16,1 89-16,-1-106 15,0 123-15,-17-106 16,18 106 0,-1 0-16,0-105 15,1 105-15,-1 0 0,-17-106 16,-1 107 0,19-1-16,-36-106 0,35 106 15,-35-88 1,36 88-16,-19-88 15,19 106-15,-1-88 16,0 88-16,1-89 16,17 107-16,-18-89 15,1 71-15,-1-53 16,0 88-16,1-53 16,-1 71-16,-17-18 15,17 17-15,0 1 16,1 18-16,-1-19 15,1 19 1,-19 17 0,19 0-16,-1 0 0,-17 0 15,-1 17-15,19-17 0,-36 18 16,18 0-16,-18-1 16,17-17-16,-17 18 0,-70-1 15,52 1-15,1-18 0,-89 18 16,71-1-1,-18 1-15,0-18 16,0 18-16,1-1 0,-1-17 0,0 18 16,-141 17-1,124-17-15,-1-1 0,-17 1 16,17 0-16,-158 17 16,141-35-16,0 18 0,0-18 15,0 0-15,17 0 16,-158 0-16,159 0 0,-1 0 15,1-18-15,-107 18 16,142 0-16,-106 0 16,106-18-16,17 18 15,1 0-15,-1 0 0,1-17 16,-18-1 0,52 18-16,1-18 0,-18 18 15,18 0 1,52 18-1,-17 0-15</inkml:trace>
  <inkml:trace contextRef="#ctx0" brushRef="#br2" timeOffset="215168.9327">24571 8149 0,'0'-17'15,"0"34"63,0 36-78,-18 0 16,18-18-16,0 18 0,0 0 16,0 53-16,0-53 15,-17 106 1,17-89-16,0 18 0,-18 1 0,18-1 16,0 88-1,0-105-15,18 35 16,-18-54-16,17 19 15,-17-36-15,0 1 16,18-19-16,-18 1 16,18-1-1,-1-17 1,1 0 15,-18 18-31,18-18 16,-1 0-16,18 0 15,1 0-15,-1 0 16,0 0-16,1 0 16,34 18-16,-35-18 15,54 17-15,-36-17 16,52 0 0,-52 0-16,0 0 0,0 18 15,-18-18-15,18 0 0,0 18 16,0-18-16,88 17 15,-53-17-15,71 18 16,-88-18-16,70 0 16,-88 0-16,88 0 15,-53 0-15,71 0 16,-89 0-16,89 0 16,-88 0-16,52-18 15,-70 18-15,35 0 16,-52-17-16,16 17 15,-16-18 1,-1 0-16,-17 18 16,17-17-16,-17-1 15,34 18 1,-34-18-16,0 18 0,-1 0 16,1-17-1,-18-1 1,18 18-1,-18-17-15,0-1 16,0-17-16,0-1 16,0 1-16,0-53 15,0 35-15,0-18 0,0 19 16,0-1-16,-18-53 16,18 53-16,18-71 15,-18 71-15,17-17 0,-17 17 16,18-18-16,-18 19 15,18-90-15,-1 72 16,-17-71-16,18 70 16,-18-17-16,-18 70 15,18-17-15,-17 35 16,-1 0 15,-17 18-15,-1-18-1,1 17-15,-53 1 16,17-18-16,-228 18 16,175-1-16,-158-17 15,141 18-15,-159-18 16,159 0-16,-141 0 16,158 0-16,-141-18 15,142 1 1,0 17-16,17 0 0,-18 17 15,-70 19-15,124-19 16,17 1-16,0 17 16,53-17-16</inkml:trace>
  <inkml:trace contextRef="#ctx0" brushRef="#br2" timeOffset="221893.3005">15769 14552 0,'-17'-18'16,"17"36"31,17 17-32,-17 1-15,18 34 16,-1-35-16,19 18 15,-19-17-15,19-1 16,69 0-16,-34-17 16,0 0-16,87-1 15,1 1 1,-53-18-16,-18-18 0,89 1 16,-107-1-16,1 0 0,52 1 15,-70-1 1,0 18-16,35 0 15,-70 0-15,35 0 16,-53 18-16,-18-1 16,-17-17-1,-1 0 1,19 0-16,-1-17 16,18-1-16,0 0 0,18 1 15,-1-1-15,89-35 16,-53 35-16,18 1 0,-1-1 15,71 18 1,-70 0-16,17 0 0,71 18 16,-53-18-16,105 0 15,-105 0-15,106-35 16,-106-1 0,70-17-16,-105 36 15,87-36 1,-122 35-16,34-17 15,-52 17-15,0-17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6-26T16:48:41.1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8608 6191 0,'-18'0'47,"1"0"-31,-1 0-1,0 0 1,1 0-1,-1 0 1,0-17-16,1 17 16,-1 0-1,0 0-15,-17-18 16,17 18-16,-34 0 16,16-18-16,-17 18 15,18 0-15,-53 0 16,53 0-16,-18 0 15,0 0-15,0 0 0,0 0 16,0 0-16,-70 18 16,52-18-16,18 0 15,-88 18-15,88-18 16,-88 0 0,70 17-16,-17-17 0,-53 0 15,-18 0 1,89 0-16,-89 0 15,71 0-15,17 0 0,-87 0 16,-1 0 0,88-17-16,-17 17 15,17 0-15,-70-18 16,53 18-16,-53 0 16,71-18-16,-19 18 0,-52-17 15,71 17-15,-1-18 16,-88 18-1,89-18-15,-18 18 0,17 0 16,-17-17-16,17 17 0,-17 0 16,-71 0-16,71 0 15,18 0-15,-89 17 16,71-17-16,17 18 0,-88-18 16,89 0-1,-18 18-15,-54-1 16,72-17-16,-71 18 15,70-18-15,-35 18 16,54-18-16,-37 17 16,54 1-16,0-18 15,-1 18-15,19-18 0,-36 17 16,35 1-16,-17-1 16,17-17-16,18 36 15,-17-19-15,17 19 16,0-19-16,0 36 15,0-18 1,0 1-16,0 52 16,-18 0-16,18-35 15,-18 71-15,18-72 16,-17 90-16,-1-72 16,-17 71-1,35-53-15,-18-17 0,1 17 16,-1-17-16,-17 87 15,17-69-15,0-1 0,-17 88 16,18 1 0,-1-89-16,0 0 15,18 0-15,-17 89 16,-1-89-16,0 106 16,18-106-16,0 0 0,0 89 15,0-107-15,0 107 16,0-89-16,0 71 15,18-71 1,0 88-16,-1-88 16,-17 0-16,18 71 15,0 18 1,-1-89-16,-17 88 16,18-88-16,-18 106 15,0-105-15,0 87 16,17-88-16,-17 89 15,0-89-15,0 88 16,0-88-16,0 89 16,0-89-16,0 88 15,0-87-15,0 69 16,0-70-16,0 71 16,0-88-16,0 17 15,18 53 1,-18-70-16,18-1 0,-18 71 15,17-70-15,-17-1 16,0 72-16,18-90 16,0 90-16,-18-72 15,17 54-15,-17-71 16,18 70 0,0-70-16,-18 70 15,17-70-15,-17 18 0,18-18 16,-1 35-16,-17-35 15,18-18-15,0 18 0,-1-18 16,19 36 0,-19-36-16,19 18 15,-19-18-15,1 1 0,35 17 16,-36-18-16,1-18 16,17 36-1,1-17-15,-19-19 0,36 36 16,-18-35-16,-17 0 15,17-1-15,1 1 0,52 17 16,-53-17-16,0-1 16,71 19-16,-71-19 15,71 19 1,-70-19-16,69 36 16,-69-35-16,70 17 15,-54-17-15,72 17 16,-71-17-16,0-18 15,0 17-15,17 1 0,54-1 16,-71 1-16,88 0 16,-71-1-16,1-17 15,70 18-15,0 0 16,-70-1-16,87-17 16,-69 0-16,69 18 15,-87-18-15,105 0 16,-105 0-1,105 0-15,-88 0 16,71 0-16,-71 0 16,71 18-1,-88-18-15,87 0 0,-69 0 16,69 0 0,-87 0-16,88 0 15,-89 0-15,71 0 16,-70 0-16,52 0 15,-52 0-15,70-18 16,-88 18-16,88 0 16,-88-18-16,70 18 15,-70-17-15,53 17 16,-53 0-16,53 0 16,-53 0-16,35 0 15,-35 0-15,35-18 16,-35 0-1,35 1-15,-52 17 16,52-18-16,-53 0 16,53 18-1,-70 0-15,17-17 0,0 17 0,36-18 16,-36 18 0,18-17-16,-35 17 15,17-18-15,-17 18 16,17-18-16,-17 18 0,-1 0 0,1-17 15,17-1 1,-17 18-16,-1-18 0,1 1 16,0-1-1,-18 0-15,17 1 16,-17-1-16,18 1 0,-18-36 16,18 35-16,-18-17 15,17 17-15,-17 0 16,0 1-16,0-1 15,0-35 1,0 36-16,0-36 0,18 35 16,-18-17-16,18-36 15,-18 36-15,17 0 16,-17-18-16,0 17 0,18 1 0,-18-18 16,0-35-1,17 35-15,-17 0 0,0 18 16,18-36-16,0-34 15,-18 52-15,17-71 16,1 71-16,0-70 16,-18 52-16,17 18 15,-17-17-15,18-71 16,-18 88-16,0-18 16,0-70-16,0 71 0,0-72 15,0 54 1,0 18-16,0-1 0,0 1 15,0-19-15,0-69 16,0 87-16,0-17 16,0 0-16,0-89 15,0 107-15,0-18 0,0-1 0,0-87 16,0 105 0,0-17-16,0 0 0,0 0 15,0 0-15,-18-89 16,18 89-16,0 0 0,0-106 15,0 0 1,0 88-16,0 18 16,0-18-16,0-88 15,0 106-15,-17-124 16,17 124-16,0-18 0,0-106 16,0 124-16,0-18 15,0-123 1,0 123-16,0 0 0,0-123 15,0 141-15,0-18 16,0 0-16,0 18 0,0-18 16,-18 18-16,18-88 15,-18 87-15,18-16 16,-17-72-16,17 89 16,0 0-16,-18-89 15,18 107-15,0-18 0,-18-54 16,18 1-1,0 71-15,0 17 16,0-18-16,-17-34 16,17 34-16,0-17 15,0 35-15,0 0 16,0 18-16,0-1 0,0-17 0,0 36 16,17-18-16,-17-18 15,0 35-15,-17 0 16,-1 1-1,18-1-15,-17 18 16,-19-18 0,19 18-16,-19 0 15,1 0-15,-53 0 16,35 0-16,-53 0 16,36 18-16,-89 0 15,53-18-15,-70 35 16,87-35-16,-105 35 15</inkml:trace>
  <inkml:trace contextRef="#ctx0" brushRef="#br0" timeOffset="2799.1385">24201 11060 0,'35'105'15,"-18"19"1,1-54-16,0 72 16,-1-72-16,1 1 15,0-18 1,-18-36-16,17-17 0,-17-17 16,-17-36-1,-1 0-15,0-71 16,18 54-16,-17-107 15,17 89 1,17 0-16,19-53 16,-19 106-16,54-36 15,-53 71-15,52 0 16,-52 18-16,17 17 16,-17 0-16,-36 53 15,18-52-15,-53 17 16,35-36-16,-17 19 15,18-36-15,-1 17 16,0-17-16,18-17 16,18-1-1</inkml:trace>
  <inkml:trace contextRef="#ctx0" brushRef="#br0" timeOffset="3037.4946">24818 11148 0,'0'35'16,"-18"-17"0,18-1-1,0-34 1,0-19 0,0 19-16,0-18 0,18-18 15,0 17 1,-18 1-16,17 0 0,1 17 15,-1 0-15,19 1 16,-19 17-16,1 0 16,0 17-16</inkml:trace>
  <inkml:trace contextRef="#ctx0" brushRef="#br0" timeOffset="3193.469">25171 11042 0,'0'18'15,"0"-1"-15,17 1 16,1-18-16</inkml:trace>
  <inkml:trace contextRef="#ctx0" brushRef="#br0" timeOffset="3349.5396">25206 10689 0,'18'0'16,"-1"0"-1,-17 18-15</inkml:trace>
  <inkml:trace contextRef="#ctx0" brushRef="#br0" timeOffset="3727.0471">25365 11060 0,'0'53'15,"35"-1"1,-17-34-16,17 0 0,0-1 16,0-17-16,1 0 0,17 0 15,-18 0 1,18-35-16,-35 17 16,-1-34-1,-17 34-15,0 0 0,-17-17 16,-1 17-16,-17 18 0,17 0 15,-17 18 1,17-18-16,18 53 16,0-35-16,53 17 15,-35-18-15,52 19 16,-35-36-16,36 17 16,-36-17-16,-17 0 15,0-17-15,-1-1 0</inkml:trace>
  <inkml:trace contextRef="#ctx0" brushRef="#br0" timeOffset="4914.782">25700 10301 0,'-18'0'15,"1"0"1,-1 0-16,0-18 15,-17 18-15,-71 0 16,36-17-16,-124 17 16,88 0-16,-35 0 15,0 0-15,-212 0 16,176 17-16,-211 1 16,212 0-16,-18-1 0,-159 1 15,212 0 1,0-1-16,-124 1 15,160-18-15,16 0 0,-52 0 16,53 0 0,70 0-16,1 0 0,17 18 15,35-1 1,-35 1 0,18-18-16,17 35 15,-35-17-15,18-1 0,-18 19 16,0-1-16,0 36 15,0-19-15,0 1 0,-18 18 16,18-18-16,18 106 16,-18-89-16,0 71 15,17-88-15,1 0 16,-1 53-16,1-53 16,0 0-16,-1-18 0,1 36 15,0-36 1,17 0-16,-17-17 15,-18-1-15,35-17 16,-17 18-16,17-18 0,18 0 0,53 18 16,-36-18-1,1 17-15,17-17 0,0 0 16,18 0-16,17 0 0,142 0 16,-124 0-16,0 0 15,0 0-15,124 0 16,-124 0-16,-18-17 0,19 17 15,-1 0-15,141-36 16,-141 36-16,-18-17 16,-17 17-16,0 0 0,88-18 15,-106 18-15,36 0 16,-71 0 0,-18 0-16,36 0 0,-54 0 15,1 0 1,-18-17-16,17 17 15,-17-18-15,18 0 16,0 18 0,-1-17-16,1 17 0,0-18 0,17 0 15,-17 1-15,-18-1 16,0 0-16,17-52 16,-17 35-16,0-18 15,0-71-15,-17 54 16,17-1-16,-18-88 15,18 71-15,0-53 16,0 70-16,0 19 16,-18-54-16,1 70 15,17 1-15,-18-18 16,18 36-16,0-1 0,-18-17 16,1 17-1,-1 18-15,-35-18 16,36 18-16,-19 0 0,-34 0 15,34 18-15,-16-18 16,-72 18-16,54-1 16,-19-17-16</inkml:trace>
  <inkml:trace contextRef="#ctx0" brushRef="#br0" timeOffset="14583.0178">16387 7479 0,'0'-18'16,"17"1"0,1-19-16,17 19 15,0-19-15,71-69 16,-53 69-16,0-17 0,88-70 15,0-1 1,-70 72-16,-18-1 0,35-18 16,-70 53-1,-1 1-15,-17-18 16,-17 35 0</inkml:trace>
  <inkml:trace contextRef="#ctx0" brushRef="#br0" timeOffset="14911.2659">16633 6897 0,'-52'70'16,"-19"54"-1,36-71-15,-36 70 16,54-70-16,-1-18 16,0 36-1,18-53-15,18-1 0,70-17 16,-17-17-16,-1-1 15,1-17-15,-1-1 0,89-16 16,-106 34-16,-18 0 16,-17 18-16</inkml:trace>
  <inkml:trace contextRef="#ctx0" brushRef="#br0" timeOffset="15633.435">16351 10195 0,'18'0'31,"35"-53"-15,0 18-16,53-53 15,-36 35-15,1-18 16,87-34-16,-105 69 16,0-17-16,18 18 15,-54 17-15,1 18 16,-36 0-1,-17 18-15</inkml:trace>
  <inkml:trace contextRef="#ctx0" brushRef="#br0" timeOffset="15955.8034">16422 9895 0,'-53'71'16,"0"17"-1,18-17 1,17-18-16,36-36 15,17 19-15,88-36 16,54-53 0,-107 17-1,-34 19-15,-19 17 16,-17-18 0</inkml:trace>
  <inkml:trace contextRef="#ctx0" brushRef="#br0" timeOffset="16634.8786">16193 12912 0,'17'-36'16,"1"1"-16,17 0 0,0 0 16,1-18-16,34-36 15,-17 37-15,-18-1 16,18 0-16,-17 0 0,-1 18 0,18-36 16,-36 53-16,1 1 15,-18-1 1,-18 36-1,-17-1-15</inkml:trace>
  <inkml:trace contextRef="#ctx0" brushRef="#br0" timeOffset="16968.002">16263 12453 0,'-18'18'16,"1"17"-16,-1-17 15,-17 52-15,17-35 16,1 54-16,17-36 15,-18 17 1,18-35-16,35 1 0,1-19 16,34-17-1,-17-17-15,53-19 16,-71 19-16,36-19 16,-54 36-16</inkml:trace>
  <inkml:trace contextRef="#ctx0" brushRef="#br0" timeOffset="38772.8704">17727 6068 0,'0'-18'0,"18"-17"15,-18 17-15,-18-17 16,0 0-16,1 17 15,-1-17-15,1 35 0,-1-18 16,-17 0-16,17 18 16,0 0-16,1 18 0,-1 0 15,0 52 1,18 1-16,0-18 0,0 17 16,18-17-16,0 18 0,35 52 15,-36-70-15,19-18 16,-19 1-16,18 34 15,-35-52-15,0 0 16,-35-18-16</inkml:trace>
  <inkml:trace contextRef="#ctx0" brushRef="#br0" timeOffset="38920.603">17410 6403 0,'35'0'16,"35"-18"-16,-34 18 15,52-17-15,-35 17 16,-18 0-16,-17 0 0,-1 0 16,19 0-1</inkml:trace>
  <inkml:trace contextRef="#ctx0" brushRef="#br0" timeOffset="39386.2812">18027 6350 0,'0'-18'15,"0"-17"1,-18 35 0,1-18-16,-19 18 15,19 18-15,-1 17 16,0-17-16,18 17 0,-17 1 15,34 16-15,1-16 16,17 17 0,-17-53-16,0 17 0,17 1 15,-17-18-15,17 0 16,-17-18-16,-1 1 0,-17-1 16,0 0-16,0-35 15,-17 1-15,17 34 16,-18 0-16,0-17 15,18 17-15,0 36 32,0 17-17,18-17-15,0 0 16,-1-1-16,18 18 16,1-17-16,-1 0 15,-17-18-15</inkml:trace>
  <inkml:trace contextRef="#ctx0" brushRef="#br0" timeOffset="39774.6217">18274 6491 0,'0'-18'15,"-18"1"1,18-1-16,0 1 15,0-19 1,0 19-16,0-1 16,18 0-1,0 18-15,-1 0 0,-17 18 16,18 0 0,-18-1-16,0 1 15,0-36 16,17 1-31,-17-1 16,36-17 0,-36-1-16,17 36 0,1-17 15,0 17 1,-1 35-16,-17 0 16,0-17-16,18 35 15,-18-35-15,0-1 0,0 1 16,18-1-1,-1 1-15,1-18 16</inkml:trace>
  <inkml:trace contextRef="#ctx0" brushRef="#br0" timeOffset="39947.4366">18627 6297 0,'17'18'0,"-17"-1"15,0 1-15,0 0 16,18-1-16,0 19 16,-18-19-16,17 18 15,1-17-15,0-18 16</inkml:trace>
  <inkml:trace contextRef="#ctx0" brushRef="#br0" timeOffset="40086.891">18662 6174 0,'0'-18'31,"18"18"-15,-1 0-16</inkml:trace>
  <inkml:trace contextRef="#ctx0" brushRef="#br0" timeOffset="40681.0841">18768 5838 0,'0'53'15,"0"36"-15,17-36 16,-17-1-16,36 54 16,-36-53-16,17 53 15,1-71-15,0 18 16,-1-35-16,1-18 15,0 0-15,-1-35 16,1 17-16,-18 0 16,0-35-16,0 18 15,0 17-15,0 1 16,17 34 0,1 1-1,-18 17 1,18 1-16,-18-1 15,17-17-15,1 17 16,0 0-16,-18-17 16,17 17-16,-17 18 15,0-18-15,0 1 0,0 16 16,0-16-16,-17-19 16,-1 36-16,0-35 15,1 0-15,-19-18 16,19 17-16,-1-17 0,1 0 0,-36-17 15,17-1 1,19 0-16,-1-35 16,18 18-16,0 17 0,18-17 15,17 18-15,-17-19 16</inkml:trace>
  <inkml:trace contextRef="#ctx0" brushRef="#br0" timeOffset="41025.9091">19544 6227 0,'-35'-18'16,"-1"36"-1,36-1 1,0 1-16,0 35 16,18-36-16,0 1 15,-1 35-15,1-35 16,0-18-16,-1 35 16,-34-35-1,-1 0 1,0 0-16,1 0 15,-1 0-15,0 0 0,1-18 16</inkml:trace>
  <inkml:trace contextRef="#ctx0" brushRef="#br0" timeOffset="41192.5868">19738 6315 0,'18'17'15,"-18"19"1,-18-19-16,18 19 16,0-19-16,18 1 15,-1-18-15,18-18 16</inkml:trace>
  <inkml:trace contextRef="#ctx0" brushRef="#br0" timeOffset="41850.0613">19879 6297 0,'18'0'15,"-1"0"-15,1 0 16,17 0-1,-17 18-15,-18-1 16,0 1-16,-18 0 16,1-18-16,-1 17 15,18 1 1,0 0 0,18-18-16,17 17 15,-17-17-15,-1 0 16,1 18-16,17-18 15,-17 0 1,-1 0-16,1 0 16,-18-18-16,18 18 0,-1-17 15,-17-1-15,18-35 16,-18 35-16,-18-17 16,-17 35-1,17 0-15,1 0 0,-19 18 16,36-1-16,18 36 15,0-17 1,17-19-16,36 36 16,-19-35-16,-16-1 0,52 19 15,-53-36-15,0 0 16,-17 0-16,0-18 16,-54 0-1,19 18-15</inkml:trace>
  <inkml:trace contextRef="#ctx0" brushRef="#br0" timeOffset="45286.3801">8925 7655 0,'53'0'15,"-18"-17"-15,1 17 0,17-18 16,53 0-1,-71 18-15,71-17 16,-71 17-16,53 0 16,-70 0-16</inkml:trace>
  <inkml:trace contextRef="#ctx0" brushRef="#br0" timeOffset="45764.5484">8872 10283 0,'18'0'16,"0"0"-16,17-17 0,0 17 16,18 0-16,0-18 0,71 18 15,-72 0 1,1 0-16,36 0 15,-54 0-15,0 0 0,-17 0 16</inkml:trace>
  <inkml:trace contextRef="#ctx0" brushRef="#br0" timeOffset="47734.2146">17445 6297 0,'-35'0'16,"17"0"-16,0 0 15,36 0 17,17 0-17,18 0-15,35 0 0,1 0 16,16 0-16,19 0 0,35 0 0,-1 0 15,1 0-15,35 0 16,194 0-16,-211 18 16,193-18-16,-194 17 15,107-17 1,-178 18-16,54-18 0,-106 0 16,-18 0-1,-52 0-15,-19 0 16</inkml:trace>
  <inkml:trace contextRef="#ctx0" brushRef="#br0" timeOffset="48166.357">17392 6491 0,'88'-18'15,"53"1"-15,-53-1 0,142 1 16,87-1 0,-158 18-16,159 0 15,-160 0-15,1 0 16,176 0-16,-194 18 16,124-18-1,-89 0-15,-105 0 16,-1 0-16,-52 0 15,0 0-15,-36 0 16,0-18-16,1 18 0,-71 0 16,35 0-1</inkml:trace>
  <inkml:trace contextRef="#ctx0" brushRef="#br0" timeOffset="48606.65">17374 6597 0,'18'18'15,"70"-18"-15,-17 0 16,17 0-16,0 0 0,159 17 15,88-17 1,-158 0-16,17-17 16,0 17-16,211 0 15,-228 0-15,158 17 16,-194-17-16,-18 0 0,54 0 16,-124 0-16,-18 0 15,-53 0-15</inkml:trace>
  <inkml:trace contextRef="#ctx0" brushRef="#br0" timeOffset="57815.9332">9313 16404 0,'-17'18'16,"17"-1"-16,-18 72 15,18-36-15,0-1 16,0 37-16,-18 87 15,18-70-15,0-18 16,0 0-16,0 71 16,18-106-16,0 0 0,-1-35 0,19-1 15,17-34 1,-53-19-16</inkml:trace>
  <inkml:trace contextRef="#ctx0" brushRef="#br0" timeOffset="58193.2828">8819 16792 0,'-17'0'0,"34"0"16,-17-35-16,36 17 16,-1-17-16,0-18 0,71-88 15,0 18 1,-71 70-16,18 0 16,-35 17-16,17 19 0,0-1 15,-17 18-15,0 18 16,-1 17-1,19 18 1,-19-18-16,18 36 16,-17-54-16,0 19 0,17-19 15,-17 19-15,17-1 16</inkml:trace>
  <inkml:trace contextRef="#ctx0" brushRef="#br0" timeOffset="59304.5012">15699 15363 0,'17'18'15,"-17"17"1,18 1-16,-18-1 0,0 71 16,-18-53-16,18 88 15,-17-53 1,17-17-16,-18-19 0,18 1 15,18 0-15,-18-17 0,17-19 0,19 1 16,-36 0 0,17-36-16,1 0 15,-18 1-15</inkml:trace>
  <inkml:trace contextRef="#ctx0" brushRef="#br0" timeOffset="59634.4248">15311 15734 0,'17'-35'16,"1"-1"-1,35-17-15,-18 18 16,36-53-16,-36 53 15,35-71 1,-34 71-16,52-54 16,-53 54-16,18-18 15,-18 36-15,-17 17 16,0 0-16,-1 52 16,1-16-16,17 70 15,-17-54-15,35 37 16,-18-36-16,18 17 15,-35-35-15</inkml:trace>
  <inkml:trace contextRef="#ctx0" brushRef="#br0" timeOffset="83157.6568">23460 13529 0,'0'-18'16,"0"36"31,-18 0-32,0-1-15,-17 54 16,0-18-16,17-18 0,1 18 16,-19 53-16,19-36 15,-1-17-15,18 71 16,18-71-16,-1 0 16,19 52-16,-19-69 15,36 34-15,-18-34 16,1-1-16,-19-35 15,-17 17-15,18-17 0,-18 18 16,0-36 0</inkml:trace>
  <inkml:trace contextRef="#ctx0" brushRef="#br0" timeOffset="83535.6921">23654 14005 0,'17'0'31,"1"0"-31,35 36 16,-35-19-1,52 18-15,-35 1 16,1-19-16,52 36 16,-53-35-16,18 35 15,-18-35-15,18-1 16,-35 1-16,0-1 15,-18-34 17,-18-1-32</inkml:trace>
  <inkml:trace contextRef="#ctx0" brushRef="#br0" timeOffset="83758.0781">24183 13847 0,'0'35'15,"-18"-18"-15,1 19 16,-36 52-16,35-35 16,-17-18-16,-18 71 15,18-71-15,-1 18 16,19-18-16,-1-17 15,0-18-15,1 18 0</inkml:trace>
  <inkml:trace contextRef="#ctx0" brushRef="#br0" timeOffset="84192.7861">24571 14217 0,'0'18'15,"-18"-1"-15,18 1 0,-17 35 16,-1-18 0,0-17-16,1-1 0,17 1 15,0 0-15,-18-18 16</inkml:trace>
  <inkml:trace contextRef="#ctx0" brushRef="#br0" timeOffset="84726.8946">24924 14058 0,'0'-17'15,"0"52"1,0 18 0,0-18-16,17-17 15,19 52-15,-36-52 16,17 0-16,1-1 16,0 1-16,17-1 0,-17-17 15,17 0-15,-18-17 16,1-1-16,-18-17 0,18 17 15,-18 1-15,17-36 16,1 35-16,-18 0 16,18 18-16,-18 18 15,17 17 1,1 36-16,-18-18 16,18 17-16,-18-17 15,0-17-15,0 16 16,0-16-16,-36 34 0,19-34 15,-36-1 1,35-18-16,-52-17 16,34 0-16,-34 0 15,34-17-15,-17-1 16,36 1-16,-1-1 0,1 0 16,17 1-1,17-1-15</inkml:trace>
  <inkml:trace contextRef="#ctx0" brushRef="#br0" timeOffset="85079.288">25418 13335 0,'70'35'16,"-35"-17"-16,36 70 15,-36-35-15,1 0 0,34 106 16,-52-71-16,-1 88 15,-17-88-15,-17-17 16,17 0-16,-18-18 0,-17-1 16,0 37-1,-1-54-15,19-17 0,-19 17 16,1-18-16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4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8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DE19-572E-A947-8F49-323E0EB8014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FDEE-65FE-EB40-A6D9-C8DBBB984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customXml" Target="../ink/ink3.xml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168" y="1239554"/>
            <a:ext cx="6026223" cy="1929738"/>
          </a:xfrm>
        </p:spPr>
        <p:txBody>
          <a:bodyPr>
            <a:noAutofit/>
          </a:bodyPr>
          <a:lstStyle/>
          <a:p>
            <a:r>
              <a:rPr lang="en-US" dirty="0"/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168" y="3718679"/>
            <a:ext cx="6026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a</a:t>
            </a:r>
          </a:p>
          <a:p>
            <a:pPr algn="ctr"/>
            <a:r>
              <a:rPr lang="en-US" sz="6600" dirty="0"/>
              <a:t>Neural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D1B8441-B979-4871-9AFA-B45416DC93EE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4814242" y="3428154"/>
            <a:ext cx="6737678" cy="31662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65662" y="2054431"/>
            <a:ext cx="23751" cy="3206338"/>
          </a:xfrm>
          <a:prstGeom prst="line">
            <a:avLst/>
          </a:prstGeom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5662" y="5260769"/>
            <a:ext cx="5047013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6956" y="5474524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size of house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81079" y="32448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price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45065" y="2662919"/>
            <a:ext cx="280020" cy="280020"/>
            <a:chOff x="6412674" y="3475729"/>
            <a:chExt cx="731520" cy="7315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91771" y="3582429"/>
            <a:ext cx="280020" cy="280020"/>
            <a:chOff x="6412674" y="3475729"/>
            <a:chExt cx="731520" cy="7315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15980" y="2471695"/>
            <a:ext cx="280020" cy="280020"/>
            <a:chOff x="6412674" y="3475729"/>
            <a:chExt cx="731520" cy="73152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37132" y="3602734"/>
            <a:ext cx="280020" cy="280020"/>
            <a:chOff x="6412674" y="3475729"/>
            <a:chExt cx="731520" cy="73152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82666" y="4062490"/>
            <a:ext cx="280020" cy="280020"/>
            <a:chOff x="6412674" y="3475729"/>
            <a:chExt cx="731520" cy="7315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749158" y="4421599"/>
            <a:ext cx="280020" cy="280020"/>
            <a:chOff x="6412674" y="3475729"/>
            <a:chExt cx="731520" cy="73152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412674" y="3475729"/>
              <a:ext cx="731520" cy="73152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5D5721C-E11F-467C-A334-FB8F4E72602F}"/>
                  </a:ext>
                </a:extLst>
              </p14:cNvPr>
              <p14:cNvContentPartPr/>
              <p14:nvPr/>
            </p14:nvContentPartPr>
            <p14:xfrm>
              <a:off x="888840" y="343080"/>
              <a:ext cx="10662120" cy="533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D5721C-E11F-467C-A334-FB8F4E7260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480" y="333720"/>
                <a:ext cx="10680840" cy="53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7CDAE264-DC26-49D9-9FF9-AD1C854E2DB2}"/>
                  </a:ext>
                </a:extLst>
              </p14:cNvPr>
              <p14:cNvContentPartPr/>
              <p14:nvPr/>
            </p14:nvContentPartPr>
            <p14:xfrm>
              <a:off x="1727280" y="1467000"/>
              <a:ext cx="8210880" cy="433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DAE264-DC26-49D9-9FF9-AD1C854E2D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920" y="1457640"/>
                <a:ext cx="8229600" cy="43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76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5197" y="3167217"/>
            <a:ext cx="1815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#bedrooms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1838" y="4074347"/>
            <a:ext cx="15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zip code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395" y="4981476"/>
            <a:ext cx="1783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wealth</a:t>
            </a:r>
            <a:endParaRPr lang="en-US" sz="1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4386" y="2260087"/>
            <a:ext cx="102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66" y="297105"/>
            <a:ext cx="2792026" cy="246896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Housing Price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2290119"/>
                <a:ext cx="3832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937" r="-63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3235723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9" y="4132840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98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90" y="5029957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5348707" y="470715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50065" y="268314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2817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825338" y="369515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cxnSpLocks/>
            <a:stCxn id="21" idx="3"/>
            <a:endCxn id="30" idx="2"/>
          </p:cNvCxnSpPr>
          <p:nvPr/>
        </p:nvCxnSpPr>
        <p:spPr>
          <a:xfrm flipV="1">
            <a:off x="3505215" y="4981476"/>
            <a:ext cx="1843492" cy="233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1" idx="3"/>
            <a:endCxn id="32" idx="3"/>
          </p:cNvCxnSpPr>
          <p:nvPr/>
        </p:nvCxnSpPr>
        <p:spPr>
          <a:xfrm flipV="1">
            <a:off x="3505215" y="4163446"/>
            <a:ext cx="1917948" cy="10511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31" idx="3"/>
          </p:cNvCxnSpPr>
          <p:nvPr/>
        </p:nvCxnSpPr>
        <p:spPr>
          <a:xfrm flipV="1">
            <a:off x="3505215" y="3151442"/>
            <a:ext cx="1925196" cy="2063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5" idx="3"/>
            <a:endCxn id="31" idx="2"/>
          </p:cNvCxnSpPr>
          <p:nvPr/>
        </p:nvCxnSpPr>
        <p:spPr>
          <a:xfrm>
            <a:off x="3510825" y="2474785"/>
            <a:ext cx="1839240" cy="482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3"/>
            <a:endCxn id="32" idx="1"/>
          </p:cNvCxnSpPr>
          <p:nvPr/>
        </p:nvCxnSpPr>
        <p:spPr>
          <a:xfrm>
            <a:off x="3510825" y="2474785"/>
            <a:ext cx="1912338" cy="13007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30" idx="1"/>
          </p:cNvCxnSpPr>
          <p:nvPr/>
        </p:nvCxnSpPr>
        <p:spPr>
          <a:xfrm>
            <a:off x="3510825" y="2474785"/>
            <a:ext cx="1918228" cy="23127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3"/>
            <a:endCxn id="32" idx="2"/>
          </p:cNvCxnSpPr>
          <p:nvPr/>
        </p:nvCxnSpPr>
        <p:spPr>
          <a:xfrm>
            <a:off x="3505215" y="3420389"/>
            <a:ext cx="1837602" cy="5490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3"/>
            <a:endCxn id="30" idx="2"/>
          </p:cNvCxnSpPr>
          <p:nvPr/>
        </p:nvCxnSpPr>
        <p:spPr>
          <a:xfrm>
            <a:off x="3505215" y="3420389"/>
            <a:ext cx="1843492" cy="1561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31" idx="2"/>
          </p:cNvCxnSpPr>
          <p:nvPr/>
        </p:nvCxnSpPr>
        <p:spPr>
          <a:xfrm flipV="1">
            <a:off x="3505215" y="2957468"/>
            <a:ext cx="1844850" cy="4629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3" idx="1"/>
          </p:cNvCxnSpPr>
          <p:nvPr/>
        </p:nvCxnSpPr>
        <p:spPr>
          <a:xfrm>
            <a:off x="5898705" y="2957468"/>
            <a:ext cx="1006979" cy="8180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0" idx="7"/>
            <a:endCxn id="33" idx="3"/>
          </p:cNvCxnSpPr>
          <p:nvPr/>
        </p:nvCxnSpPr>
        <p:spPr>
          <a:xfrm flipV="1">
            <a:off x="5817001" y="4163446"/>
            <a:ext cx="1088683" cy="6240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6"/>
            <a:endCxn id="33" idx="2"/>
          </p:cNvCxnSpPr>
          <p:nvPr/>
        </p:nvCxnSpPr>
        <p:spPr>
          <a:xfrm>
            <a:off x="5891457" y="3969472"/>
            <a:ext cx="933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33" idx="6"/>
          </p:cNvCxnSpPr>
          <p:nvPr/>
        </p:nvCxnSpPr>
        <p:spPr>
          <a:xfrm>
            <a:off x="7373978" y="3969472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8026291" y="3701781"/>
            <a:ext cx="31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6EB6B0B-F8EC-4AD7-ABE8-BCBB7D36E005}"/>
              </a:ext>
            </a:extLst>
          </p:cNvPr>
          <p:cNvCxnSpPr>
            <a:cxnSpLocks/>
            <a:stCxn id="20" idx="3"/>
            <a:endCxn id="32" idx="2"/>
          </p:cNvCxnSpPr>
          <p:nvPr/>
        </p:nvCxnSpPr>
        <p:spPr>
          <a:xfrm flipV="1">
            <a:off x="3499604" y="3969472"/>
            <a:ext cx="1843213" cy="3480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86C41F2-2D7B-4688-9C00-81C56060C7AB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3499604" y="2957468"/>
            <a:ext cx="1850461" cy="13600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E6AF5CA-1F6B-4B66-903F-858F7169B9DA}"/>
              </a:ext>
            </a:extLst>
          </p:cNvPr>
          <p:cNvCxnSpPr>
            <a:cxnSpLocks/>
            <a:stCxn id="20" idx="3"/>
            <a:endCxn id="30" idx="2"/>
          </p:cNvCxnSpPr>
          <p:nvPr/>
        </p:nvCxnSpPr>
        <p:spPr>
          <a:xfrm>
            <a:off x="3499604" y="4317506"/>
            <a:ext cx="1849103" cy="6639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77F7E1A6-BEEF-41BA-97C4-13898BA9FAAB}"/>
                  </a:ext>
                </a:extLst>
              </p14:cNvPr>
              <p14:cNvContentPartPr/>
              <p14:nvPr/>
            </p14:nvContentPartPr>
            <p14:xfrm>
              <a:off x="768240" y="2101680"/>
              <a:ext cx="8706240" cy="4191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F7E1A6-BEEF-41BA-97C4-13898BA9FA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8880" y="2092320"/>
                <a:ext cx="8724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9" grpId="0"/>
      <p:bldP spid="20" grpId="0"/>
      <p:bldP spid="21" grpId="0"/>
      <p:bldP spid="30" grpId="0" animBg="1"/>
      <p:bldP spid="31" grpId="0" animBg="1"/>
      <p:bldP spid="32" grpId="0" animBg="1"/>
      <p:bldP spid="33" grpId="0" animBg="1"/>
      <p:bldP spid="1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31</Words>
  <Application>Microsoft Macintosh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Introduction to Deep Learning</vt:lpstr>
      <vt:lpstr>Housing Price Prediction</vt:lpstr>
      <vt:lpstr>Housing Price Prediction</vt:lpstr>
      <vt:lpstr>Housing Price Prediction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Younes Bensouda Mourri</dc:creator>
  <cp:lastModifiedBy>Beixi Chen</cp:lastModifiedBy>
  <cp:revision>36</cp:revision>
  <dcterms:created xsi:type="dcterms:W3CDTF">2017-06-21T06:25:06Z</dcterms:created>
  <dcterms:modified xsi:type="dcterms:W3CDTF">2018-07-04T23:34:37Z</dcterms:modified>
</cp:coreProperties>
</file>