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ixi Chen" initials="B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Beixi Chen" initials="BC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95"/>
    <p:restoredTop sz="94749"/>
  </p:normalViewPr>
  <p:slideViewPr>
    <p:cSldViewPr snapToGrid="0" snapToObjects="1">
      <p:cViewPr varScale="1">
        <p:scale>
          <a:sx n="16" d="100"/>
          <a:sy n="16" d="100"/>
        </p:scale>
        <p:origin x="192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21:42:24.907" idx="1">
    <p:pos x="10" y="10"/>
    <p:text>最后一页： dJ/db 这是一个partial derivative： 说明其他的所有都变成固定的 即固定c=2</p:text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2:02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3969 0,'18'0'15,"35"0"1,-18-18-16,53 18 16,-35-18-16,53 1 15,-53 17-15,0-18 16,18 1-16,-19 17 0,1-18 15,0 18-15,-17-18 16,-1 18-16,0 0 0,0 0 16,-17 0-16,0-17 15,-18 34 1,-18-17-16</inkml:trace>
  <inkml:trace contextRef="#ctx0" brushRef="#br0" timeOffset="435.4364">3052 3933 0,'0'18'31,"17"0"-31,1 35 16,-18-18-16,17 0 0,1 1 15,0 16 1,-1-16-16,1 17 0,0 0 0,-1 35 15,1-18 1,0-34-16,-18-19 0,0 1 16,-36 17-16,1-17 15,-18-18 1,18 0-16,17 0 16,-17 0-16,0-18 0,-1 18 15,1-18-15,17 18 16,-17 0-1,18 0-15</inkml:trace>
  <inkml:trace contextRef="#ctx0" brushRef="#br0" timeOffset="1950.4151">3775 3898 0,'-18'0'15,"0"18"1,1-1-16,-1 54 16,18-18-16,-17 53 15,17-53-15,0 53 16,0-54-16,17 37 16,1-54-16,-1 35 15,1-34-15,17-19 16,-17 1-16,0-18 15,17 18 1</inkml:trace>
  <inkml:trace contextRef="#ctx0" brushRef="#br0" timeOffset="3336.5227">4357 4304 0,'0'0'0,"-18"0"0,-17-35 16,17 35-16,-17-18 15,17 18-15,1 0 16,-1 0-16,0 18 0,-17 17 16,35-17-16,-17 52 15,17-52-15,17 35 16,1-18-16,17-17 16,0-1-16,18-17 15,-35 0-15,35-35 16,-36 17-1,1-17-15,0 0 16,-18-18-16,0 18 16,-18-18-1,18 35-15,-18 0 0,18 1 16,-17 17-16,17 17 16,0 54-1,17-36-15,19 18 16,-19-18-16,36 18 15,-17-35-15,16 17 16,-34-17-16,0-1 16</inkml:trace>
  <inkml:trace contextRef="#ctx0" brushRef="#br0" timeOffset="3542.105">4851 4498 0,'-18'18'15,"0"-1"-15,18 1 16,-17 17-16,-1-17 0,-17 17 16,35-17-1</inkml:trace>
  <inkml:trace contextRef="#ctx0" brushRef="#br0" timeOffset="3952.3121">5098 3986 0,'0'106'16,"0"-53"-1,0 0-15,0 0 0,0 35 16,17-53-16,-17-17 16,18 17-16,-18-17 15,0-36 1,18 18-16,-18-17 0,17-19 0,1 19 15,17-18 1,0 35-16,-17 0 0,17 0 16,-17 0-16,17 17 15,1 18-15,-36 1 0,17-19 16,-17 19-16,-17-19 16,-1-17-16,-17 36 15,-1-36-15,-17 0 16,36 0-16,-1 0 15,18-18 1</inkml:trace>
  <inkml:trace contextRef="#ctx0" brushRef="#br0" timeOffset="4161.0462">5697 4427 0,'-17'18'15,"-19"0"-15,-16 17 16,34-17-16,0-18 16,1 35-1,-1-35-15,18 17 0</inkml:trace>
  <inkml:trace contextRef="#ctx0" brushRef="#br0" timeOffset="4456.5901">6050 4304 0,'-70'35'16,"17"18"-16,53 0 16,0-35-16,53 35 15,-36-36 1,54 1-1,-36-1-15,0-17 0,1 0 16,-19 0-16,19-17 0</inkml:trace>
  <inkml:trace contextRef="#ctx0" brushRef="#br0" timeOffset="4741.7217">6456 3810 0,'35'0'16,"36"53"0,-18 53-16,0 17 15,-36-52-15,1 88 16,-1-89-16,-17 1 15,0 52-15,-17-70 16,-18 18 0,17-36-16,-35 0 15,35-35-15,-17 18 16</inkml:trace>
  <inkml:trace contextRef="#ctx0" brushRef="#br0" timeOffset="9531.2797">7602 4163 0,'18'0'16,"17"0"-16,-17 0 16,17 0-16,18-18 15,-35 18-15,17 0 16,0 0-16,-17-17 0,35 17 16,-35 0-16,-1 0 15</inkml:trace>
  <inkml:trace contextRef="#ctx0" brushRef="#br0" timeOffset="9692.5497">7673 4322 0,'53'0'16,"0"0"-1,17-18 1,-52 18-16,35 0 15</inkml:trace>
  <inkml:trace contextRef="#ctx0" brushRef="#br0" timeOffset="10422.1435">8484 3951 0,'0'-18'16,"18"18"-1,17-17 1,89 34-1,-71-17-15,17 18 16,-52 0-16,17-1 16,-17 1-16,-36 17 15,0-17-15,1 17 16,-1-17-16,-17 17 16,35 0-16,18 1 15,-18-19-15,52 19 16,-34-19-1,35 19-15,-35-19 16,-1 1-16,-34-1 16,-1-17-16,0 18 15,-17 0-15,-53-1 0,35-17 16,-35 18 0,53-18-16,17 0 0,0 0 15,36 0-15,0 0 16,17 0-16</inkml:trace>
  <inkml:trace contextRef="#ctx0" brushRef="#br0" timeOffset="10721.2846">9296 3828 0,'-18'53'16,"-17"17"-1,35-17-15,-18 35 16,18 18 0,0-71-16,35 54 15,-17-54-15,17-18 0,18 36 16,-35-53-16,0 36 15,-1-36-15,-17 17 16</inkml:trace>
  <inkml:trace contextRef="#ctx0" brushRef="#br0" timeOffset="11894.8247">10001 4180 0,'0'-17'15,"0"-18"1,0 17-16,-17-17 15,-1 17-15,0 0 16,1 1 0,-19 17-1,19 17-15,-36 1 16,35 0-16,1 35 16,-1-18-16,18 18 15,0-18-15,18 18 16,-1-18-16,1-17 15,0-1-15,-1-17 0,36 0 16,-35 0-16,35-35 16,-36 18-16,19-54 15,-36 36-15,0-36 16,0 36-16,-18-18 16,18 35-16,-18 18 15,18 18 1,0 17-1,18-17-15,17 52 16,-17-34 0,17-1-1,-17-35-15,-1 18 0,-17-1 0,0 1 16,0 0 0</inkml:trace>
  <inkml:trace contextRef="#ctx0" brushRef="#br0" timeOffset="12495.4465">10601 4163 0,'18'0'16,"17"0"-1,0-18-15,53 1 16,-52-1-16,17 18 16,-36-18-16,18 18 0,-17 0 15,0 0-15</inkml:trace>
  <inkml:trace contextRef="#ctx0" brushRef="#br0" timeOffset="12712.5141">10760 3933 0,'0'36'0,"0"-1"16,0-17-16,0 70 15,0-53-15,17 36 16,1-36-16,-18 18 15,18-18-15,-1 0 16,1-35-16,-18 18 16</inkml:trace>
  <inkml:trace contextRef="#ctx0" brushRef="#br0" timeOffset="13179.4049">11113 3757 0,'0'53'15,"0"35"1,17 0 0,-17-52-16,0 17 0,0 35 15,18-53 1,-1 0 0,-17-52-1,0-19-15,18 19 16,17-1-16,-17 18 15,17 0-15,1 18 16,-1 17 0,-18-17-16,1 17 15,-18-17-15,-18 17 16,1-35-16,-36 35 16,35-35-16,-17 0 15,17 0-15,-17 0 0,17 0 0,1 0 16</inkml:trace>
  <inkml:trace contextRef="#ctx0" brushRef="#br0" timeOffset="13441.6716">11765 4128 0,'-17'0'0,"-54"0"16,36 17-16,-18 1 16,35-1-1,18 1-15,0 17 0,18 1 16,-1-1-16,19-17 16,70 17-1,-36-35 1,-17 0-16,-35 0 15</inkml:trace>
  <inkml:trace contextRef="#ctx0" brushRef="#br0" timeOffset="13863.7546">12030 3598 0,'35'18'16,"0"0"-16,1 17 15,-19-17-15,18 17 0,36 53 16,-36-53 0,18 71-16,-35-53 15,35 71-15,-36-54 16,-17 36-16,0-53 15,0 35-15,0-53 16,-17-17-16,-1 0 16,1-1-16,-19 1 15,1-1-15,17-17 16</inkml:trace>
  <inkml:trace contextRef="#ctx0" brushRef="#br0" timeOffset="32082.7336">3898 7426 0,'0'-18'15,"0"36"17,18 35-32,-1 0 15,-17 35-15,0-35 16,0 70-1,0-70-15,0 36 16,0-37-16,0 19 16,0-53-1,0-36-15,0 0 16,0-35 0,0 18-16,0 0 0,0 0 15,18-18-15,0 17 16,-1 19-16,36 17 15,-17 0-15,-1 0 0,35 17 16,-34 1-16,-19 17 16,19-17-16,-19 0 0,-17 35 15,0-18 1,-17 18-16,-1-36 16,-35 19-16,35-19 15,-34 1-15,16-18 16,19 0-1,-1 0-15,18-18 0</inkml:trace>
  <inkml:trace contextRef="#ctx0" brushRef="#br0" timeOffset="32384.2703">4798 7796 0,'-35'-17'16,"-18"17"0,17 17-16,-34 19 15,17 17 1,35-18-16,18 0 0,0 18 15,53 0 1,-18-35-16,1-1 0,70 1 16,-54-18-16,-16 0 15,-1 0-15,0 0 0,-17 0 16</inkml:trace>
  <inkml:trace contextRef="#ctx0" brushRef="#br0" timeOffset="34612.5289">2434 7585 0,'0'-18'0,"-17"18"16,17 18-1,17 52 1,-17-34-16,18 52 16,-1-35-16,-17-18 15,53 88 1,-17-87 0,-1-19-16,-17-17 0,34-17 15,1-36 1,-35 18-16,0-1 0,-1-52 15,-17 0 1,0 17 0,-17 36-16,-1 0 15,18 17-15,-18 18 16,18 18 0,0-1-16,18 36 15,-18 0-15,18 18 16,-1-36-16,1 53 15,-18-52-15,18 16 16,-1-34-16,-17 17 16,0-17-16,18-18 15</inkml:trace>
  <inkml:trace contextRef="#ctx0" brushRef="#br0" timeOffset="35013.974">3140 7691 0,'17'0'31,"36"-18"-31,-17 18 16,16 0-16,-16 0 16,17 0-16,-18 0 15,0 0-15,-35 18 16</inkml:trace>
  <inkml:trace contextRef="#ctx0" brushRef="#br0" timeOffset="35170.6124">3281 7902 0,'35'0'16,"0"-17"0,1 17-1,-19 0-15,1 0 16</inkml:trace>
  <inkml:trace contextRef="#ctx0" brushRef="#br0" timeOffset="36603.3085">11148 4604 0,'-18'0'47,"18"17"16,18-17-32,-18 18-15,0 0 15,0-1-31,17-17 15,19 18-15,-19 0 16,36-1-16,-17-17 16,34 18-16,-17-18 15,53-18 1,-71 1-16,53-1 16,-52 18-16,17-18 15,-36 1-15,-17-1 16,-17 18 15,-1 0-15,0 18-1</inkml:trace>
  <inkml:trace contextRef="#ctx0" brushRef="#br0" timeOffset="37461.1903">11377 5027 0,'0'-18'15,"0"36"17,-18 17-17,18-17-15,0 17 16,18 18-16,0-35 15,-1-1-15,19 1 16,-1-18 0,-17 0-16,17-18 15,-18 1-15,1-1 16,17 1-16,-17-1 0,-18-17 16,18 17-16,-18 0 0,0 1 15,0-1-15,0-17 16,0 17-1,-18 18 1,18 18-16,0-1 16,0 1-16,0 17 15,0 1-15,0-1 16,18-17-16,-18 34 16,17-34-1,1 0-15,-18-1 16,0 1-1</inkml:trace>
  <inkml:trace contextRef="#ctx0" brushRef="#br0" timeOffset="39484.3368">2540 8802 0,'0'17'15,"18"36"1,-18-17-16,17 17 0,-17-1 15,18 1-15,0 71 16,-18-54-16,17-17 0,-17 0 16,35 0-1,1-18-15,-1-17 16,0-53-16,-17 0 16,17-1-16,1-87 15,-19 70-15,1-88 16,-1 70-16,-17 1 15,0-36-15,0 71 16,0-36-16,0 53 16,18 18-1,-18 18-15</inkml:trace>
  <inkml:trace contextRef="#ctx0" brushRef="#br0" timeOffset="40522.686">3369 8961 0,'18'-18'31,"17"18"-15,0 0 0,1 0-16,34 0 15,-52 0-15,17 0 16,18 0-16,-35 0 0,-1 0 16,1 0-16</inkml:trace>
  <inkml:trace contextRef="#ctx0" brushRef="#br0" timeOffset="40706.9983">3475 9102 0,'53'0'15,"-36"0"-15,1 0 0,53 0 16,-54 0-1,36 0-15,-35 0 16,-1 0-16</inkml:trace>
  <inkml:trace contextRef="#ctx0" brushRef="#br0" timeOffset="41446.4986">4427 9066 0,'0'-53'16,"0"36"0,0-18-16,-35-1 15,0 1-15,17 35 16,-35 0-16,36 18 15,-19-1-15,1 19 0,0 52 16,17-53-16,18 36 16,18-36-16,17 18 15,0-36 1,1-17-16,-1 18 0,35-18 16,-34-18-16,17-17 15,-53 18-15,17-54 16,-17 53-16,0-52 15,-17 52-15,-1-35 16,0 53 0,18-17-16,-17 17 15,17 17-15,0 1 16,17 17-16,-17-17 0,36 35 16,-1-18-1,-17-17-15,34 35 16,-16-18-16,-1 0 15,0-17-15,1-1 16</inkml:trace>
  <inkml:trace contextRef="#ctx0" brushRef="#br0" timeOffset="41636.4368">4798 9066 0,'35'0'16,"18"-17"-16,0-1 16,0 0-16,-36 1 15,19 17-15,-19 0 0,1-18 16,0 18-16</inkml:trace>
  <inkml:trace contextRef="#ctx0" brushRef="#br0" timeOffset="41842.1323">4921 8837 0,'0'53'15,"18"-35"-15,-18 52 16,18 18-16,-1-52 0,-17-1 15,35 36 1,1-19-16,-1-52 16,-17 18-16</inkml:trace>
  <inkml:trace contextRef="#ctx0" brushRef="#br0" timeOffset="42192.5338">5256 9031 0,'0'53'15,"0"-18"1,18-17-16,53 17 16,-54-17-16,54-18 15,-54-18-15,36 1 16,-35-1-16,0-17 15,-18-1-15,0 1 16,17 0 0,-17 0-16,18 52 31,-18 18-31,18 1 16,-18 17-16,17-18 15,18 18 1,-17-35-16,17 17 15,-17-18-15,0-17 16</inkml:trace>
  <inkml:trace contextRef="#ctx0" brushRef="#br0" timeOffset="43960.8462">9648 5168 0,'0'-17'32,"18"17"-17,-18 17 1,0 1 171,18-18-171,-18 17 0,17 1-1,-17 0 1,18-1-1,0-17-15,-18 18 16,17-18-16,-17 18 0,18-18 16,-18 17-16,18-17 0,17 18 15,-17 0 1,17-1-16,-18-17 16,19 18-1,-1-18-15,-17 0 16,-1 0-16,1 0 0,17 0 0,18 0 15,-35 18 1,17-18-16,0 0 16,1 0-16,-1 0 0,18 0 15,-36 0-15,54 0 16,-36 0-16,-17 0 16,17 0-16,0-18 0,36 18 15,-53 0-15,52 18 16,-52-18-16,35 0 15,-36 0 1,19 0-16,-19 0 16,19 0-16,-19 0 15,18 0 1,1 0-16,-19 0 16,19 0-16,-1 0 15,0 0-15,1 17 16,-19-17-16,54 0 15,-36 18-15,0-18 0,36 0 16,-36 0 0,0 0-16,54 0 15,-54 0-15,18 0 0,35 0 16,-53 0-16,53 17 16,-52-17-16,34 0 15,-34 0-15,16 18 16,-34-18-1,17 0-15,-17 0 16,0-18-16,-1 18 0,1-17 16,-18-1-1,0 1 1,18-1-16,-18 0 16,0 1-1,0-1-15,0 0 16,-18 18-1,0 0 1</inkml:trace>
  <inkml:trace contextRef="#ctx0" brushRef="#br0" timeOffset="44690.1038">10901 5486 0,'17'0'31,"-17"-18"-16,18 18 1,-18 18 15,0-1-15,0 1-16,0 0 16,0-1-16,0 1 0,0 17 15,0-17-15,18-1 16,-18 1-16,17-18 15</inkml:trace>
  <inkml:trace contextRef="#ctx0" brushRef="#br0" timeOffset="45263.3068">10830 5909 0,'18'-18'31,"-18"36"-31,18 0 16,-18 35-1,17 0 1,1-36-16,-18 18 0,0-17 16,17 17-16,1-35 15,-18 18-15,18-18 0,-1-18 16,1 18-1,0-35-15,35-18 16,-36 36-16,19-19 0,16-34 16,-34 52-16,0-17 15,-1 17-15,-17 0 16,-17 18 0</inkml:trace>
  <inkml:trace contextRef="#ctx0" brushRef="#br0" timeOffset="46419.7452">2399 10142 0,'18'0'16,"17"-17"0,53 17-1,-35-18-15,53 0 16,-53 1-16,35-1 16,-53 18-16,-17 0 15,-36 0 1,-35 18-1,36-1-15,-36 1 16,35-18-16,0 18 0,-17-1 16,35 1-16,18 35 15,-18-18-15,53 36 16,-18-18-16,-17 0 16,-1 0-16,19-18 15,-19 18-15,1 35 16,-1-53-16,-17-17 15,-17 35-15,-1-36 0,-35 1 16,18 0-16,-36-18 16,18-18-1,-17 0-15,35 18 16,-1-17-16,1-1 16,17 18-16,18-18 15,18 18 1</inkml:trace>
  <inkml:trace contextRef="#ctx0" brushRef="#br0" timeOffset="46942.2293">3404 10354 0,'18'0'15,"35"0"1,17 0 0,-17-18-16,36 18 15,-54 0-15,18 0 16,-36 0-16,1 0 15,-18 18-15</inkml:trace>
  <inkml:trace contextRef="#ctx0" brushRef="#br0" timeOffset="47102.5035">3563 10601 0,'71'0'15,"-18"-18"1,17 18 0,-52 0-16,-1 0 15</inkml:trace>
  <inkml:trace contextRef="#ctx0" brushRef="#br0" timeOffset="48548.2544">4322 10089 0,'-18'-35'0,"18"18"16,18-19-1,34 1 1,54 35-1,-70 0-15,-19 0 16,1 18-16,-1-1 0,1 54 16,-18-54-16,-18 36 15,1-17-15,-18 17 16,35-36-16,-18 36 16,18-18-16,35 1 15,-17-19-15,17 19 16,18-1-16,-35 0 15,17-17-15,-35-1 16,18 1-16,-18 0 0,-36-1 16,19 1-16,-1-18 15,-17 18-15,-1-18 0,-16 0 16,-19 0-16,53 0 16,-35 0-16,53-18 15,36 18 1</inkml:trace>
  <inkml:trace contextRef="#ctx0" brushRef="#br0" timeOffset="49171.3324">4992 10354 0,'-18'-18'0,"36"36"109,-1 0-93,-17-1-16,18 1 15,-18 0-15,53 52 16,-53-35-16,35 1 16,-17-1-16,17 0 15,-17-17 1,-1-18-1,1 0 1,0-18-16,17-35 16,-17 36-16,-1-54 15,1 36-15,17-36 16,-17 36-16,0-18 16,-1 35-1,-17 1-15,-17 17 16</inkml:trace>
  <inkml:trace contextRef="#ctx0" brushRef="#br0" timeOffset="50589.5706">8467 6068 0,'0'17'15,"-18"19"1,18-19-1,18 1-15,-18 0 0,17 17 16,1-17-16,17-1 16,1 1-16,34 17 15,-17-17-15,53-1 16,-18 1-16,71-18 16,-53 0-16,123 0 15,-123 0-15,88 18 16,-124-18-16,107 17 15,-107-17-15,1 18 16,-1-18-16,-17 18 16,53-1-16,-71 1 15,18 17-15,-35-17 16,0 17-16,-18-17 16,17-1-16,-17 1 15,0 0-15,0-1 16,-17-17-16,17-17 31,0-1-31,17 0 16,1-17-16,0 17 15,17 1-15,-18-1 16,54 0-16,-36 18 16,18-17-16,-18 17 0,89 17 15,-54-17-15,89 36 16,-88-36-16,123 35 15,-106-17 1,88-1-16,-87 1 16,-1-18-16,88 0 15,1 0-15,-107 0 16,71-18-16,-105 18 16,16-17-1,-34-1-15,0-17 16,-1 17-16,-17-17 15,-17 17-15,-1 1 16,0-1-16,-17 18 16</inkml:trace>
  <inkml:trace contextRef="#ctx0" brushRef="#br0" timeOffset="51391.1642">10125 6967 0,'17'0'15,"54"-17"1,-36 17-16,71-18 16,-71 18-16,36 0 15,-36 0-15,0 0 16,-17 0-16</inkml:trace>
  <inkml:trace contextRef="#ctx0" brushRef="#br0" timeOffset="51651.3203">10372 7003 0,'0'35'16,"17"0"-16,-17-17 0,18 17 16,-18 0-16,18-17 15,-1 17-15,-17 1 0,18 17 16,-36-18-1,18-18-15,-17 1 0,-36-18 16,35 0-16,-17 0 16,-36-18-1,36 1-15,-18-1 16,18 18-16,17 0 0,0 0 16,1 18-16</inkml:trace>
  <inkml:trace contextRef="#ctx0" brushRef="#br0" timeOffset="61683.1969">9648 9648 0,'18'0'16,"-18"-17"-1,0-1 1,0 1 0,-18-1-1,18 0-15,-17 1 16,-1 17-16,1 0 15,-54-18-15,36 36 16,-36 17-16,36 0 16,-18 36-16,35-36 15,-17 53 1,35-52-16,18 34 16,-1-35-16,19 18 15,-1-17-15,18-1 16,-18-35-16,36 17 15,-36-17-15,18-17 16,-18-1-16,0-17 16,-17 0-16,17-18 15,-35 17-15,0-34 16,-17 35-16,-1-36 16,0 53-16,1 1 15,-1-1-15,0 0 16,1 1-16,17 34 31,0 36-15,17 0-16,1-17 15,17 34-15,1-35 16,-1-17-16,18 35 16,-18-18-16,0-17 15,-17 0-15,0-18 0,17 17 16,-35 1-16</inkml:trace>
  <inkml:trace contextRef="#ctx0" brushRef="#br0" timeOffset="64052.6665">9543 11518 0,'0'18'0,"17"70"16,1-53-16,-18 36 0,18-18 16,-18 17-16,17 1 0,-17 17 15,0 106-15,-17-106 16,17 53-1,0-88-15,-18 18 16,18-53-16,0-36 16,-18-17-16,18-1 15,0 1-15,18-53 16,0 35-16,17 0 16,0 53-16,53 0 15,-52 0-15,-1 35 16,0-17-16,0 17 0,1 1 15,-1 16-15,-35-16 16,0-1-16,-18 0 16,1-17-16,-1 0 15,-52-1-15,17-17 16,17 0-16,-52 0 16,53-17-16,0-1 0,-1 0 15,36 36 1</inkml:trace>
  <inkml:trace contextRef="#ctx0" brushRef="#br0" timeOffset="65026.4513">9860 14358 0,'0'0'0,"0"-18"0,0-17 16,0 18 0,0-1-16,-17 0 15,-1 18-15,0 0 0,-35 36 16,18-19-16,-18 54 16,18-18-1,0 35-15,35-35 16,0-18-16,0 18 0,17 0 15,54 17-15,-18-34 16,0-19-16,70 1 16,-70 0-16,0-18 15,53-18-15,-71 0 16,0 1-16,-70 17 31</inkml:trace>
  <inkml:trace contextRef="#ctx0" brushRef="#br0" timeOffset="70227.9524">14252 12823 0,'-17'-17'16,"17"-1"-16,-18 36 31,18 35-31,-18-18 16,18 18-16,0-18 0,0 36 15,18 35-15,0-53 16,17 17-16,0-35 16,18 18-1,-18-53-15,18 0 16,-17-17-16,34-19 16,-52 1-16,-1-35 15,1 17-15,-18-36 16,0 54-16,0-71 15,-18 71-15,18-18 16,0 35-16,0 1 16,-17 17-16,34 17 15,1 54 1,0-18-16,-1 53 16,1 0-1,0-1-15,-1-16 16,1-54-16,-18 0 15,17 18-15,-17-35 16,0-1-16,-17-34 31</inkml:trace>
  <inkml:trace contextRef="#ctx0" brushRef="#br0" timeOffset="70793.7843">15099 13018 0,'18'0'62,"-1"0"-46,1 0-16,-18 17 0,53-17 16,-36 0-16,54 0 15,-18 0 1,-18 0-16,18 0 16,-35 0-16,-1 0 15,1 0-15</inkml:trace>
  <inkml:trace contextRef="#ctx0" brushRef="#br0" timeOffset="70976.6899">15117 13194 0,'35'18'16,"53"-1"-1,0-17-15,0 0 16,-52 0-16,17 0 16,-18 0-16,-17 0 15</inkml:trace>
  <inkml:trace contextRef="#ctx0" brushRef="#br0" timeOffset="71740.5886">15804 12524 0,'18'70'16,"0"36"-16,-18-53 15,35 88 1,-35-53-16,18-17 0,-1 52 16,1-87-16,0 16 15,-18-34 1,0-36-16,0-17 15,17-18-15,-17 18 16,18-36-16,-1 36 16,36 0-16,-35 35 15,53 18 1,-36-1-16,-17 1 0,17 52 16,-18-34-16,-17 34 15,-17-35 1,-1 1-16,1-19 0,-1 1 0,-17 0 15,-18-18 1,35 0-16,0 0 0,1 0 16,-1 0-16,0-18 15,18 0-15,18 1 16</inkml:trace>
  <inkml:trace contextRef="#ctx0" brushRef="#br0" timeOffset="72090.5513">16757 13070 0,'-35'-17'15,"17"-1"-15,-35 1 16,0 17 0,18 0-16,0 17 0,-1 1 15,19 17-15,-19 18 16,36-18-16,18 18 16,0-18-16,17-17 15,18 0-15,-18 17 0,18-17 16,53-1-16,-53-17 15,-18 0-15,18 0 0,0 0 16,-35-17-16,-18-1 16</inkml:trace>
  <inkml:trace contextRef="#ctx0" brushRef="#br0" timeOffset="72728.7456">13688 12171 0,'0'-18'16,"17"18"-1,1 0 1,0 18-16,-1 17 16,-17-17-16,18 88 15,-18-53 1,0 123-16,0-70 16,-18 105-16,18-122 15,0 87-15,0-88 16,18 53-1,-18-88-15,0 53 16,18-53-16,-18 0 16,17-35-16,1-1 15</inkml:trace>
  <inkml:trace contextRef="#ctx0" brushRef="#br0" timeOffset="73337.0344">13670 12294 0,'18'-17'16,"-1"17"-1,19-18-15,-19 18 16,19 0-16,-1-18 0,53 18 16,-35 0-16,70 18 15,-34-18-15,69 0 16,-69 0-16,105 0 15,-89 0-15,107 0 16,-88 0-16,87 0 16,-87 0-1,123-18-15,-124 18 16,142-17-16,-142-1 16,89 0-16,-106 18 15,88-17-15,-124-1 16,107 18-1,-107-17-15,1 17 16,-18 0-16,17-18 0,18 18 16,-52 0-16,17-18 15,-36 18-15,-17 18 47,-17-18-47,17 18 31,-18-18-31,18 17 16</inkml:trace>
  <inkml:trace contextRef="#ctx0" brushRef="#br0" timeOffset="73829.4892">17321 12171 0,'0'17'15,"0"36"1,0-17-1,0-1-15,0 71 16,0-53-16,0 88 16,-17-53-16,17 71 15,0-71-15,17 88 16,-17-87-16,36 87 16,-19-88-16,19 53 15,-19-88-15,19 35 16,-36-52-16,35-1 15,-18-17-15,-17-36 16</inkml:trace>
  <inkml:trace contextRef="#ctx0" brushRef="#br0" timeOffset="74364.1579">17515 13864 0,'-17'-17'15,"-1"17"-15,1 0 16,-36 0 0,0 0-1,0 0-15,0 17 0,-53 1 16,18-18-16,0 0 15,-18 17-15,-124-17 16,107 0-16,-142 18 16,124-18-16,-123 0 15,123 0-15,0 0 16,-1 0-16,-16-18 0,17 18 16,-1 0-16,-16 0 0,17-17 15,-142 17 1,54 0-16,123-18 0,0 18 15,-52-17 1,52-1-16,53 18 16,18-18-16,17 18 15,36 0-15</inkml:trace>
  <inkml:trace contextRef="#ctx0" brushRef="#br0" timeOffset="76404.1944">11712 12365 0,'18'18'0,"0"-18"15,-1 17-15,18-17 0,71 35 16,-35 1-16,17-1 15,0 0-15,106 36 16,18 17-16,-106-53 16,105 36-16,-105-54 15,106 36-15,-124-35 16,53 0 0,-88-1-16,0-17 15</inkml:trace>
  <inkml:trace contextRef="#ctx0" brushRef="#br0" timeOffset="76711.0849">13229 12594 0,'35'18'0,"18"17"16,0 18 0,0 18-1,-18-36-15,1 35 0,-19-17 16,-17 0 0,-35-17-1,17-19-15,-52 1 16,17 17-16,0-17 15,0 17 1,36-35-16,-1 18 16</inkml:trace>
  <inkml:trace contextRef="#ctx0" brushRef="#br0" timeOffset="77461.1524">11748 14517 0,'17'-18'16,"54"-35"0,-18 18-16,17 0 0,18-18 15,-17 0-15,123-71 16,-71 71-16,-17-17 15,106-71-15,-106 70 16,53-52-16,-124 88 16,18-36-16,-36 53 15,-17 1 1,-17-1-16,-1 18 16,0-18-16,1 18 15,17 18 1,17-18-1,1 0-15,17 0 16,-17 0-16,-18-18 16</inkml:trace>
  <inkml:trace contextRef="#ctx0" brushRef="#br0" timeOffset="77851.3113">12894 13458 0,'0'-17'15,"18"17"1,17-18-16,0 1 16,18-1-16,0 18 0,0-18 0,0 18 15,0 0-15,70 0 16,-70 0-16,18 0 16,-54 18-16,-17 0 15,18-1-15,-53 36 16,-18 18-16,35-18 15,-52 35-15,34-35 16,1 35-16,35-53 16,-18 36-16</inkml:trace>
  <inkml:trace contextRef="#ctx0" brushRef="#br0" timeOffset="81465.0816">20108 11959 0,'18'18'16,"-18"-1"-16,18 19 16,-1-1-16,1 18 15,0 0-15,34 53 16,-34-36-16,35 36 15,-18-53-15,1 18 16,-19-36-16,18 0 16,-17-35-16,17 0 15,-17-18-15,17-52 16,-17 35-16,0-71 16,-1 35-16,-17-52 15,0 52-15,0-52 16,0 87-16,-17-34 15,17 52-15,0 1 16</inkml:trace>
  <inkml:trace contextRef="#ctx0" brushRef="#br0" timeOffset="82077.6118">20955 12259 0,'18'0'15,"-1"0"1,1 0-16,35 0 16,-18 0-16,0 0 15,36 0-15,-18 0 16,-18 0-16,0 0 0,1 0 16,17 0-16,-36 0 15,1 0-15,-18-18 47,-18 18-47</inkml:trace>
  <inkml:trace contextRef="#ctx0" brushRef="#br0" timeOffset="82477.2753">21167 12471 0,'17'0'15,"1"0"-15,35 0 16,17 0-1,19 0 1,-1 0-16,-71 17 16,36-17-16</inkml:trace>
  <inkml:trace contextRef="#ctx0" brushRef="#br0" timeOffset="83072.4887">22084 12206 0,'-18'-18'16,"-17"-17"-1,17 35-15,1 0 16,-19 0-16,19 0 0,-18 18 0,-1 17 15,19 0-15,-19 54 16,36-54-16,0 35 16,18-34-16,0-1 15,35 18 1,-36-35-16,36-18 16,-18 0-16,-17-18 0,17 0 15,1-17-15,-36 0 16,17-1-16,-17-34 15,0 35-15,0-1 16,-17-17-16,17 36 16,-18 17-16,18 17 15,18 36 1,-1-17 0,1-1-16,17 35 15,-17-52-15,17 53 16,-17-36-16,-1-17 15,1-1-15,-18 1 0,0-1 0</inkml:trace>
  <inkml:trace contextRef="#ctx0" brushRef="#br0" timeOffset="83652.1113">22419 12383 0,'18'0'78,"17"0"-78,-17 0 15,52 0-15,-35 0 16,18-18-16,-35 18 16,17 0-16,-17 0 15,0 0-15,17 0 16,-53 0 15</inkml:trace>
  <inkml:trace contextRef="#ctx0" brushRef="#br0" timeOffset="84157.3081">22560 12136 0,'0'17'15,"0"1"-15,18 35 16,-1 17 0,-17-34-16,18 34 15,0-35-15,-18 36 16,17-36-16,1 18 16,-18-35-1</inkml:trace>
  <inkml:trace contextRef="#ctx0" brushRef="#br0" timeOffset="84669.5053">23019 12206 0,'0'18'16,"17"-1"-16,-17 36 15,0-35-15,18 53 16,-18-36-16,18 0 15,-1 0-15,19 36 16,-19-36-16,1-17 0,17-1 16,0 1-16,-17-18 15,35 0 1,-35-18-16,35-34 16,-36 34-16,18-53 15,-17 36-15,-18 0 0,18 0 16,-18-1-16,0-34 15,0 52-15,17 18 32,-17 71-17,0-36-15,18 35 16,0-17-16,-1-17 0,1 17 16,0 17-16,-1-35 15,-17 1-15,0-19 16</inkml:trace>
  <inkml:trace contextRef="#ctx0" brushRef="#br0" timeOffset="86219.7901">17657 13159 0,'-18'0'16,"36"0"-1,-1 0 1,18-18 0,-17 0-16,53-17 15,-18 0-15,70-18 16,-52 18-16,87-36 15,-69 36-15,105-36 16,-106 18-16,106-17 16,-124 34-16,54-16 15,-71 34-15,0-17 16,-36 35-16,1 0 16,-18-18 30,0 0-30,0 1 0</inkml:trace>
  <inkml:trace contextRef="#ctx0" brushRef="#br0" timeOffset="86459.7157">19015 12383 0,'-18'0'15,"36"0"-15,-1 0 16,1 0-16,17 0 0,-17 0 16,52 17-16,19-17 15,-54 0-15,0 18 16,36-1 0,-54 19-16,-17-1 15,-17-17-15,-18 35 16,-18-18-16,35-18 15,-35 19-15,35-19 16,1 19-16</inkml:trace>
  <inkml:trace contextRef="#ctx0" brushRef="#br0" timeOffset="87026.3937">19685 11553 0,'18'36'15,"-18"-19"-15,0 19 0,17 52 16,1-35-1,-18 17-15,18 19 0,-18-1 16,0 18-16,0-1 0,-18 89 16,18-88-16,0-35 0,18 17 15,-18-17-15,0-1 16,17-17-16,1 18 16,-18-36-16,0-17 0,17-18 15</inkml:trace>
  <inkml:trace contextRef="#ctx0" brushRef="#br0" timeOffset="88829.2091">19562 11589 0,'17'-18'15,"1"18"1,-1-18-16,1 18 16,-18-17-1,18 17-15,-1 0 16,1 0 0,0 0-16,17 0 15,0 0-15,0 0 16,1 0-16,34 17 15,-17-17-15,0 18 0,71 0 16,-54-18 0,1 17-16,105 19 15,-88-36-15,106 35 16,-88-35-16,123 18 16,-105-18-16,141 17 15,-124-17-15,141 0 16,-141 0-16,124 18 15,-142-18-15,142 0 16,-142 0-16,89 0 16,-106 0-16,88 0 15,-124 0-15,71 0 16,-70 0-16,-1-18 16,-34 18-1,-1 0-15,-35-17 16,0 34 62,0 1 16,18-18-79,-18 18 48,17-18-63,1 0 94,-18 17-79,0 1 16,0-1-31,0 1 16,0 17 0,0-17-16,0 0 0,0-1 15,0 19-15,0 34 16,0-35-16,0 1 16,0 52-16,18-53 15,-18 71-15,0-71 16,0 53-16,17-35 15,-17 36-15,18-19 16,-18-35 0,0 1-16,17 34 15,1-35-15,0 18 16,-1-35-16,1 17 16,-18-17-16,18 17 15,-18-17-15,0 0 16,0-1-16,0 1 15,0-1-15,0 19 16,17-19-16,-17 19 16,0-19-16,18 1 15,-18 0-15,18 17 16,-1-18 0,-17 1-1,18 0-15,-36-18 31,1 0-15,-1 0-16,0 0 16,1 0-16,-19-18 15,1 18-15,-18 0 16,36 0-16,-72-18 16,54 18-16,-88 0 15,70 0-15,-71 0 16,54 0-16,-89 0 15,71 0-15,-89 0 16,71 0-16,-88 0 16,89 0-16,-107 0 15,106 0 1,-106 0-16,107 0 16,-125-17-16,124 17 15,-123-18-15,123 18 16,-105-17-1,105-1-15,-88 0 16,106 18-16,-106-17 16,105-1-16,-69 18 15,69-18-15,-52 18 16,88-17-16,-70 17 16,70-18-16,-35 18 15,53-18-15,-1 18 16,1 0-16,17 0 0,1-17 15,-19 17-15</inkml:trace>
  <inkml:trace contextRef="#ctx0" brushRef="#br0" timeOffset="90614.0263">10971 10001 0,'18'0'46,"17"18"-30,-17-18-16,0 0 16,35 18-16,-18-1 15,53 1-15,-53-18 16,89 17 0,-71-17-16,17 0 0,18 18 15,-17 0-15,88-1 16,-71 1-16,0 0 0,0-1 15,18 1-15,88 17 16,-88-17-16,0-1 16,105 36-16,-105-35 15,0 17-15,0-17 0,106 35 16,-89-18-16,106 18 16,-123-35-1,18 17-15,-18-17 0,-1-1 16,1 19-16,124-1 15,-125 0-15,107 18 16,-124-35-16,124 35 16,-124-36-16,124 36 15,-106-35-15,-1 17 0,1-17 16,0 17-16,106 0 16,-124-17-16,106 35 15,-106-36-15,89 36 16,-89-17-16,88-1 15,-88 0-15,71 0 16,-88 1-16,70-1 16,-71 0-1,71 1-15,-88-19 16,18 1-16,35 35 16,-53-36-16,35 19 15,0-1 1,-53-17-16,36 17 15,-36-17-15,0-1 0,36 1 16,-53-1-16,52 1 16,-52 0-16,17-18 15,0 17-15,18 1 16,-35 0-16,35-1 16,-36 1-16,19 0 15,-19-1 1,1-17-16,0 18 15,-1-18 1,1 17-16,0-17 0,-1 0 16,19 0-16,-19 18 0,36-18 15,-18 0-15,1 0 16,-1 18-16,0-18 0,0 0 16,1 17-16,-1-17 15,-17 0-15,-1 0 31,-17 18 1,18-18-17,0 0-15,-1 18 16,1-18 0,-1 0-1,1 0 48</inkml:trace>
  <inkml:trace contextRef="#ctx0" brushRef="#br0" timeOffset="91098.5504">18944 11783 0,'0'17'31,"35"19"-15,1-19-16,17 19 15,-18-19-15,18 19 16,17-1-16,-34-18 16,17 36-16,-36-53 15,19 36 1,-36-19-16,17-17 15,-17 18-15,-17-18 32,-1 18-17,0-1 1,1-17-16,-1 18 16,18-1-16,-18-17 15,1 18-15,-1 0 0,-35-1 16,35 1-16,-34 0 15,34-1-15,0 1 16,1 0 0,17-1-1</inkml:trace>
  <inkml:trace contextRef="#ctx0" brushRef="#br0" timeOffset="100551.1411">23989 12471 0,'-35'17'16,"35"1"-1,17-18 1,36 18-16,0-18 16,71 17-16,-54 1 15,107-18-15,-72 0 16,-16 0-16,16 0 16,-16 0-16,-19 0 15,-17 0-15,-18 0 0,18 0 16,-35 0-16</inkml:trace>
  <inkml:trace contextRef="#ctx0" brushRef="#br0" timeOffset="100820.326">24853 12312 0,'71'0'16,"17"0"-1,-35 18-15,70 17 16,-52 0-16,-36-17 16,18 17-16,-35-17 0,-1 17 15,-17 18 1,0-35-16,-70 34 16,35-16-16,-18-19 0,-36 36 15,37-35-15,-19 17 16,36-17-16,17-1 15,0 1-15</inkml:trace>
  <inkml:trace contextRef="#ctx0" brushRef="#br0" timeOffset="101938.0849">26405 12136 0,'18'0'31,"17"0"-31,18 0 0,106-18 16,-53 18-16,0 0 0,-18-18 15,53 18 1,-88 0-16,-18 0 0,-17 0 15</inkml:trace>
  <inkml:trace contextRef="#ctx0" brushRef="#br0" timeOffset="102205.3866">26846 12118 0,'-35'35'0,"17"36"16,36-18-16,17 53 15,1-54-15,-19 1 16,19 0-16,-1 35 15,-17-35-15,-18 18 16,-18-36-16,0-17 16,1-1-16,-19 1 0,1 0 15,-53-1-15,53-17 16,-1 0-16,1 0 0,-36 0 16,36 0-16,18-17 15,-1 17-15,0 0 16,36 0-1,52 0 1</inkml:trace>
  <inkml:trace contextRef="#ctx0" brushRef="#br0" timeOffset="102604.3918">27499 12506 0,'35'0'16,"1"0"-16,52 0 15,-35 0-15,35 0 16,-18 18 0,-52-18-16</inkml:trace>
  <inkml:trace contextRef="#ctx0" brushRef="#br0" timeOffset="102743.5533">27552 12682 0,'88'0'16,"-35"-17"-1,-18 17-15,36-18 16</inkml:trace>
  <inkml:trace contextRef="#ctx0" brushRef="#br0" timeOffset="103221.2436">28205 12206 0,'17'-18'0,"54"1"16,17 17-1,18 35 1,-71-17-16,18 35 16,-35-36-16,-18 19 0,-36-1 15,19 0-15,-36-17 16,0 17-1,35-17-15,-17 35 16,35-36-16,18 36 16,-18-35-16,53 35 15,-36-36-15,18 19 16,-17-19-16,-36-17 31,-34 0-15,16 0-16,-34 18 15,34-18-15,1 0 0,-18 18 16,36-18 0,-1 0-16,18 17 0</inkml:trace>
  <inkml:trace contextRef="#ctx0" brushRef="#br0" timeOffset="104111.2914">28875 12541 0,'18'18'31,"-18"0"-16,17-1-15,-17 1 0,18 17 16,-1-17-16,1 52 0,0-52 16,17 35-1,-35-36-15,18 19 16,-1-19-16,1 1 0,17-18 16,0-53-1,-17 35 1,0-17-16,35-35 15,-36 17-15,1 17 0,0-16 16,-18 16-16,17 19 16,-17-19-16,0 19 0,0-1 0,-17 18 15,-1 0-15</inkml:trace>
  <inkml:trace contextRef="#ctx0" brushRef="#br0" timeOffset="104795.3887">25523 11818 0,'0'-18'15,"0"36"1,18 17-1,-18 1-15,35 69 0,-35-52 16,18 106 0,-18-71-16,-18 71 15,18-71-15,-17 36 16,17-71-16,0 52 16,0-69-16,17-1 15,-17-17-15,18-18 16</inkml:trace>
  <inkml:trace contextRef="#ctx0" brushRef="#br0" timeOffset="106007.8729">25453 11712 0,'35'-17'16,"0"17"0,36 17-16,35-17 15,-53 0-15,17 0 16,89 0-16,-71-17 15,106 17-15,-105 0 16,122 0 0,18 0-16,-87 17 0,-1-17 15,123 18 1,1 0-16,-142-18 16,1 0-16,123 17 15,-124 1-15,124-18 16,-123 17-16,-1-17 0,1 0 15,123 18 1,-142-18-16,142 18 16,-141-1-16,53 1 15,-89-18-15,19 0 16,-54 0-16,-17 0 16,-1 0-16,-17 18 0,18-18 15,-18 17 1,0 1 15,0 0-15,0-1-1,0 1 1,0-1-16,17 19 16,-17-1-16,-17-17 15,17-1-15,-18 54 16,1-36-16,-1 53 15,18-52-15,-18 52 16,18-35-16,18 53 16,-18-71-16,18 71 15,-1-53-15,1 52 16,-1-69-16,1 52 16,-18-53-16,0 36 15,18-54-15,-18 36 16,0-35-16,0 17 15,0-17-15,0-1 16,-18-17-16,18 36 16,-18-19-16,18 1 15,-17-18 1,-18 0-16,17 0 16,-17 0-16,17 0 15,-35 0 1,18 18-16,-53-18 15,52 0-15,-69 17 16,34-17-16,-70 18 16,70 0-16,-17-18 0,0 0 15,-88 17-15,70-17 16,-106 18-16,106-18 16,0 0-16,1 0 15,-107 0-15,0 17 16,106-17-16,1 0 15,-1 0-15,17-17 16,-122 17-16,123-18 0,-18 18 16,0 0-16,-106-17 15,106 17-15,1-18 16,-107 0-16,124 18 16,-18-17-16,-70-19 15,105 19-15,-17 17 0,35-18 16,-71 0-1,89 18-15,-53-17 16,70 17-16,-35 0 16,36 0-16,-1 0 15,36 0-15,-1 0 16,1 0 0</inkml:trace>
  <inkml:trace contextRef="#ctx0" brushRef="#br0" timeOffset="106307.9755">25559 12823 0,'0'18'16,"0"0"-16,17-1 0,-17 72 16,18-36-16,0 35 15,-18-35-15,17 35 16,-17-53-16,0 0 15</inkml:trace>
  <inkml:trace contextRef="#ctx0" brushRef="#br0" timeOffset="108449.0356">10142 9666 0,'18'0'16,"17"0"-1,1 0 1,-1-18-16,0 18 15,0 0 1</inkml:trace>
  <inkml:trace contextRef="#ctx0" brushRef="#br0" timeOffset="108587.8644">10160 9860 0,'35'18'16,"-17"-18"-16,0 0 0,34 0 15,-34 0 1,17 0-16,-17 0 16</inkml:trace>
  <inkml:trace contextRef="#ctx0" brushRef="#br0" timeOffset="108880.852">10672 9437 0,'35'-18'0,"35"-17"16,-17 17 0,0 1-1,-35 17-15,-18-18 16,17 18-16,-34 0 16</inkml:trace>
  <inkml:trace contextRef="#ctx0" brushRef="#br0" timeOffset="109244.7924">10707 9419 0,'0'18'0,"-18"17"16,18 0-16,-17 18 15,17-17-15,0 34 16,0-35-1,17 36-15,-17-53 16,18 17-16,-1-17 16,1-1-16,0 1 15,-1-18-15,1 17 16,0 1-16,-1 17 16,-17-17-16,-17 17 15,-1 1-15,-17 16 16,-1-34-16,-16 17 15,16-17-15,-17-18 16,36 18-16,-1-18 16,0-18-16,18 0 15</inkml:trace>
  <inkml:trace contextRef="#ctx0" brushRef="#br0" timeOffset="110544.9312">10107 11977 0,'35'-18'0,"1"18"16,-19-17-16,54 17 16,-36-18-16,36 36 15,-54-18-15,19 17 16</inkml:trace>
  <inkml:trace contextRef="#ctx0" brushRef="#br0" timeOffset="110700.5156">10160 12259 0,'35'0'15,"36"0"1,17-18-1,-53 18-15,1-17 0,17 17 16</inkml:trace>
  <inkml:trace contextRef="#ctx0" brushRef="#br0" timeOffset="111178.236">10777 11836 0,'0'0'0,"0"-18"0,18 0 16,0 1-16,35-1 15,-36 18 1,1-17-16,17 34 16,-17-17-16,-18 18 0,0 35 15,0-36-15,-18 36 16,18-35-16,0 35 16,0-36-1,0 19-15,0-1 16,35 18-16,-17-35 15,17 34-15,-17-34 16,0 35 0,-36-35-16,-35 35 15,0-36-15,-35 19 16,35-19-16,-18 18 16,36-35-16,18 0 15,-1 0-15,36 0 16</inkml:trace>
  <inkml:trace contextRef="#ctx0" brushRef="#br0" timeOffset="112392.1332">10495 14429 0,'-17'0'16,"34"0"0,18 0-16,-17-18 15,53 0 1,-36 18-16,0-17 0,18 17 16,-35 0-16</inkml:trace>
  <inkml:trace contextRef="#ctx0" brushRef="#br0" timeOffset="112916.2124">10901 14146 0,'17'0'31,"1"0"-31,17 0 0,18 18 16,-17 0-16,-1 52 15,-17-34-15,-1 34 16,-17-17 0,-17 35-16,-1-53 15,-17 36 1,17-53-16,0-1 0,18 19 15,0-19 1,36-17 0,-19 0-16,19 0 0,16 0 15,-16 18-15,17-18 16,-36 0-16,19 17 16,-19-17-1,1 0-15</inkml:trace>
  <inkml:trace contextRef="#ctx0" brushRef="#br0" timeOffset="113382.5087">10530 14623 0,'18'0'16,"0"-18"0,35 0-1,-36 1-15,1 17 0,17 0 16,0-18-16</inkml:trace>
  <inkml:trace contextRef="#ctx0" brushRef="#br0" timeOffset="117421.1333">15416 11483 0,'0'-18'16,"0"1"-1,0-1 1,0 0-1,-17 18 1,17 18-16,-36 0 16,19 17-16,-18 0 0,-36 36 15,53-18 1,1-18-16,-19 71 16,36-71-16,18 36 15,0-36-15,52 0 16,-34-17-16,34-1 15,-35-17-15,18 0 16,-35-17-16,0-1 16,-18 1-16,-18-19 15,0 1-15,-35 0 16,18 17-16,0 18 16,0-18-16,-1 18 0,19 0 15,-19 18 1,19-18-16</inkml:trace>
  <inkml:trace contextRef="#ctx0" brushRef="#br0" timeOffset="120590.0054">21273 10760 0,'0'-18'16,"17"36"0,-17-1-1,18 54-15,-1-36 16,-17 0-16,18 54 16,-18-36-16,18 17 15,-18-35-15,17-17 16,-17 17-16,0-17 0,0 0 15,18-18-15,-18 17 0,0 1 16,18-18-16</inkml:trace>
  <inkml:trace contextRef="#ctx0" brushRef="#br0" timeOffset="120776.681">21643 10883 0,'0'18'0,"0"35"16,0-36-16,-18 54 15,18-18-15,0 17 16,0-34-16,18 52 16,-18-53-16,18 36 15</inkml:trace>
  <inkml:trace contextRef="#ctx0" brushRef="#br0" timeOffset="122569.0619">27129 10813 0,'0'-18'0,"17"0"15,19 18-15,34-17 16,-17 34-16,18-17 0,52 36 16,-88-19-1,18 36-15,-35-35 16,-18 17-16,-18 0 16,-35 1-16,18-19 15,-18 19 1,35-19-16,1 1 0,17 17 15,17-17-15,1 17 16,17-17-16,18 35 16,-53-36-16,18 19 15,-36-19-15,-35-17 16,-17 0 0,35 0-16,-54 0 15,72 0-15,-19 0 16,36 18-16,18-18 15,17 0-15</inkml:trace>
  <inkml:trace contextRef="#ctx0" brushRef="#br0" timeOffset="122973.9067">27799 10918 0,'35'-17'16,"36"-1"-1,17 18 1,0 18-16,-17 17 16,-36 36-1,-35-54-15,-35 19 16,-1-19-16,1 19 15,17-36-15,1 35 16,17-18-16,35 19 16,0-1-1,36 0-15,-36-17 16,1 17 0,-19-35-16,-34 18 0,-19-18 15,-52 0 1,35 17-16,0-17 0,0 0 15,0 0-15,-17 0 16,35 18-16,17 0 16,18 17-16</inkml:trace>
  <inkml:trace contextRef="#ctx0" brushRef="#br0" timeOffset="126839.6635">13758 4039 0,'-17'0'0,"34"0"32,54-17-17,-36-1-15,0 18 16,18 0-16,0 0 15,-17 0-15,-1 0 16,-18 18-16,-34-1 16</inkml:trace>
  <inkml:trace contextRef="#ctx0" brushRef="#br0" timeOffset="126990.1337">13758 4269 0,'53'0'15,"-17"0"-15,34-18 16,-17 18-16,18-18 16,-54 18-16,18 0 0,-17 0 15</inkml:trace>
  <inkml:trace contextRef="#ctx0" brushRef="#br0" timeOffset="128251.5515">14940 3775 0,'0'-18'0,"-17"18"16,34-18 0,36 18-1,-18 0-15,54 0 16,-54 18-16,53-18 16,-53 18-16,1 17 15,-19-17 1,-17 17-1,-17-17-15,-1-1 0,0 18 0,-17 1 16,17-19-16,18 19 16,0-1-1,18-17-15,17 17 16,1-17-16,16-1 16,-34 1-16,-18-1 0,18 1 15,-54 17 1,-34-17-1,-1 0 1,36-1-16,-18 1 0,18-18 16,53 0-1,34-18 1,-16 1-16</inkml:trace>
  <inkml:trace contextRef="#ctx0" brushRef="#br0" timeOffset="128591.7757">15928 3457 0,'-18'0'16,"1"18"-16,17 0 15,-18 52 1,18-17-16,-18 18 0,18-19 16,0 72-1,18-71-15,-18 17 0,35 19 16,1-36-16,-19-18 0,36 18 15,-35-18 1,-1-35-16,1 35 16</inkml:trace>
  <inkml:trace contextRef="#ctx0" brushRef="#br0" timeOffset="129703.2667">16351 3739 0,'18'-17'15,"0"17"1,-1 0-16,36-18 16,-18 18-16,18-17 15,-17-1-15,16 18 16,-34 0-16,-36 0 31</inkml:trace>
  <inkml:trace contextRef="#ctx0" brushRef="#br0" timeOffset="129983.9496">16369 3775 0,'18'53'16,"-1"-18"-16,1 18 15,-1-18 1,1-17-16,17-1 0,-17 1 16,53 17-16,-36 1 15,-18-19-15,19 1 16,-1 0-16,-17 17 16,-18-18-16,0 1 0,0 0 15,-53-1-15,35-17 16,-17 18-16,0-18 0,-1 0 15,1 0-15,-18-18 16,35 18-16,1 0 0,34-17 16,1 17-16,17-18 15</inkml:trace>
  <inkml:trace contextRef="#ctx0" brushRef="#br0" timeOffset="130330.8135">17198 3986 0,'18'0'15,"-1"0"-15,1 0 0,17 0 16,0-17-16,1 17 16,17 0-16,-18 0 15,18-18-15,-18 18 16,-17 0-16,-1-18 15,1 18-15</inkml:trace>
  <inkml:trace contextRef="#ctx0" brushRef="#br0" timeOffset="130569.9817">17339 3722 0,'0'53'15,"0"0"1,18-18-16,-1 35 16,1-34-16,0-1 0,-1 36 15,1-36 1,0 0-16,-1 0 15,-17-17-15,0 0 16</inkml:trace>
  <inkml:trace contextRef="#ctx0" brushRef="#br0" timeOffset="131701.408">17921 3722 0,'-18'-18'16,"36"18"-1,35-17 1,-35 17-16,17 0 0,0 0 16,18 35-1,-35-35-15,17 35 16,-35 0 0,0-17-16,-18 0 15,1-1-15,17 1 0,-18 0 16,36-1-1,-1 1-15,19 17 16,-1-17-16,0-1 16,-17 1-16,-18 17 15,-18-17-15,-52 0 16,34-18 0,-34 17-16,-1-17 15,54 0-15,-1 0 16,36 0-1,17 0 1,0 0-16</inkml:trace>
  <inkml:trace contextRef="#ctx0" brushRef="#br0" timeOffset="132072.4663">18486 3916 0,'-18'0'0,"36"0"31,-1 0-15,1 17-16,17 1 0,-17-18 15,17 35 1,-17-35-16,17 18 15,-17-18-15,-18 18 16</inkml:trace>
  <inkml:trace contextRef="#ctx0" brushRef="#br0" timeOffset="132250.691">18591 3916 0,'-35'35'31,"35"-17"-31,-18-1 0,1 19 16,17-19-16,0 1 15,0 0-15</inkml:trace>
  <inkml:trace contextRef="#ctx0" brushRef="#br0" timeOffset="132534.2581">18838 3792 0,'53'18'15,"-35"0"1,0 17-1,-36 0-15,-17 0 16,35-17-16,-18 0 16,18-1-16,18 1 15,-1-18 1,36 0 0,-18 0-16,1 0 15,-19 0-15,1 0 0</inkml:trace>
  <inkml:trace contextRef="#ctx0" brushRef="#br0" timeOffset="133006.4587">19085 3545 0,'0'0'0,"18"0"16,0 36 0,17-19-16,-18 1 15,54 35 1,-53-18-16,35 53 16,-18-52-16,-17 17 0,-1-1 15,1 37-15,-18-36 16,0-18-16,0 0 15,0 0-15,0 18 16,-18-17-16,18-19 0,-35 19 16,35-19-1,-18 1-15,18 17 0,0-17 16,0-1 0</inkml:trace>
  <inkml:trace contextRef="#ctx0" brushRef="#br0" timeOffset="133930.2654">20179 3969 0,'18'-18'16,"17"18"-16,-18 0 16,36-18-16,-17 18 0,52 0 15,-71 0-15,19 18 16,-36 0-1</inkml:trace>
  <inkml:trace contextRef="#ctx0" brushRef="#br0" timeOffset="134052.1548">20232 4198 0,'35'0'16,"-17"0"-16,52-18 15,-17 18-15,-18 0 16,1-17-16,-19 17 0</inkml:trace>
  <inkml:trace contextRef="#ctx0" brushRef="#br0" timeOffset="134636.6823">21114 3598 0,'0'-17'16,"17"-1"-16,54 18 15,-36 0-15,1 18 0,34 17 16,-35-17-16,18 35 15,-53-36 1,18 1-16,-18 17 16,0-17-16,0-1 0,-18-17 15,18 36-15,-17-36 16,17 35-16,0-17 16,0 17-16,17-18 15,-17 19-15,18-19 0,-18 36 16,0-17-1,0-19-15,-18-17 16,1 18-16,-19-18 16,19 0-16,-19 0 0,19 0 15,-18 0-15,-1 0 16,19 0-16,-1 0 0,0 0 16</inkml:trace>
  <inkml:trace contextRef="#ctx0" brushRef="#br0" timeOffset="135219.7379">21713 3669 0,'53'-18'16,"36"18"-1,-1 18 1,-53 0-16,0 17 16,-17 0-1,-18 0-15,-35 1 0,17-1 16,-17 0-16,35-17 15,-18-1-15,36 1 16,17 17 0,-17-17-16,-1 0 0,1-1 15,17 1-15,-17 17 16,-36-17 0,-35 35-1,36-36-15,-19-17 0,-52 36 16,53-36-16,-53 17 15,52-17-15,1 0 16,0 0-16,17 0 16,-17 0-16</inkml:trace>
  <inkml:trace contextRef="#ctx0" brushRef="#br1" timeOffset="154984.3693">28187 14041 0,'0'-18'16,"0"0"-1,0 36 32,0 17-31,0 0-16,0 1 15,0-1-15,0-17 16,0 17-16,0 18 0,-35 53 16,35-36-1,-36 89-15,19-71 16,17 106-16,0-88 16,0 88-16,17-106 15,1 89 1,0-89-16,-18-18 0,17 1 15,-17 0-15,18 17 16,-18-53-16,0 0 16,0-17-16,0-36 15,-18 1-15</inkml:trace>
  <inkml:trace contextRef="#ctx0" brushRef="#br1" timeOffset="155645.9351">27446 14534 0,'18'-17'47,"-1"-1"-32,1 1 1,-18-1-16,35-17 15,-17 17-15,17-17 16,-17 17-16,35-35 16,-18 18-16,36-36 15,-36 36-15,53-36 16,-53 36-16,36-35 16,-53 52-16,17-17 15,-18 17-15,1 18 16,0 0-16,17 18 15,0-1-15,18 36 16,-17-17 0,16 34-16,-16-35 15,52 36-15,-53-36 16,36 18-16,-54-35 16,1 17-16</inkml:trace>
  <inkml:trace contextRef="#ctx0" brushRef="#br1" timeOffset="184192.236">27076 13564 0,'17'-17'0,"-17"34"46,0 1-30,0 0-16,-17-1 0,17 19 16,-18-19-16,0 18 0,-52 18 15,35-17-15,-71 52 16,53-53-16,-71 36 16,54-18-16,-107 17 15,89-35-15,0 1 16,-18-1-16,18-17 15,-18 17-15,-123 0 16,123-17-16,0-1 0,-17-17 16,17 18-16,-18-18 15,19 0-15,-19-18 16,1 18-16,-1-17 0,-140-36 16,140 18-16,-123-36 15,141 36-15,-141-36 16,142 54-16,-107-54 15,106 53-15,18 1 16,17-19-16,-87 19 16,87-1-16,18 1 0,0-1 15,18 0-15,-36 1 16,54-1-16,-1 18 0,0 0 16,18-18-16,0 36 31,18-18-16,-18 18-15</inkml:trace>
  <inkml:trace contextRef="#ctx0" brushRef="#br1" timeOffset="184564.55">22366 13970 0,'18'-18'47,"-1"-35"-31,19 1-16,-19-1 0,1 17 15,0-17-15,17-52 16,-17 52-16,-18 0 15,17-71-15,1 89 16,-18 0-16,0 17 0,0 0 16,17 18-16,1 18 15,17 17 1,54 36 0,-54-36-16,71 18 15,-53-18-15,17 1 16,-52-19-16,-1 1 15,-17 0-15</inkml:trace>
  <inkml:trace contextRef="#ctx0" brushRef="#br1" timeOffset="186033.3393">22102 13564 0,'-18'0'125,"0"18"-109,1-18-16,-19 18 15,19-18-15,-36 0 16,18 17-1,17-17-15,-106 0 16,36-17 0,35 17-16,-88-18 15,88 18-15,-35-18 0,-71-17 16,71 0 0,-106-1-16,88 1 15,-105-35-15,87 52 16,-140-53-16,140 19 15,-176-19-15,159 36 16,-194-36 0,176 36-16,-17 0 15,-1-1-15,1-17 0,-194-17 16,176 17-16,-212-35 16,194 52-16,-193-52 15,193 35-15,-194-35 16,195 35-16,-195-53 15,194 53-15,-194-70 16,195 70-16,-195-70 16,212 70-16,-176-88 15,176 88-15,-159-88 16,176 70-16,-158-52 16,177 52-1,-125-70-15,142 88 16,-106-71-16,141 72 15,-105-37 1,123 54-16,-71-35 16,106 34-16,-53-17 15,71 36-15,-18-19 16,35 19-16,36 17 16,0 0-1,-1 17-15</inkml:trace>
  <inkml:trace contextRef="#ctx0" brushRef="#br1" timeOffset="186344.7354">11060 10830 0,'0'-53'16,"17"18"-16,1 0 0,17-71 16,0-17-1,1 70-15,17-53 16,-36 53-16,19 18 0,-1-36 16,0 36-16,-17 35 15,17 0 1,0 17-16,-17 1 0,17 17 15,18 71-15,35-18 16,-17-35-16,-18 0 16,17-18-16</inkml:trace>
  <inkml:trace contextRef="#ctx0" brushRef="#br1" timeOffset="187439.9563">20990 13899 0,'-53'53'16,"-35"18"0,-18-1-16,-17 19 15,52-36 1,-17-18-16,-124 53 0,-34 0 15,104-52 1,-175 34-16,123-35 16,-177 18-16,177-35 15,-17 0-15,-195-1 16,177-17-16,-177 18 16,194-36-16,-211 1 15,229-1-15,-176-17 16,176 17-16,-142-35 15,178 35-15,-125 1 16,160-1-16,-89 18 16,142-17-16,-36-1 15,71 0 1,-1 1-16,36-1 16,53 0-1,-35 1-15,17 17 0,36-18 16,-54 0-1,19 18-15,-19-17 16</inkml:trace>
  <inkml:trace contextRef="#ctx0" brushRef="#br1" timeOffset="187856.4842">14852 14940 0,'-18'-17'15,"1"-36"1,17 17-16,-18-34 16,18 17-16,-18-18 0,-17-52 15,17 52-15,1 1 16,-1-71-16,1 88 16,17 0-16,17 0 15,1 53-15,35 0 16,-18 0-16,53 35 15,-35 0-15,35 1 16,-35-19-16,18 1 16,-54 0-1</inkml:trace>
  <inkml:trace contextRef="#ctx0" brushRef="#br1" timeOffset="188413.9436">14570 14093 0,'0'0'0,"0"-17"0,-18-1 16,0 18-1,18-17-15,-35 17 16,18 0-16,-36 0 15,-18 0 1,18 0-16,-53 0 16,36-18-16,-107-17 15,89 17-15,-123-35 16,105 18-16,-124-53 16,107 35-16,-106-53 15,105 35-15,-105-52 16,123 52-16,-70-52 15,105 70-15,-70-71 16,88 72-16,-53-54 16,89 70-16,-19-17 15,19 18-15,-1 0 16,0-36-16,18 54 16,-17-19-16</inkml:trace>
  <inkml:trace contextRef="#ctx0" brushRef="#br1" timeOffset="188746.4903">11765 13212 0,'0'17'15,"18"-17"1,-18-17-16,17-1 16,1-53-1,-18 36-15,0 0 0,0 0 16,0-18-16,0 0 0,-18 0 16,18-53-1,0 53-15,0-18 16,0 36-16,18 0 15,-18 17-15,35 18 16,-17 0-16,17 36 16,1-19-16,16 18 15,-16-17-15,52 17 16</inkml:trace>
  <inkml:trace contextRef="#ctx0" brushRef="#br1" timeOffset="189408.19">14358 14482 0,'-18'0'15,"-17"35"-15,0 0 16,0-17-16,-54 52 16,19-17-16,-89 35 15,71-35-15,-124 18 16,106-36-16,-17 0 16,-1-17-16,1 0 0,-159-1 15,141-17-15,-142 0 16,160-17-1,17-1-15,0 0 0,18 1 0,-53-1 16,88 1 0,-17-1-16,52 18 15,18-18-15,18 18 16,17-17-16,0 17 16,0-18-1,1 18-15</inkml:trace>
  <inkml:trace contextRef="#ctx0" brushRef="#br1" timeOffset="189730.1313">12277 14570 0,'-71'17'0,"-35"36"15,-35 0 1,0 18 0,88-54-16,-35 54 15,35-36-15,53-17 16,35 35-16,18-18 15,0-17-15,18 17 0,87 0 16,-87-17-16,52 17 16,-34-17-1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5:41.5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10760 0,'-18'-18'16,"0"0"-16,1 18 16,-1 0-16,0 0 15,-17 36-15,0-19 16,17 1-16,-17 35 16,35-18-16,-18 18 15,18-18-15,18 1 16,0-19-16,17 1 15,-18-18-15,36 0 16,-17-18-16,-1-17 16,-17 17-16,17-52 15,-35 35-15,18-36 16,-18 18 0,0-35-16,0 35 15,-18-70-15,0 70 16,1-18-1,-1 36-15,18-1 0,-35 1 16,17 18-16,0 17 16,1 0-1,17 52 1,17-34-16,1 70 16,0-52-16,35 69 15,-36-52-15,1-17 16,0 17-16,-1-18 0,1 18 15,17 0-15,-17-18 16,-1-17-16,1-1 0,0-17 16,-18 18-16,17-18 15</inkml:trace>
  <inkml:trace contextRef="#ctx0" brushRef="#br0" timeOffset="322.7282">3157 10319 0,'0'-18'16,"18"18"-16,17 0 16,1 0-16,34-18 15,-17 18-15,18 0 16,-36 0 0,18-17-16,-36 17 15,1 0-15,-36 0 31</inkml:trace>
  <inkml:trace contextRef="#ctx0" brushRef="#br0" timeOffset="577.4433">3440 10301 0,'0'35'16,"0"1"0,0-1-16,17 18 15,1-18-15,17 36 16,-17-36-16,-1 36 15,1-36-15,0 35 16,-18-34-16,0-1 16,0-17-16,-18 17 15,-17-18-15,0-17 16,-1 18 0,-17-18-16,36 0 15,-19 0-15,19 0 16,-1 0-16,18-18 15</inkml:trace>
  <inkml:trace contextRef="#ctx0" brushRef="#br0" timeOffset="1257.9163">2205 11307 0,'35'0'15,"-17"0"1,70-18 0,-17 18-16,17 0 0,0-18 15,18 18-15,123 0 16,-105-17-16,140-1 15,-140 18-15,-36 0 0,18-18 16,-36 18-16,54-17 16,-89 17-16,-17 0 15,-1 0-15,-52 0 16</inkml:trace>
  <inkml:trace contextRef="#ctx0" brushRef="#br0" timeOffset="3092.7432">2822 11748 0,'-17'-18'16,"-1"18"-1,-17 0 1,17 0-16,-17 35 16,17-17-16,0 35 15,18-18 1,0-17-16,18 17 15,0-17-15,17 17 16,-17-18-16,-1-17 16,19 0-16,-19-17 15,1-1-15,0 1 0,-1-36 16,1 17-16,-1-34 16,-17 17-16,0-53 15,-17 53-15,-1-53 16,1 53-16,-19-17 15,36 35-15,-35-1 16,35 19 0,-18 34-16,18 1 15,0 70-15,18-35 16,17 53 0,-17-53-16,0 0 0,34 35 15,-16-53-15,17 36 16,-36-54-16,1 1 15,0 0-15,17 17 16</inkml:trace>
  <inkml:trace contextRef="#ctx0" brushRef="#br0" timeOffset="3426.3063">3228 11553 0,'18'53'16,"-1"0"0,-17-17-16,35 17 15,-17-18-15,0-18 0,17 19 16,-35-19-16,18-17 15,-1 0-15,1 0 0,0-17 16,-18-19 0,17 1-16,-17 0 15,18 0-15,-18-1 0,0-52 16,18 53-16,-18-18 16,0 0-16,0 35 15</inkml:trace>
  <inkml:trace contextRef="#ctx0" brushRef="#br0" timeOffset="3930.7867">4251 11165 0,'18'-17'31,"35"17"-15,-18 0-16,0-18 0,-17 18 0,35-17 15,-18 17-15,-17 17 16</inkml:trace>
  <inkml:trace contextRef="#ctx0" brushRef="#br0" timeOffset="4076.2611">4286 11395 0,'53'0'15,"0"0"-15,18-18 16,-18 18-1,-36 0-15</inkml:trace>
  <inkml:trace contextRef="#ctx0" brushRef="#br0" timeOffset="4593.9589">5115 10601 0,'18'0'31,"52"0"-16,-34 18-15,-1-1 0,0 19 16,-17-19-16,0 1 16,-1 17-16,-17-17 15,-35 35-15,17-18 16,-17 0 0,17 0-16,-17 1 15,17-19-15,18 19 16,0-19-16,18 1 15,0-18-15,17 18 16,-17-1-16,-1-17 16</inkml:trace>
  <inkml:trace contextRef="#ctx0" brushRef="#br0" timeOffset="4716.6866">5362 11465 0,'18'0'0,"-36"-17"32</inkml:trace>
  <inkml:trace contextRef="#ctx0" brushRef="#br0" timeOffset="8747.7477">14975 6244 0,'-17'0'31,"17"-17"-15,0-1 0,-18 18-1,1-18 1,-1 18-16,-35 0 16,18-17-1,-1 17-15,1 0 0,0 0 16,-36 0-1,36 17-15,0-17 0,-1 18 16,1 0-16,-18 17 16,18-18-16,0 36 15,17-35-15,0 0 16,-17 35-16,18-18 0,17 0 16,-36 18-1,36-18-15,-17-17 0,17 53 16,-18-36-1,18 0-15,18 18 16,-18-35-16,17 17 0,1 18 16,0-36-16,-1 19 15,1-19-15,17 1 0,-17 17 16,52 1-16,-34-19 16,-19 1-16,18-1 0,1-17 15,-1 0-15,36 18 16,-36-18-16,0-18 15,0 1-15,18 17 0,18-53 16,-36 35-16,36-17 16,-36 0-16,-17 17 15,-1 0-15,1 1 16,17-36-16,-35 18 16,18-36-16,-18 36 15,0-18-15,0 18 0,-18-18 16,-17-18-16,17 36 15,-52-36 1,52 36-16,-52 0 16,34 17-16,-17 0 15,18 18-15,0 18 16</inkml:trace>
  <inkml:trace contextRef="#ctx0" brushRef="#br0" timeOffset="11402.4748">23477 6033 0,'0'-18'15,"-17"0"1,-1 18-1,18-17-15,-18-1 16,1 18-16,-1-18 0,1 18 16,-54 0-16,53 0 15,-17 0-15,0 0 16,0 0-16,-54 18 16,36-18-16,18 18 0,-18-1 15,-17 36-15,34-35 16,-17 17-16,18 0 0,0 18 15,0-17-15,-18 52 16,17-35-16,19 70 16,-1-70-16,18 18 15,0 52-15,0-52 16,0-1-16,35 36 16,-17-53-16,0 0 0,17-18 15,0 0-15,18-17 0,53 35 16,-53-53-1,70 18-15,-52-18 16,-18 0-16,53-18 16,-53 18-16,17-35 15,-35 17-15,18-35 16,-17 18-16,-1-36 16,-17 18-16,17-52 15,-18 34-15,1-70 16,0 53-16,-18-36 15,0 54-15,-36-36 16,19 53-16,-18 0 16,-54-70-1,36 87 1,18 1-16,-35-18 16,34 35-16,1 18 0</inkml:trace>
  <inkml:trace contextRef="#ctx0" brushRef="#br0" timeOffset="17005.177">19121 9172 0,'-18'0'15,"36"-17"17,17 17-17,0 0 1,53 0-16,-52 0 15,17 0-15,52-18 16,-69 18-16,17 0 16,-18 0-16,0 0 0,0 0 0,-17 0 15,0 0-15</inkml:trace>
  <inkml:trace contextRef="#ctx0" brushRef="#br0" timeOffset="17300.6498">19491 9172 0,'0'36'15,"18"16"1,-18-16-16,35 52 16,0-53-16,18 71 15,-35-71-15,17 53 16,-17-52-16,-18 17 15,0-36-15,-18 19 16,0-19-16,-52 1 16,35-18-16,-54 0 15,54-18 1,-53 1-16,53 17 16,-1-18-1,72 18 1</inkml:trace>
  <inkml:trace contextRef="#ctx0" brushRef="#br0" timeOffset="17589.3289">20055 9437 0,'18'0'0,"35"-18"15,18 18 1,-1-17-1,-35 17-15,1 0 16,-19 17-16</inkml:trace>
  <inkml:trace contextRef="#ctx0" brushRef="#br0" timeOffset="17727.7002">20108 9596 0,'53'0'15,"-17"-18"-15,-1 18 0,35-18 16,-34 18-16,17 0 16</inkml:trace>
  <inkml:trace contextRef="#ctx0" brushRef="#br0" timeOffset="18206.9822">20655 9102 0,'18'-18'16,"-1"18"-16,19-18 16,-19 18-1,1 0 1,0 36-16,-18-19 16,17 1-16,-17 0 0,18 52 15,-18-52 1,18 17-16,-1-17 0,-17 17 15,35 0-15,-17 1 16,35-1-16,-35-18 16,-18 1-16,17 17 15,-34-17-15,-1 0 0,-17 17 16,-1-17 0,1-1-16,0-17 0,-53 18 15,52-18-15,-16 0 16,34 0-16,36 0 31</inkml:trace>
  <inkml:trace contextRef="#ctx0" brushRef="#br0" timeOffset="19573.2643">20532 9084 0,'17'0'47,"1"-18"-47,0 18 16,-1 0 0,1 0-16,17 18 15,-17 0-15,17-1 16,-17-17-1,17 18-15,0 17 16,-17-17-16,0 0 16,-18-1-16,0 18 15,0-17-15,0 0 16,-18-1-16,0-17 16,-17 18-1,17-18-15,1 0 0,-1 0 16,0 0-16,1 0 15,-1 0-15,1 0 16,34 0 31,1 0-16,-1 18-15,1-18-16,17 17 15,1-17-15,-1 0 0,18 18 16,-36-18-16,1 18 16,17-1-16,-17-17 15,0 18-15,-1-1 16,1-17-16,-18 36 16,0-19-16,0 1 15,0 0-15,0-1 16,0 1-16,-18 0 15,1-18 1,-19 17 0,19-17-16,-19 0 0,-16 0 15,16 0-15,1 18 16,-36-18-16,36 0 16,-18 0-1,36 0-15,-1 0 16,18 17-16</inkml:trace>
  <inkml:trace contextRef="#ctx0" brushRef="#br0" timeOffset="20160.3608">21184 9331 0,'18'0'31,"0"35"-15,-18-17-16,17 17 16,-17-17-16,18 17 0,0 36 15,-1-54 1,-17 19-16,18-1 0,-1-18 16,1 1-16,0 0 15,-1-18 1,1 0-16,-18-18 0,35-17 15,-17 17-15,17-35 16,-17 18 0,-1-36-16,1 19 15,-18 16-15,18 19 16,-18-19-16,0 19 16,0-1-16</inkml:trace>
  <inkml:trace contextRef="#ctx0" brushRef="#br0" timeOffset="24245.7324">17110 4621 0,'-18'-17'16,"-17"17"-1,17 0-15,-35-18 16,-17 18-16,34 0 16,-16 0-16,-1 0 0,-71 35 15,54 1-15,-36 34 16,35-34-1,36 16-15,-71 72 0,71-54 16,0 54 0,17-54-16,36 54 15,-1-71-15,54 53 16,-18-53-16,70 35 16,-52-53-16,17 0 0,88 1 15,-70-36 1,-18 0-16,0 0 0,1 0 15,-1-18-15,53-17 16,-88 17-16,53-35 16,-71 18-16,0 0 0,18-36 15,-35 18-15,17-70 16,-35 70-16,0-88 16,-18 70-16,1 1 15,-18-1-15,-1 0 16,-70-34-16,1 34 15,-19 18 1,71 35-16,-35 1 16,17 17-1,36 17-15</inkml:trace>
  <inkml:trace contextRef="#ctx0" brushRef="#br0" timeOffset="25202.4853">19385 10319 0,'18'0'16,"-1"53"0,19 35-1,-19-53-15,36 53 16,-35-52-16,17-1 15,0 35-15,1-34 16,-19-19-16,1-17 16,0 0-16,-1-35 15,1 0-15,0-36 16,-18 36 0,0-36-16,0 36 15,0-18-15,0 18 16,0 17-16,0 1 15,17 17 1</inkml:trace>
  <inkml:trace contextRef="#ctx0" brushRef="#br0" timeOffset="25368.8465">20038 10336 0,'17'0'0,"36"-17"15,-17-1-15,-1 18 16,0 0-16,-17 0 0,17 0 16,-17 0-16,-18 18 15</inkml:trace>
  <inkml:trace contextRef="#ctx0" brushRef="#br0" timeOffset="25503.1279">20091 10495 0,'17'18'16,"19"-1"-16,17-17 16,-18 18-16,53-18 15,-35 0-15,17-18 16</inkml:trace>
  <inkml:trace contextRef="#ctx0" brushRef="#br0" timeOffset="26031.2035">21043 10231 0,'-17'0'16,"17"17"-1,17 36 1,-17-18-16,0 36 15,0-36 1,0 1-16,18-1 0,-18 35 16,0-52-16,0 17 15,0-17-15,0 0 0,17 17 16,1-35 0</inkml:trace>
  <inkml:trace contextRef="#ctx0" brushRef="#br0" timeOffset="26288.4263">21484 10266 0,'-17'53'16,"17"-18"-16,0 18 0,0-18 15,0 18-15,0-18 0,17 54 16,1-19 0,-18 1-1,17-36-15</inkml:trace>
  <inkml:trace contextRef="#ctx0" brushRef="#br0" timeOffset="27900.1384">22543 10478 0,'0'-18'15,"52"18"1,72-18 0,17 1-1,-53 17-15,36-18 0,-18 18 16,-54-18-16,-34 18 16,0 0-16</inkml:trace>
  <inkml:trace contextRef="#ctx0" brushRef="#br0" timeOffset="28127.5968">23036 10248 0,'18'0'15,"0"0"1,17 0-16,71 35 16,-53-35-16,0 18 0,0 0 15,17 17-15,-35 0 16,-52 1-16,-1-19 15,-17 19-15,-53 16 16,52-34-16,-34 35 16,35-35-16,17-18 15,18 17-15,0 1 0</inkml:trace>
  <inkml:trace contextRef="#ctx0" brushRef="#br0" timeOffset="28901.76">23918 10178 0,'18'0'31,"-18"35"-15,0-17-16,18 17 0,-18 35 15,17-34 1,1 34-16,0-17 16,-18-18-16,17 1 0,1-1 15,-18 0-15,17-17 0,-17 0 16,18 17 0</inkml:trace>
  <inkml:trace contextRef="#ctx0" brushRef="#br0" timeOffset="29130.0048">24236 10178 0,'0'53'16,"17"17"-16,-17-35 0,18 1 15,17 70 1,1-36-16,-19-35 16,1 36-16,-18-53 15,18-1-15,-18 18 16</inkml:trace>
  <inkml:trace contextRef="#ctx0" brushRef="#br0" timeOffset="29522.9774">24747 10460 0,'18'0'63</inkml:trace>
  <inkml:trace contextRef="#ctx0" brushRef="#br0" timeOffset="29890.4838">25083 10354 0,'-18'0'15,"0"35"1,18-17-16,0 0 16,0 17-16,36 0 15,-36-17-15,35-1 16,0 1-16,-17-18 16,17 18-16,0-36 15,-17 0-15,-18 1 16,0-18-16,18-18 15,-36 35-15,18-17 16,-18-1-16,1 19 16,-19-19-16,19 19 0,-1-1 15,0 18-15,-17 0 0,18 18 16,17-1-16</inkml:trace>
  <inkml:trace contextRef="#ctx0" brushRef="#br0" timeOffset="30218.1913">25506 10372 0,'-35'17'15,"17"36"1,36 0-1,17 0 1,18-18 0,-18-17-16,36 0 0,-18-18 15,-36-18-15,1 0 16,-18-17 0,0 0-16,-18-36 15,1 54-15,-19-54 16,19 53-16,-36-17 15,35 17-15,0 18 16</inkml:trace>
  <inkml:trace contextRef="#ctx0" brushRef="#br0" timeOffset="30458.1377">26053 10248 0,'0'35'16,"0"1"-16,17-1 15,-17 36-15,18-18 16,-18-18-16,18 0 0,-1 53 15,1-17 1</inkml:trace>
  <inkml:trace contextRef="#ctx0" brushRef="#br0" timeOffset="68053.2461">19350 11289 0,'18'0'46,"34"0"-30,-16 0-16,-19 0 0,36 0 16,18-18-1,-18 18-15,-18 0 16,0-17-16,18 17 16,-35 0-16,-1 0 0,-34 0 31</inkml:trace>
  <inkml:trace contextRef="#ctx0" brushRef="#br0" timeOffset="68385.9922">19562 11359 0,'0'0'0,"0"18"0,17 17 16,-17-17 0,35 35-16,-35-18 15,18 0-15,17 36 16,-17-36-16,0 1 16,-1-1-16,1 18 15,-18-36-15,-18 19 0,1-19 16,-19 1-16,-17 0 15,18-18-15,0 0 16,0 0-16,-1 0 16,1 0-16,17 0 0,-17 0 15,35-18-15,18 18 16</inkml:trace>
  <inkml:trace contextRef="#ctx0" brushRef="#br0" timeOffset="68777.6543">20038 11553 0,'35'0'32,"18"0"-32,-18 0 15,53-17-15,-52 17 16,34 0-16,-52 0 16,0 0-1</inkml:trace>
  <inkml:trace contextRef="#ctx0" brushRef="#br0" timeOffset="68913.1393">20144 11695 0,'17'17'16,"1"-17"-16,35 18 16,-18-18-16,0 0 15,1-18-15,-19 18 0</inkml:trace>
  <inkml:trace contextRef="#ctx0" brushRef="#br0" timeOffset="70004.2404">20796 11342 0,'-17'0'0,"17"-18"15,17 18-15,36 0 16,0 0 0,-35 0-16,17 35 15,-17-17 1,-18 0-16,0-1 15,0 1-15,0 0 0,-18-1 16,0 1-16,18 0 16,0-1-16,18 1 15,-18-1-15,53 36 16,-18-17 0,-17-19-16,-18 1 0,-18 17 15,-35-17 1,18 0-16,-36-1 15,36 1-15,-35-1 16,52-17-16,0 0 16,36 0-1,17 0 1</inkml:trace>
  <inkml:trace contextRef="#ctx0" brushRef="#br0" timeOffset="70454.3184">21202 11324 0,'18'0'0,"17"0"16,0 18-16,18-1 16,-18 1-1,-17-18-15,0 18 0,-1-1 0,1-17 16,0 36-16,-18-19 16,17 19-1,-17-1 1,0-18-16,0 19 15,18-19-15,-18 1 0,17 17 16,-17-17 0,18 0-16,-18-1 15,0 1 1,0 0-16,-18-1 16,1-17-1,-1 18-15,-17-18 0,0 0 16,-1 0-16,1 0 15,0 0 1</inkml:trace>
  <inkml:trace contextRef="#ctx0" brushRef="#br0" timeOffset="71389.9359">21237 11377 0,'18'0'47,"0"0"-31,-1 0-1,18 0-15,-17 18 16,17-1-16,-35 1 16,18 17-16,0-17 15,-18 17 1,0-17-16,0-1 16,0 1-16,0 0 15,-18-18-15,18 17 16,-18-17-16,1 0 15,-1 0-15,-17 0 16,17 0-16,-17 0 16,17 0-16,18 18 15,18 0 1</inkml:trace>
  <inkml:trace contextRef="#ctx0" brushRef="#br0" timeOffset="72067.9631">22666 11589 0,'18'0'16,"35"0"-1,-18 0 1,88-18-16,-70 18 16,18 0-16,-36 0 0,18 0 15,35 0-15,-70 0 16,17-18-16,-35 1 15</inkml:trace>
  <inkml:trace contextRef="#ctx0" brushRef="#br0" timeOffset="72317.625">23107 11359 0,'35'18'15,"1"-18"1,16 35-16,1-17 15,18 17-15,-18-17 16,17 17 0,-52-17-16,0 35 15,-36-36-15,-17 36 16,-1-17-16,1-19 0,0 1 16,0 0-16,-1-1 0,1 1 15,0-18-15,0 17 16,35 1-16,-18 0 15</inkml:trace>
  <inkml:trace contextRef="#ctx0" brushRef="#br0" timeOffset="72990.353">23918 11359 0,'-17'-17'16,"-1"17"0,53 0-1,1 0-15,34 17 16,-17-17-16,18 36 16,-36-19-16,-17 1 15,-1 0-15,-34 17 16,-1-17-16,-35-1 15,35 1-15,1-18 16,-1 17-16,18 1 16,18 0-16,17-1 15,0 1-15,18 17 16,-35-17-16,-1 17 16,-17-17-16,-17 0 15,-1-1 1,-35 1-16,18-18 15,-18 0-15,35 0 16,1 0-16,34 0 31,1 0-31</inkml:trace>
  <inkml:trace contextRef="#ctx0" brushRef="#br0" timeOffset="73429.0311">24500 11377 0,'36'0'16,"-1"0"-16,0 0 15,-17 0-15,52 0 16,-52 0-16,0 18 0,-18-1 16,0 19-1,0-19-15,-36 19 16,19-19-16,-1 18 16,1-35-16,-1 36 15,18-19-15,35 19 16,-17-19-1,-1 1-15,1-18 0,17 18 16,-35-1-16,18 1 16,-18 0-16,-35-1 15,-1-17-15,19 0 0,-36 18 16,18-18 0,-1 0-16,19 0 15,-1 0-15,18 17 16</inkml:trace>
  <inkml:trace contextRef="#ctx0" brushRef="#br0" timeOffset="73825.0644">25047 11695 0,'-17'-18'250</inkml:trace>
  <inkml:trace contextRef="#ctx0" brushRef="#br0" timeOffset="74219.9381">25418 11553 0,'-18'0'16,"0"0"-16,1 0 0,-36 36 15,35-1-15,1 18 16,17-18-16,0 18 15,17-18-15,18 1 16,1-19-16,-1 1 16,36-18-16,-36 0 15,18-18 1,0-35-16,-53 36 16,0-36-16,0 35 15,-53-35-15,17 18 16,-16 17-1,16 18-15,1 0 0,0 0 16,17 18 0</inkml:trace>
  <inkml:trace contextRef="#ctx0" brushRef="#br0" timeOffset="74692.4427">25841 11624 0,'0'-18'16,"-18"18"-1,1 0 1,-1 36 0,0-36-16,1 53 15,17-36-15,0 36 16,0-35-16,17 35 15,1-36-15,35 1 16,-18 0-16,36-18 16,-36-18-16,18 0 15,-35 1-15,-1-19 16,-17 19-16,0-1 16,-35-35-16,0 36 15,-36-19-15,54 36 16,-19 0-16,-17-17 15</inkml:trace>
  <inkml:trace contextRef="#ctx0" brushRef="#br0" timeOffset="75403.8912">26176 11536 0,'18'0'31,"-1"-18"-31,1 18 16,35 0-16,-18 0 15,18 18-15,-35-18 16,-1 35-1,-17-17-15,-17-1 16,-1 1-16,-17 17 16,17-17-16,1 17 15,17-17-15,17 17 16,1-17 0,17-1-16,0 19 15,-17-19-15,0 1 0,-1 0 16,-17 17-16,0-17 15,-17-18-15,-1 17 16,-35 1 0,18-18-16,-36 0 15,54 0-15,-19 0 0,19 0 16,-1 0-16,0 0 16</inkml:trace>
  <inkml:trace contextRef="#ctx0" brushRef="#br0" timeOffset="78528.5427">24959 10954 0,'0'17'31,"35"-17"-15,1 0-16,34 0 15,1 0 1,-1 0-16,18 0 0,1 0 0,105 0 16,17 0-1,-105 0-15,-18 0 16,36 0-16,-71 0 16</inkml:trace>
  <inkml:trace contextRef="#ctx0" brushRef="#br0" timeOffset="81770.3795">25294 12171 0,'-17'0'31,"34"0"0,1 0-15,-1 0-16,72 0 15,-19 0-15,89 0 16,-53 0-16,123 17 16,-123-17-16,0 0 15,70 36 1,-70-19-16,-71-17 16</inkml:trace>
  <inkml:trace contextRef="#ctx0" brushRef="#br0" timeOffset="86063.8072">5944 11060 0,'-17'0'0,"17"-18"16,17 18 15,19 18-15,-19-18-16,19 0 0,16-18 16,-16 18-1,-19 0-15,36 0 16,-35 0-16</inkml:trace>
  <inkml:trace contextRef="#ctx0" brushRef="#br0" timeOffset="86209.5184">6033 11289 0,'17'0'15,"1"0"-15,17-18 16,-17 1-16,17 17 15,-17 0 1,-1 0-16</inkml:trace>
  <inkml:trace contextRef="#ctx0" brushRef="#br0" timeOffset="87155.6161">6615 10760 0,'-18'0'0,"36"0"31,-1 0-15,1 0-16,35 0 16,-36 0-16,1 17 15,0-17-15,-18 18 16,17-18-16,-17 18 0,-35 17 15,17-17-15,-17 34 16,18-34-16,-1 17 16,18 1-16,0-19 15,35 36-15,0-35 16,36 17 0,-36-17-16,36 35 15,-36-18-15,0 0 16,-35 1-16,0-1 15,-17 0-15,-1-17 16,-17-1-16,17 1 0,-17-18 16,-18 18-16,-18-18 15,36 0-15,-35 0 16,52 0-16,0-18 0,-17 18 16,17 0-16</inkml:trace>
  <inkml:trace contextRef="#ctx0" brushRef="#br0" timeOffset="99927.9932">29192 8096 0,'0'0'0,"0"-17"0,0-36 16,0 17-16,-17-16 16,-1 34-16,0-17 15,1 35 1,-1 0-16,-35 17 0,36 1 15,-19 52 1,19-17-16,-1 88 16,18-88-16,0 88 15,18-70-15,17 35 16,0-53-16,1 35 16,-19-53-16,-17 1 15,0-19-15,-17 1 16</inkml:trace>
  <inkml:trace contextRef="#ctx0" brushRef="#br0" timeOffset="100085.6557">28751 8573 0,'0'-18'16,"53"0"0,-17 18-16,17-17 0,-1-1 15,54 0 1,-35 18-16,-36-17 0,0 17 15,18 0-15,-35 0 16</inkml:trace>
  <inkml:trace contextRef="#ctx0" brushRef="#br0" timeOffset="100573.3836">29616 8008 0,'0'-18'16,"0"36"-1,-18 35 1,0-35-16,1 70 16,17-35-1,-18 53-15,18-54 16,0 37-16,18-54 16,-1 0-16,1 18 15,0-35-15,-1 17 16,1-17-1,0-18-15</inkml:trace>
  <inkml:trace contextRef="#ctx0" brushRef="#br0" timeOffset="101112.8009">29898 8414 0,'0'-18'0,"0"0"15,-18 18 1,-17 0 0,17 0-16,1 36 15,-1-1-15,18-17 16,-18 35 0,18-36-16,18 1 0,0 17 15,-1-35-15,1 18 16,17-18-16,-17-18 15,0 1 1,-1-1-16,-17 0 16,18 1-16,-18-1 0,0-17 15,0 17-15,0 0 16,0 1-16,0 34 31,17 19-31,-17-19 16,36 36-1,-19-35-15,19 17 16,-19-35-16,1 18 16,0-1-16,-1-17 15</inkml:trace>
  <inkml:trace contextRef="#ctx0" brushRef="#br0" timeOffset="101447.3717">30110 7938 0,'35'0'15,"-17"0"-15,17 52 16,0-16-16,-17-1 16,35 71-16,-36-53 15,1 0-15,0 0 16,-18 17-16,0-17 0,0 35 16,0-52-16,-36 34 15,19-35-15,-19 1 16,19-19-16,-19 1 15</inkml:trace>
  <inkml:trace contextRef="#ctx0" brushRef="#br0" timeOffset="102020.7821">30674 8326 0,'18'0'16,"-1"0"-16,1 0 0,35-18 16,-18 18-16,-17 0 15,17 0-15,-17 0 16,-1 0-16,-17 18 16</inkml:trace>
  <inkml:trace contextRef="#ctx0" brushRef="#br0" timeOffset="102172.4702">30762 8520 0,'71'0'16,"-1"-18"0,-34 0-1,-19 18 1</inkml:trace>
  <inkml:trace contextRef="#ctx0" brushRef="#br0" timeOffset="103321.2144">31238 8026 0,'0'0'0,"0"-18"16,-17 18-1,34 0 1,19-18-16,-19 18 15,19 0-15,17 18 16,-18 0-16,18 17 16,-36-17-16,19 17 15,-36-17-15,-18 17 16,0-18-16,1 1 16,-1 0-16,18-1 0,-17 19 15,17-19-15,17 36 16,1-35-1,17 35-15,-17-36 16,35 36-16,-53-35 16,0 17-16,-18-35 15,-35 18 1,18-18-16,0 0 0,-36 0 16,36 0-16,-1 0 15,19 0-15,52 0 16,18 0-1</inkml:trace>
  <inkml:trace contextRef="#ctx0" brushRef="#br0" timeOffset="103854.1705">31856 8414 0,'-18'-18'16,"1"0"-16,-1 1 16,-35 17-16,18 0 15,-1 17-15,19 1 16,17 0-16,-18 35 16,18-18-16,18 18 15,17-35-15,-17-1 16,52 18-16,-52-17 15,17-18-15,18-18 16,-35 1-16,-1-1 0,1 1 16,-18-1-16,0-17 15,0 17-15,0 0 0,0 1 16,-18-1-16,1 18 16,17 18-1,17 17-15,19 18 16,-19-35-16,36 34 15,-35-16-15,35-1 16,-36-17-16,1-1 16</inkml:trace>
  <inkml:trace contextRef="#ctx0" brushRef="#br0" timeOffset="105833.9864">28734 9737 0,'-18'0'16,"18"-36"0,-18 36-16,1-17 15,-1 17-15,1-18 0,-19 18 16,1 35 0,17-17-16,1 0 0,-19 35 15,19 0 1,17-36-16,0 18 15,0-17-15,35 0 16,-17-18-16,35 17 16,-18-34-16,0-1 0,0-17 15,1 0-15,-36-1 16,17-34 0,-17 34-16,0 1 0,0-53 15,0 53-15,-17-18 16,17 17-16,-36-52 15,19 53-15,17 17 16,-18 18-16,18 18 16,0 35-1,0 0 1,18-18-16,-18 18 0,35 53 16,-17-53-16,35 35 15,-18-53-15,0 1 0,18 34 16,-18-35-1,-17-17-15</inkml:trace>
  <inkml:trace contextRef="#ctx0" brushRef="#br0" timeOffset="106317.9911">29281 9525 0,'0'-53'16,"0"0"-1,-18 0 1,0 36-16,-17-19 0,17 19 15,1 17-15,-1 17 16,-17 19 0,35-1-16,-18 53 15,18-53-15,18 71 16,-1-53-16,19 35 16,-19-35-16,36 18 15,-35-54-15,0 36 16,-1-53-16,-17 18 15</inkml:trace>
  <inkml:trace contextRef="#ctx0" brushRef="#br0" timeOffset="106496.2867">29016 9860 0,'18'-17'16,"52"-1"-1,-35 18-15,71-18 0,-35 1 16,-18 17-16,17-18 16,-34 18-16,-19 0 15</inkml:trace>
  <inkml:trace contextRef="#ctx0" brushRef="#br0" timeOffset="107036.4809">29633 9331 0,'-17'0'15,"17"18"-15,0-1 0,-18 54 16,18-36 0,18 18-16,-1 35 15,-17-53-15,36 54 16,-19-54-16,19 36 16,-19-54-16,1 18 15</inkml:trace>
  <inkml:trace contextRef="#ctx0" brushRef="#br0" timeOffset="107402.7739">29792 9719 0,'-53'18'15,"36"35"1,17-36-16,17 19 15,1-19-15,-1 1 0,36-1 16,-17-17 0,-19 0-16,-17-17 0,18 17 15,-18-35-15,18 17 16,-18 0-16,0 1 0,0-19 16,0 54 15,17 0-16,1-1-15,-1 1 0,-17 0 16,18-1-16,17 1 16,-17-18-16,-18-18 15,0-17 1,0 17 0,-18-35-16</inkml:trace>
  <inkml:trace contextRef="#ctx0" brushRef="#br0" timeOffset="107592.4273">30039 9331 0,'35'35'15,"18"53"-15,0-17 16,-18 17 0,-17-53-16,-18 54 15,0-19 1,-18-34-16,1-1 0,-18 18 15,-1 0 1,19-53-16,-1 17 0</inkml:trace>
  <inkml:trace contextRef="#ctx0" brushRef="#br0" timeOffset="107954.0674">28487 10372 0,'17'0'16,"1"0"-16,35 0 16,0 0-16,17 0 15,107 0-15,-89 0 16,36 0-16,105-18 16,-106 18-16,89-35 15,-71 17 1,-106 18-16,1 0 0,-72 0 31</inkml:trace>
  <inkml:trace contextRef="#ctx0" brushRef="#br0" timeOffset="108476.2417">28981 10795 0,'-18'-18'16,"0"18"-1,1 0 1,-1 0-16,1 18 16,-1 0-16,18 17 0,-18 0 0,1 18 15,17-18-15,17 18 16,-17-35 0,18-18-16,17 18 0,18-18 15,-35-18-15,35-17 16,-36-1-16,19-34 15,-36 17-15,0-35 16,0 52-16,0-34 16,0 35-16,-18-1 15,18 54 17,18 35-32,-1-18 15,-17 0-15,18 1 0,-1-1 16,36 36-1,-17-54-15,17 36 16,-36-35-16,18 17 16</inkml:trace>
  <inkml:trace contextRef="#ctx0" brushRef="#br0" timeOffset="108821.8039">29439 10795 0,'-35'35'16,"17"-17"-16,-17 35 15,17-18-15,18 0 0,18-17 16,-18 17-16,18-17 0,17-18 16,-17 18-16,35-18 15,-36 0-15,1-18 0,17-35 16,-35 35-16,18-35 15,-18 18 1,0 18-16,-18-19 16,18 19-16,-17 17 15,17 17 1,17 1-16,-17 17 0,18 0 16,-1-17-16,36 35 15,-17-35-15,-19-1 0,19-17 16,-19 18-16,1-18 15</inkml:trace>
  <inkml:trace contextRef="#ctx0" brushRef="#br0" timeOffset="109710.8091">30445 10283 0,'17'0'16,"1"0"-16,35 0 15,-18 0-15,36 0 16,-36-17-1,-17 17-15,-1 0 0,1 0 16</inkml:trace>
  <inkml:trace contextRef="#ctx0" brushRef="#br0" timeOffset="109850.981">30498 10460 0,'53'18'15,"-36"-18"-15,54 0 16,-36 0-16,-17 0 0,-1 0 16</inkml:trace>
  <inkml:trace contextRef="#ctx0" brushRef="#br0" timeOffset="111118.4595">31344 10019 0,'0'-18'16,"0"1"-1,18-1-15,0 18 16,-18-18-16,17 18 16,-17-17-1,-17 17 1,-1-18 0,0 18-16,-17 0 15,17 0-15,-17 0 16,0 18-1,0 17-15,17 0 16,0 1-16,18-1 0,0 35 16,18-34-16,35 34 15,-18-52 1,0-1-16,54-17 0,-54 0 16,18-52-1,-36 16-15,1 1 16,0-18-16,-1 0 0,-17-53 15,0 53-15,-35-70 16,35 70-16,-35-53 16,0 71-16,-1-36 15,19 71-15,-19 0 16,36 18-16,-17 70 16,17-35-16,0 0 15,17 53 1,19-53-16,-19 17 0,19-17 15,-19 0-15,18-18 0,36 36 16,-36-36-16,18 1 16,-35-19-1,-1-17-15</inkml:trace>
  <inkml:trace contextRef="#ctx0" brushRef="#br0" timeOffset="111668.7085">31944 9737 0,'-18'-36'15,"1"-17"1,-1 1 0,-17-1-16,-18 35 15,35 18 1,1 53-1,17-18-15,0 18 0,0 0 16,0 0-16,17 18 0,1-19 16,0 19-16,-1-18 0,1 0 15,17 35-15,-17-53 16,-1 18 0,-17-35-16,0-1 15,-17-17-15,17 18 0,-18-18 16</inkml:trace>
  <inkml:trace contextRef="#ctx0" brushRef="#br0" timeOffset="111801.9858">31750 10160 0,'18'-18'15,"-1"18"-15,36 0 16,-18 0-16,1 0 0,-1 0 16,0 0-16,18 0 15,-35 0-15,0 0 0</inkml:trace>
  <inkml:trace contextRef="#ctx0" brushRef="#br0" timeOffset="112688.7874">31009 10672 0,'18'0'31,"-1"0"-31,19-18 0,70 18 16,-36 0 0,1-18-16,105 18 0,-70 0 15,106 0 1,-142 0-16,54 0 16,-89 0-16,0 0 15,-17 0-15,-36 0 16,-17 0-16,0 0 15</inkml:trace>
  <inkml:trace contextRef="#ctx0" brushRef="#br0" timeOffset="113314.8662">31380 11007 0,'-18'-18'0,"0"0"15,1 18 1,-1 18-16,0 0 16,1-1-16,-1 1 15,0 0-15,18 17 0,-17 0 16,17-17-16,0 17 15,0-17-15,17-1 16,19-17 0,-1 0-16,0-35 0,-17 17 15,0-17-15,17-18 16,-35 18-16,0 0 16,0-36-16,0 36 15,0 17-15,-18-52 16,1 52-16,-1-35 15,0 53-15,18-18 16,0 36-16,0 17 16,18 1-16,0 17 15,-1-18-15,19 35 16,-19-34-16,36 17 16,-18-36-1,-17 1-15,17 0 0,-17-1 16,0 1-1</inkml:trace>
  <inkml:trace contextRef="#ctx0" brushRef="#br0" timeOffset="113692.7134">31785 11007 0,'-35'17'16,"35"1"-16,-18 0 0,-17 52 15,35-17 1,18-18-16,17 1 16,0-36-1,1 0 1,-19-18-16,1 0 15,-18 1-15,17-36 0,-17 35 16,18-17-16,-18 17 0,0 1 16,0-1-1,18 18 1,-1 35-16,-17-17 16,18 17-16,35 0 15,-35 1-15,17-1 16,-17-17-16,-18-1 15</inkml:trace>
  <inkml:trace contextRef="#ctx0" brushRef="#br0" timeOffset="114750.1345">32403 10495 0,'17'0'15,"1"0"-15,35 0 16,17 0 0,-52 0-16,35 0 15,-53 18-15</inkml:trace>
  <inkml:trace contextRef="#ctx0" brushRef="#br0" timeOffset="114894.5302">32473 10724 0,'0'0'0,"18"0"0,35 0 15,-18 0-15,18 0 16,-35 0-16,17-17 16</inkml:trace>
  <inkml:trace contextRef="#ctx0" brushRef="#br0" timeOffset="115327.0993">32914 10213 0,'53'-18'16,"35"18"0,-52 0-16,69 18 15,-69-18-15,34 35 16,-70-17-16,-17 17 16,-1-17-16,-70 35 15,52-18-15,-16 18 16,34-18-16,0 18 15,36-18-15,35 18 16,-18-17-16,18-19 16,-18 18-16,1-17 0,-1 0 15,-17-1-15,17 36 16,-53-35 0,-17 0-16,0-1 15,-54 1-15,36-18 16,-35 17-1,35-17-15,-17 36 16</inkml:trace>
  <inkml:trace contextRef="#ctx0" brushRef="#br0" timeOffset="118470.3711">29122 11642 0,'0'0'0,"-18"0"16,36 0 15,-1 0-31,54 0 16,-36 0-16,53 0 15,-35 0-15,36-18 16,-72 18 0,36 0-16,-53-18 15,-17 18 1,-36 0 0,17 18-16,-17 0 15,36-1-15,-19 19 16,36-19-16,0 36 15,18-35-15,35 52 16,-35-34-16,35 17 16,-36-18-16,-17 0 15,0-17-15,0-1 0,-35 19 16,17-19-16,1 1 16,-19-18-16,-17 0 15,18 0-15,18 0 16,-36-18-16,35 1 15,36 17 1,-1 0 0</inkml:trace>
  <inkml:trace contextRef="#ctx0" brushRef="#br0" timeOffset="118981.0706">30074 11836 0,'18'0'15,"35"0"1,0-18-16,17 18 15,-34 0 1,-1 0-16,-17 0 16,-36 18-16</inkml:trace>
  <inkml:trace contextRef="#ctx0" brushRef="#br0" timeOffset="119104.2793">30092 11959 0,'35'18'0,"-17"-18"15,17 0-15,36-18 16,-1 18 0,-34-17-16,-19 17 0</inkml:trace>
  <inkml:trace contextRef="#ctx0" brushRef="#br0" timeOffset="119545.0943">30621 11659 0,'18'-17'15,"17"17"-15,0 0 16,1 0-16,34 0 15,1 17 1,-54 1-16,1 0 16,-18-1-16,0 1 0,-18 0 15,-35 17-15,18-18 16,18 1-16,-36 17 16,35-17-16,18 0 0,0 17 15,35-17-15,18 34 16,-18-34-1,54 17 1,-72-35-16,1 18 16,-36-18-1,-35 0-15,36 0 0,-54 0 16,36 0-16,-18 18 16,35-18-1</inkml:trace>
  <inkml:trace contextRef="#ctx0" brushRef="#br0" timeOffset="119821.9998">31133 11959 0,'17'53'15,"36"35"1,0-35-16,18-18 16,-54-17-1,19-18-15,17 0 16,-18-35-16,-18 17 16,-17-17-16,18 0 15,-18-1-15,0 1 0,-18-18 16,18 36-16,-35-1 15</inkml:trace>
  <inkml:trace contextRef="#ctx0" brushRef="#br0" timeOffset="120762.6067">29298 12612 0,'-17'-18'16,"-1"18"-16,18-17 15,-18 17-15,1 0 16,-1 0 0,0 0-16,-17 17 0,0 1 15,17 17-15,-17 18 16,17-18-16,18 1 16,-17-1-16,17 0 0,17-17 15,19 35-15,-1-53 16,0 17-16,0-17 0,18-17 15,0-19 1,-35 1-16,-1-18 16,19-35-16,-36 53 15,0-18-15,0-18 16,0 18-16,-18 18 0,0-18 16,18 36-16,-17 17 15,17 17 1,0 36-1,0 0-15,17-18 0,-17 18 16,36 35 0,-36-35-16,35-17 0,0 34 15,-17-35-15,0-17 0,17 17 16</inkml:trace>
  <inkml:trace contextRef="#ctx0" brushRef="#br0" timeOffset="121189.2203">29633 12506 0,'18'0'16,"17"-18"-1,18 18-15,0 0 16,18-17-16,-54-1 16,36 18-1,-70 0 1,-36 18 0,35-1-16,-17 36 15,17-35-15,18 52 16,0-34-16,18 17 15,-18-18-15,35 18 16,-17-18-16,-18 0 16,0-17-16,-18 0 15,0-18 1,-17 0 0,17 0-16,1 0 0,-1-18 15,1 18-15,-1 0 16,0 0-16</inkml:trace>
  <inkml:trace contextRef="#ctx0" brushRef="#br0" timeOffset="121473.2607">28928 13123 0,'0'-17'15,"35"17"-15,36 0 16,-1-18-16,-17 18 16,123 0-1,-87 0-15,69 18 16,-87-18-16,-18 0 15,17 0-15,1 0 0,-36 0 16,-35-18 0</inkml:trace>
  <inkml:trace contextRef="#ctx0" brushRef="#br0" timeOffset="122284.8896">29192 13388 0,'0'-18'16,"-35"18"-1,17 0-15,-17 0 16,35 18-16,-53 0 16,36-1-16,-36 36 15,53-35-15,-18 35 16,18-36-16,18 19 16,-1-19-1,36 1-15,-35-18 16,0 0-16,-1 0 0,1 0 31,-18-18-15,0 1-1,0-1-15,0 0 16,0-17 0,17 17-16,-17 1 15,18-19-15,-18 19 16,18-18-16,-18 17 15,0-17-15,0-1 16,-18 19-16,18-1 16,0 0-16,0 36 78,0 17-63,0-17-15,0 35 16,18-18 0,-18 0-16,17 1 0,1 17 15,0-18-15,17-17 16,-17-1-16,-1 1 0,1 0 16,17-18-16</inkml:trace>
  <inkml:trace contextRef="#ctx0" brushRef="#br0" timeOffset="122586.06">29457 13406 0,'18'17'16,"-1"1"-16,1 52 15,17-17 1,-17-17-16,-1-1 0,1-17 0,0 17 16,-1-18-1,1-17-15,0-17 16,-1-36 0,-17 35-16,18-35 15,-18 18-15,18-18 16,-18 18-16,17 0 15,1 35-15,-18-18 16</inkml:trace>
  <inkml:trace contextRef="#ctx0" brushRef="#br0" timeOffset="123085.4234">30198 13088 0,'53'0'15,"-18"0"-15,0 0 16,1 18-16,-1-18 15,-18 0-15,19 0 16,-36 17-16</inkml:trace>
  <inkml:trace contextRef="#ctx0" brushRef="#br0" timeOffset="123224.191">30286 13300 0,'71'0'15,"-1"-18"1,-52 18-16,17-18 16</inkml:trace>
  <inkml:trace contextRef="#ctx0" brushRef="#br0" timeOffset="123625.9493">30692 12982 0,'70'-17'16,"18"17"-16,-52 0 16,-19 0-16,36 17 15,-35 1-15,-18 0 0,0 17 16,-18 0-1,1-17-15,17-1 16,-18 1-16,0 17 0,-17 1 16,35-19-16,0 18 15,18-17-15,17 17 16,-17-17-16,35 0 16,-36-1-16,1-17 15,-18 18-15,0 0 16,-18-1-16,1 1 0,-19-1 15,1 1-15,-53 0 16,53-1-16,-18-17 16,17 18-16,19-18 0,-1 0 0,-17 18 15</inkml:trace>
  <inkml:trace contextRef="#ctx0" brushRef="#br1" timeOffset="139241.924">31115 11501 0,'18'0'0,"-1"17"16,1-17 15,-18-17 16,-18 17-31,1 0 15,-1 0-31,0 0 15,-17-18-15,17 18 16,-34-18 0,34 18-16,-17 0 15,-1-17-15,-17 17 0,-70-18 16,70 18-16,-106-18 16,89 1-16,-18 17 15,17 0-15,-17 0 0,-53-18 16,70 18-16,1 0 15,-1 0-15,0 0 0,1 0 16,-54 0-16,72 0 16,-19 0-16,-35 0 15,36 18-15,17-18 0,-36 0 16,54 17 0,-35-17-16,34 0 15,-17 18-15,18-18 16,-18 18-16,36-18 15,-1 17-15,18 1 16,-18 0 0,36-18-16,-18 17 15,18 1-15,-1-18 16,-17 17-16,0 1 16,0 0-16,0-1 0,0 1 0,0 17 15,-17 18 1,17-17-16,-18-19 15,18 1-15,-18 52 16,18-52-16,0 53 16,-17-36-16,17-18 0,0 36 15,0-35-15,17 17 16,-17-17-16,0 0 16,18-18-1,0 0 1,-1 0-16,1 17 15,0-17-15,34 0 16,-34 18-16,17-18 0,36 17 16,-18-17-1,-18 18-15,89 0 16,-72-18-16,90 17 16,-54-17-16,53 18 15,-71-18-15,54 18 16,-54-1-16,36 19 15,-53-19-15,35 19 16,-35-19-16,71 1 16,-54-1-16,54 1 15,-54 0-15,54-1 16,-54 1 0,72-18-16,-72 18 15,54-18-15,-72 0 16,54 0-16,-53 0 15,18-36-15,-36 19 16,18-1 0,-35 0-16,17-17 15,-17 18-15,-1-36 16,-17 35-16,18-17 16,-18 17-16,0-17 0,17-18 15,-17 18 1,18 17-16,-18-17 0,0-1 15,18 1-15,-18-18 16,0 18-16,-18 0 16,18 17-16,-18 18 0,-17-18 15,18 1-15,-1 17 16,-17-18 0,17 0-16,0 1 0,-35-18 15,18 17-15,18 0 16,-54-17-1,36 17-15,-1 1 0,1-1 0,-18 0 16,18 1 0,17 17-16,1 0 0,-1 0 15,0 0-15</inkml:trace>
  <inkml:trace contextRef="#ctx0" brushRef="#br1" timeOffset="141143.5743">31697 7743 0,'-18'0'79,"-34"0"-79,16 0 15,1 0-15,-71 0 16,53 0-16,-17-17 0,-71-1 15,35 18-15,-106 0 16,106 0 0,-17 0-16,-142 0 15,142 0-15,-107 0 16,125 0-16,-107 0 16,124 0-16,-89-17 15,107 17-15,-89-18 16,88 18-16,-52 0 15,70 0-15,-53 0 16,71 0-16,-36 18 16,54-1-16,-19-17 15,1 18-15,18-1 0,-36 1 16,17 0 0,1-1-16,17 1 15,-17 0-15,18-18 16,-1 17-1,0-17-15,18 18 16,0 0 0,-17-18-16,17 35 15,0-17-15,17 17 16,-17-18-16,18 19 0,-18 17 16,0-18-1,0 0-15,0 0 0,0 1 16,0 17-16,0 0 15,0-1-15,-18 1 0,18 0 0,0 0 16,0 53-16,18-71 16,-18 18-16,0 18 15,18-36-15,-18 0 16,0 1-16,0-19 16,17 19-16,-17-19 15,18-17-15,-18 18 16,17-18-16,-17 17 15,36-17 1,-19 0-16,36 0 16,-35 0-16,52 18 15,-34-18-15,17 0 0,53 18 16,-36-18 0,1 17-16,-1-17 0,1 0 15,17 0-15,106 0 16,-88 0-16,-36 0 0,19 18 15,-1-18-15,53 18 16,-53-18-16,-17 17 16,17-17-16,0 18 0,106 0 15,-71-18-15,-17 17 16,124-17-16,-125 18 16,1-18-16,0 0 0,0 0 15,-18 0-15,106 18 16,-106-18-16,-17 0 15,-1 17-15,72-17 16,-72 0-16,54-17 16,-71-1-16,52-17 15,-69 17-15,17 0 16,-36 18-16,-17-17 16,0-1-16,18 0 15,-18 1 1,0-1-16,0 0 15,17 1-15,1-1 16,0-17 0,-18 17-16,0-17 15,0 0-15,0 17 16,-18-35-16,18 18 16,0-53-16,0 52 15,0-69 1,0 52-16,18-71 15,-18 71-15,0 18 0,0-53 16,0 53-16,-18-1 16,0-17-16,1 36 15,17-19-15,-18 19 16,18-1-16,0 1 0,-17 17 16,17-18-16,0 0 0,-18 1 15,-17-19 1,17 19-16,0 17 0,-17-18 15,-71 0-15,-35 1 16,53-1 0,-18 0-16,0 18 0,-123-17 15,106 17-15,-72 35 16,107-17 0,18-1-16</inkml:trace>
  <inkml:trace contextRef="#ctx0" brushRef="#br1" timeOffset="145821.5795">27834 7373 0,'0'-18'0,"0"36"32,18 0-32,-18 35 15,17-18 1,-17 0-16,18 18 0,-18 71 16,0-54-16,0 18 15,0 1-15,0-1 0,0 18 16,0-18-16,0 123 15,0 19 1,0-107-16,18 106 16,-18-105-16,17 88 15,1-89-15,-18-35 0,18 18 16,-18 0-16,17 106 16,1-124-16,0 18 15,-1-18-15,1 0 0,17 71 16,-17-71-16,-1-17 15,1 17-15,0 35 16,-18-70-16,17 0 16,-17 0-16,18 0 15,-18-18-15,18-17 0,-18-1 16,0 1-16,0-36 78,0 36-47,-18-18-15,18 18-16,0-1 16,18-17-1,-1 0 1,1-17-1</inkml:trace>
  <inkml:trace contextRef="#ctx0" brushRef="#br2" timeOffset="168531.5822">24377 7532 0,'0'17'32,"35"54"-17,-35-18-15,18 0 16,0 53-1,-1 0-15,1-54 16,-1 1-16,-17 0 0,36 35 16,-19-52-16,19 34 15,-36-52 1,0 0-16,-18-18 16,-17 0-1</inkml:trace>
  <inkml:trace contextRef="#ctx0" brushRef="#br2" timeOffset="168854.9009">24059 8149 0,'18'0'31,"-18"-17"-31,18-1 0,52-53 15,-52 36-15,0-18 16,-1 18-16,1-18 0,-1-71 16,-17 54-1,0 17-15,0-53 0,0 71 16,0 0 0,18 35-16,0 0 15,17 17-15,18 36 16,0-18-16,35 54 15,-53-54-15,54 18 16,-37-36-16,1 1 16,-35-18-16</inkml:trace>
  <inkml:trace contextRef="#ctx0" brushRef="#br2" timeOffset="178118.4252">22754 7408 0,'-17'0'78,"-1"18"-78,18 0 15,-53-18 1,35 17-16,-52 19 16,35-36-16,-1 17 0,-17 1 15,-35 17-15,-18 0 16,53-17-16,0 0 16,-70 17-16,52-35 15,-17 18-15,18-1 16,-107 1-16,89-18 0,-18 17 15,-88-17 1,88 18-16,-105-18 16,-1 0-1,89 0-15,-89 0 16,106-18-16,0 1 0,-105-1 16,122 18-16,-105-17 15,89-1-15,16 18 16,1 0-16,-106 0 15,106 0-15,0 0 0,-89-18 16,89 18 0,0 0-16,-71 0 15,71 0-15,17-17 0,1 17 16,-1 0-16,18-18 0,-70 18 16,88-18-16,-36 18 15,36-17-15,17 17 16,36 0-1,-1 17 1,1-17 0,0 0-16,17 18 0,-17-18 15</inkml:trace>
  <inkml:trace contextRef="#ctx0" brushRef="#br2" timeOffset="178464.5492">17762 7902 0,'0'36'0,"-17"-19"16,17-34 15,0-36-15,0 17-16,0-17 15,-18-35-15,0 35 16,1-35-16,17 53 16,0-18-16,0 35 15,53 18 1,53 18 0,-36 17-16,89 0 15,-71-17-15,71 17 16,-89-17-16,1 0 15,-53-18-15,-1 35 16</inkml:trace>
  <inkml:trace contextRef="#ctx0" brushRef="#br0" timeOffset="218328.9367">2893 13335 0,'-18'0'16,"1"0"-16,-1 0 16,-17 18-16,17-18 15,0 17-15,1 19 0,17 16 16,0-16 0,0-19-16,0 19 0,0-19 0,17 19 15,1-19-15,0-17 16,-1 18-16,1-18 0,17 0 15,0-35 1,-17-1-16,0 1 16,-1-53-16,1 35 15,-18 18-15,-18-71 16,18 53-16,-17 0 0,-36-53 16,35 53-16,-17-17 15,17 34-15,1 1 16,-1 35-1,18 18 1,0 17-16,0 0 0,18 71 16,-18-53-1,17 0-15,19 53 0,-1-53 16,0 17 0,0-34-16,18 16 15,-35-34-15,17 0 16,-17-18-16,17 0 15,-35-18-15,18 0 16</inkml:trace>
  <inkml:trace contextRef="#ctx0" brushRef="#br0" timeOffset="218996.5267">3351 12841 0,'-17'0'16,"34"0"-1,1 18 1,17-18-1,-17 0-15,53-18 16,-54 0-16,18 18 0,1-17 16,-19 17-16,1 0 15,-36 0 17,-17 0-17,17 17-15,1 1 16,17 0-16,0-1 15,0 1-15,17 35 16,1-18-16,17 18 16,-17-18-16,35 18 15,-53-17-15,18 17 16,-18-36-16,-18 54 16,0-54-16,-17 19 15,17-19 1,-17 1-16,17-18 15,1 0-15,-1 0 16,1 0-16,-1 0 0,0-18 16,1 18-1</inkml:trace>
  <inkml:trace contextRef="#ctx0" brushRef="#br0" timeOffset="219440.036">2558 13864 0,'-18'0'15,"36"0"1,35 0-1,-18 0-15,0-17 0,18 17 0,71 0 16,-54-18 0,18 18-16,71-18 15,-71 1-15,0 17 0,1-18 16,-1 0-16,-18 1 0,54-1 16,-89 18-16,18 0 15,-35 0 1</inkml:trace>
  <inkml:trace contextRef="#ctx0" brushRef="#br0" timeOffset="220201.0372">3052 14235 0,'-36'0'0,"1"0"15,17 0-15,-35 17 16,18 19-1,18-19-15,-1 1 0,18 17 16,0 0-16,-18 18 16,18-35-16,18 17 15,0-17-15,-1-1 0,18-17 16,-17 0-16,35-17 16,-35 17-1,-1-18-15,1-17 0,-18 17 16,18-35-16,-18 18 15,-18-18-15,18 18 16,-35-36-16,17 36 16,0 0-1,1 17-15,-1 0 16,18 1 0,0 34-1,0 1 1,-18 0-1,18 17 1,18-17-16,-18-1 16,35 19-16,-17-19 15,17 1-15,18 35 16,-35-18-16,17-17 0,0 17 16,-17 0-16,17-17 15,-17 0 1,0-1-16,-1-17 15,1-17-15</inkml:trace>
  <inkml:trace contextRef="#ctx0" brushRef="#br0" timeOffset="220674.1499">3581 14164 0,'-36'0'16,"19"0"-16,-18 18 0,-1-1 15,19 1 1,-1 17-16,18-17 0,-18 17 16,18-17-16,18 35 15,0-36-15,35 19 16,-36-36-16,36 0 16,-35-18-16,17-17 15,-35-1-15,18 1 16,-18 18-16,0-19 15,-18 19-15,0-1 16,1 0-16,17 36 16,17 17-1,-17-17-15,36 17 16,-19-17 0,1-1-16,0 1 0,-1-18 15,18 18-15,-35-1 16</inkml:trace>
  <inkml:trace contextRef="#ctx0" brushRef="#br0" timeOffset="221264.0836">2858 13917 0,'0'0'0,"17"18"78,1 17-63,-18 0-15,17 1 0,1 16 16,0-16 0,-1 34-16,-17-52 15,18 0-15,0-1 16,-18 1-16,17-18 16</inkml:trace>
  <inkml:trace contextRef="#ctx0" brushRef="#br0" timeOffset="221735.5757">4269 13600 0,'17'17'16,"19"-17"-1,16 0 1,-34 0-16,35 0 16,-35 0-16,-1 18 0</inkml:trace>
  <inkml:trace contextRef="#ctx0" brushRef="#br0" timeOffset="221875.275">4427 13811 0,'18'0'0,"17"0"16,-17 0-16,17 0 0,0 0 0,1 18 15,-19-18-15</inkml:trace>
  <inkml:trace contextRef="#ctx0" brushRef="#br0" timeOffset="231217.1517">19403 13229 0,'0'-17'0,"-18"-1"16,1 0 0,-1 1-1,0 17-15,1 0 16,-1 0-16,0 17 0,-17 36 15,0-35-15,17 17 16,-17 18-16,17-18 16,1 18-1,17-35-15,0-1 0,17 1 16,18 0-16,-17-18 16,0 0-16,-1-18 15,1 18-15,17-35 0,-17 17 16,0-17-16,-1 0 15,1-1-15,-18 19 16,0-1-16,0-17 16,0 17-16,-18 1 15,18 34 1,18 36 0,0-35-1,-18 17-15,35 18 16,-18-35-16,36 17 15,-35-18-15,0-17 0,-1 18 16,1-18-16</inkml:trace>
  <inkml:trace contextRef="#ctx0" brushRef="#br0" timeOffset="231424.476">19650 13212 0,'35'0'15,"-17"-18"-15,-1 18 0,36-18 16,0 18 0,-18 0-16,-17 0 0,0 0 15</inkml:trace>
  <inkml:trace contextRef="#ctx0" brushRef="#br0" timeOffset="231558.0101">19773 13353 0,'35'17'16,"-17"-17"-16,35 0 15,-18-17 1,-17 17-16,-18-18 0</inkml:trace>
  <inkml:trace contextRef="#ctx0" brushRef="#br0" timeOffset="231824.6429">20267 12965 0,'18'0'0,"35"0"16,-18 0-16,18 0 16,0 0-16,0-18 15,-18 0 1,-17 18-16,-36 0 15,0 0 1</inkml:trace>
  <inkml:trace contextRef="#ctx0" brushRef="#br0" timeOffset="232190.4469">20338 12982 0,'0'36'16,"0"-19"-16,-18 36 16,18-18-16,0-17 0,0 35 15,0-35-15,18-1 16,-18 18-16,17-35 16,1 0-16,0 0 15,-1 0-15,18 0 0,-17 0 16,17 18-16,-17 0 0,35-1 15,-18 19 1,-17-1-16,0-17 16,-18-1-16,-36 18 15,19-17-15,-19-18 0,-52 35 16,53-35-16,-18 0 16,18 0-16,-36 0 15,53 0-15,1 0 16,-1 0-16</inkml:trace>
  <inkml:trace contextRef="#ctx0" brushRef="#br0" timeOffset="234371.862">21308 13300 0,'17'0'31,"1"0"-31,0 0 0,17 0 15,0 0-15,1 0 0,34 0 16,-17 0 0,-18 0-16,-17 0 15,0 0-15,-1 0 16</inkml:trace>
  <inkml:trace contextRef="#ctx0" brushRef="#br0" timeOffset="234594.1158">21502 13159 0,'35'17'16,"-17"-17"-16,17 0 16,18 18-16,-18-18 0,18 0 15,0 18-15,18-1 16,-54 1-16,1 35 16,-36 0-1,1-18-15,-36 0 16,17-17-16,-17 17 15,36-35-15,-1 0 16,36 0 0</inkml:trace>
  <inkml:trace contextRef="#ctx0" brushRef="#br0" timeOffset="235032.8427">22154 13070 0,'53'-17'0,"-17"-1"15,-1 18-15,35-35 16,-52 35-16,35-18 15,-71 18 1,-17 18 0,0 0-16,0-1 0,17 1 15,-17-1-15,-1 19 16,19-19-16,-1 1 0,18 17 16,0-17-16,18 17 15,-1-17-15,19 17 16,-1-17-16,-17-1 15,-1 1-15,1 0 16,-18-1-16,-18-17 16,1 0-16,-19 0 15,36 18 1,-17-18-16,-19 0 16</inkml:trace>
  <inkml:trace contextRef="#ctx0" brushRef="#br0" timeOffset="235206.1626">22666 13229 0,'-18'18'46</inkml:trace>
  <inkml:trace contextRef="#ctx0" brushRef="#br0" timeOffset="235516.5871">22860 13176 0,'0'18'16,"-18"17"0,18-17-16,0 35 15,0-36-15,36 19 16,-19-19-16,1-17 16,35 0-16,-36 0 15,36-35 1,-17 0-16,-36-1 15,0 1-15,0 0 16,-36 0-16,19 35 16,-19-18-16,19 0 15,-18 18-15,35 18 16,-18 0 0</inkml:trace>
  <inkml:trace contextRef="#ctx0" brushRef="#br0" timeOffset="235839.6526">23266 13159 0,'-36'35'15,"19"35"1,34-34-1,36 17 1,-17-53-16,34 17 16,1-34-1,-36-1-15,18-17 0,-53 17 16,18-17 0,-36 17-16,-17-35 15,17 36-15,-35-1 16,35 18-16,-17 0 15,18 0-15,-1 18 16,0-18-16</inkml:trace>
  <inkml:trace contextRef="#ctx0" brushRef="#br0" timeOffset="236056.7537">23760 13053 0,'0'17'15,"0"54"1,17-18-16,1 17 16,-18-17-16,0-17 0,18 52 15,-18-35 1,0-18-16</inkml:trace>
  <inkml:trace contextRef="#ctx0" brushRef="#br0" timeOffset="238196.8623">19191 14270 0,'0'0'0,"0"18"31,18 17-31,-18 0 16,17 0-16,1 18 0,0-17 15,35 69 1,-36-69-16,1-1 0,0 0 15,-1-17-15,18-1 16,-17-17-16,0-17 16,-1-18-16,-17-36 15,0 36 1,0-53-16,0 35 16,0-36-16,-17 72 15,17-36-15</inkml:trace>
  <inkml:trace contextRef="#ctx0" brushRef="#br0" timeOffset="238586.759">19756 14340 0,'17'0'16,"18"0"0,-17 0-16,53 0 15,-36 0-15,18 0 16,-35 0-16,17 0 15,-18 18-15</inkml:trace>
  <inkml:trace contextRef="#ctx0" brushRef="#br0" timeOffset="238748.123">19861 14482 0,'36'17'15,"34"-17"1,-52-17-16,52-1 16,-52 18-16,0 0 15,-1 0-15</inkml:trace>
  <inkml:trace contextRef="#ctx0" brushRef="#br0" timeOffset="241071.2624">20532 14129 0,'0'-18'16,"0"36"15,17 35-31,-17-18 16,0 53-16,0-53 15,0 18-15,0 0 0,0-17 16,0 34 0,18-35-16,-18-17 0,0 0 15,18-1-15,-1-17 16,-17-17-1,0-1-15,0 0 0</inkml:trace>
  <inkml:trace contextRef="#ctx0" brushRef="#br0" timeOffset="241261.8993">20761 14129 0,'0'17'15,"0"1"-15,18 17 0,-18 1 16,0 17-16,0 35 16,0-53-16,35 36 15,-35-36-15,18-18 16,-18 1-16,0 0 0</inkml:trace>
  <inkml:trace contextRef="#ctx0" brushRef="#br0" timeOffset="241995.1728">21414 14376 0,'17'0'32,"36"0"-17,0 0 1,-18 0-16,18-18 15,0 18-15,0 0 0,0 0 0,35 0 16,-35-18-16,0 18 16,-35 0-1</inkml:trace>
  <inkml:trace contextRef="#ctx0" brushRef="#br0" timeOffset="242253.1422">21802 14199 0,'17'0'16,"1"0"-16,17 18 15,18 0 1,18 17 0,-36-35-16,0 18 0,18 34 15,-35-34-15,-18 0 16,0 35-16,0-36 15,-18 19-15,1-19 0,-19 18 16,-17-17 0,36 0-16,-1-18 15,-17 17-15</inkml:trace>
  <inkml:trace contextRef="#ctx0" brushRef="#br0" timeOffset="243230.7471">22525 14111 0,'0'-35'0,"18"35"31,-1 53-15,1-18-16,-18 0 0,35 54 16,-35-37-1,18-16-15,-1 17 16,1-18-16,-18 0 0,18-17 0,-1 17 15,1-17-15,0-18 16,-18-18 0</inkml:trace>
  <inkml:trace contextRef="#ctx0" brushRef="#br0" timeOffset="243474.4607">22895 14023 0,'0'35'16,"0"0"-16,0 1 0,18 34 16,-18-34-1,18-1-15,-1 35 16,1-52-16,-1 35 15,1-18 1,0-17-16,-18 0 16</inkml:trace>
  <inkml:trace contextRef="#ctx0" brushRef="#br0" timeOffset="243724.2925">23178 14323 0,'17'0'46</inkml:trace>
  <inkml:trace contextRef="#ctx0" brushRef="#br0" timeOffset="244191.6674">23530 14182 0,'0'-18'16,"0"36"-1,-17-1 1,-1 1-16,18 53 16,-18-54-1,18 54-15,18-54 16,0 36-16,-1-35 15,36 0-15,-18-18 16,18 0-16,-35-18 16,17 0-1,-35 1-15,0-36 16,-17 35-16,-36-35 16,17 36-16,-16-1 15,16 0-15,1 18 16,17 0-16</inkml:trace>
  <inkml:trace contextRef="#ctx0" brushRef="#br0" timeOffset="244520.3274">23954 14199 0,'-53'0'16,"17"36"0,19 17-16,52 17 15,0-35 1,1 1-16,34-19 16,-35 1-16,-17-18 15,17 0-15,-17 0 0,0-18 16,-1 1-16,-17-19 15,0 19-15,0-19 16,-17 19-16,-1-1 0,-17-35 16,17 36-16,-35-19 15,36 19-15,-19 17 16</inkml:trace>
  <inkml:trace contextRef="#ctx0" brushRef="#br0" timeOffset="244920.9406">24448 14146 0,'0'-17'16,"17"17"15,-17 17-15,0 19-16,18 17 15,-1-18-15,1 53 16,0-53-16,35 54 16,-36-54-16,19 35 15,-36-34-15,0-19 16</inkml:trace>
  <inkml:trace contextRef="#ctx0" brushRef="#br0" timeOffset="246550.6267">19297 15275 0,'18'0'16,"-1"0"-16,36-17 15,-18 17 1,1-18-16,17 0 0,-18 18 15,-17 0 1,-1 0-16,-34 0 16,-1 0-16,18 18 15,-35 0-15,17-1 16,0 36-16,18-35 16,0 17-16,18 18 15,0-18-15,17 18 16,-17-17-16,-1 34 15,1-52-15,-18 35 16,-18-36-16,-17 1 16,17 0-16,-35-18 15,18 0 1,-35 0-16,52 0 16,0-18-16,1 18 15,34-18-15,19 18 16</inkml:trace>
  <inkml:trace contextRef="#ctx0" brushRef="#br0" timeOffset="246773.8784">19950 15416 0,'35'0'16,"0"0"-16,18-17 15,-35 17-15,17 0 16,-17 0-16,17 0 0</inkml:trace>
  <inkml:trace contextRef="#ctx0" brushRef="#br0" timeOffset="246894.301">20038 15593 0,'35'0'15,"0"0"-15,-17-18 16,35 1-16,-35-1 16</inkml:trace>
  <inkml:trace contextRef="#ctx0" brushRef="#br0" timeOffset="247495.8076">20638 15205 0,'-18'-18'0,"36"18"31,-1 0-31,1 0 0,35 0 16,-36 0 0,1 18-1,0-1-15,-18 19 16,-18-36-16,18 35 0,-18 0 15,1-17 1,17 17-16,0 0 16,0 1-16,17-1 15,-17-17-15,36 35 16,-36-36-16,0 1 16,17-1-16,-17 1 15,0 0-15,-17-1 16,-1-17-16,0 18 0,-35-18 15,36 0-15,-18 18 16,17-18-16,0 0 16</inkml:trace>
  <inkml:trace contextRef="#ctx0" brushRef="#br0" timeOffset="247935.3117">20973 15169 0,'17'0'15,"1"18"-15,35 0 16,0-18-16,-18 17 0,0-17 16,18 36-1,-35-19-15,-18 1 0,0 0 16,-18 34 0,1-34-16,-19 35 0,1-35 15,35-1-15,-18 19 16,36-1-1,17-17-15,1 17 16,-1-18-16,-35 1 16,18-18-16,-18 35 15,-18-35-15,-35 18 16,18-18-16,-36 0 16,18 0-16,-17 18 15,52-18-15,-17 0 16,17 17-16</inkml:trace>
  <inkml:trace contextRef="#ctx0" brushRef="#br0" timeOffset="248529.3074">21731 15434 0,'18'18'31,"52"-18"-15,-17 0-16,0 0 16,0 0-16,0 0 0,53 0 15,-71 0-15,0 0 16,-17 0 0,0 0-16,-36 0 0</inkml:trace>
  <inkml:trace contextRef="#ctx0" brushRef="#br0" timeOffset="248792.0239">22084 15328 0,'18'0'16,"-1"0"0,18 18-16,1-1 15,-1-17-15,0 18 0,18 0 16,-18-1-16,1 19 15,-19-19-15,-17 1 16,0 0 0,-35 17-16,17-17 15,-52 17-15,35-18 16,-36 1-16,53 0 16,-17-1-1,18-17-15</inkml:trace>
  <inkml:trace contextRef="#ctx0" brushRef="#br0" timeOffset="249419.961">22860 15240 0,'18'-18'15,"52"18"1,-35-17-16,18 17 15,-35 0-15,17 17 16,-17 1 0,-36 17-1,1 18-15,-1-35 16,0-1-16,1 36 16,17-35-16,0 0 0,17-1 15,1 19-15,0-19 16,17 1-16,0 0 15,1-1-15,-36 1 0,0-1 16,-53-17 0,17 0-16,-52 0 15,53 0 1,17-17-16,-35 17 16,71 0-1,35 0-15</inkml:trace>
  <inkml:trace contextRef="#ctx0" brushRef="#br0" timeOffset="250015.9106">23354 15222 0,'0'-17'16,"18"17"0,34 0-1,-16 0-15,17 0 0,-18 0 16,0 17-16,0 1 15,-17 0-15,0 17 16,-36 0-16,-17 0 16,17 1-16,-17-1 15,17-17-15,18-1 16,0 1-16,36 0 16,-19-1-16,18 19 15,-17-19-15,0 1 16,-18-1-16,0 1 15,-18 0 1,-35-18-16,36 0 16,-36 0-16,35 0 15,0 0-15,1-18 16,17 0-16</inkml:trace>
  <inkml:trace contextRef="#ctx0" brushRef="#br0" timeOffset="250175.5785">23901 15399 0,'-18'-18'0,"0"18"16,18 18-1</inkml:trace>
  <inkml:trace contextRef="#ctx0" brushRef="#br0" timeOffset="250494.3263">24148 15381 0,'-18'0'16,"0"18"-16,1-1 15,17 1-15,0 0 16,0 17-16,17-17 16,36-1-1,-17 1-15,-1-18 0,35-18 16,-52 1-16,17-1 16,-35 0-16,0-35 15,-17 36-15,-36-19 16,17 19-16,-34-1 15,17 18 1,35 0-16,-52-17 16,52 17-16,36 17 15</inkml:trace>
  <inkml:trace contextRef="#ctx0" brushRef="#br0" timeOffset="250820.9922">24853 15346 0,'-17'-18'15,"-19"18"-15,19 0 16,-19 0-16,-17 18 16,36-18-16,-1 53 15,18-36-15,0 1 0,53 35 16,-35-35-16,52 17 15,-34-17 1,-1-18-16,0 0 0,0 0 16,1-18-1,-36 0-15,0-17 16,0 17-16,-18-17 0,-17-18 16,-1 18-16,1 17 15,-35 1-15,52-1 16,-35 18-16,35 0 15</inkml:trace>
  <inkml:trace contextRef="#ctx0" brushRef="#br0" timeOffset="251399.2313">25100 15169 0,'18'0'0,"17"0"15,0 0-15,54 18 16,-37-18-1,1 35-15,-35-17 16,0 17 0,-18-17-16,0 0 0,-18 17 15,0-18-15,1 1 0,-1 17 16,0 1 0,18-19-16,18 36 15,0-35-15,-1 0 0,1 17 16,17-18-1,-35 1-15,-17 0 16,-19-1 0,1-17-16,-35 0 15,34 0-15,1 0 0,17 0 16,-17 0-16,17 0 0,-34 0 16</inkml:trace>
  <inkml:trace contextRef="#ctx0" brushRef="#br0" timeOffset="257694.4797">22895 13635 0,'-17'0'47,"17"18"47,17-18-32,1 0-62,0 0 16,-1 0 0,1-18-1,-1 18-15,1 0 0,17 0 16,-17 0 0,0 0-16,17 0 15,-17 0-15,17-18 0,-17 18 16,17 0-16,0 0 15,0 0-15,1 0 0,-1 0 0,53 0 16,-53 0 0,36 0-16,-18 0 15,17 0-15,-52 0 16,53 0-16,-54 0 16,19-17-1,-19 17-15,-34 0 16,-1 0-1</inkml:trace>
  <inkml:trace contextRef="#ctx0" brushRef="#br0" timeOffset="259252.8272">24077 15840 0,'18'0'31,"17"0"-15,0 0 0,1-18-16,87 18 15,-52 0-15,105 0 16,-53 0-16,124-18 15,-105 18-15,104 0 16,-122-17-16,-36 17 16,-17 0-16,-18 0 0,-18 17 15,-17-17-15,-18 18 16</inkml:trace>
  <inkml:trace contextRef="#ctx0" brushRef="#br0" timeOffset="264951.6075">4727 5080 0,'-17'0'0,"-1"0"31,36 0 32,-1 0-63,19 0 15,16 0 1,1 0-16,53 0 16,-53 0-16,0 0 0,53 0 15,-53 0-15,-18 0 16,36 0-16,-54 0 15,1 0-15</inkml:trace>
  <inkml:trace contextRef="#ctx0" brushRef="#br0" timeOffset="285217.8236">5027 13212 0,'0'-18'15,"-18"18"1,18-18-16,18 1 16,0-1-1,-1 0 1,36 18-16,-17 0 15,16 0-15,-16 0 16,-19 18-16,1-18 0,0 18 16,-18 35-16,0-36 15,0 36-15,0-35 16,-18 17 0,18-17-16,-18 17 15,18-17-15,0 17 16,0-18-16,0 1 15,18 0-15,0-1 0,-1 1 16,19 17-16,-19-17 0,19 17 16,-19-17-16,1 17 0,-1 18 15,-17-18-15,0 1 16,-35-1-16,-18 0 16,18-17-16,-36-1 15,36-17 1,-18 18-16,36-18 15,17-18 1,17 18-16</inkml:trace>
  <inkml:trace contextRef="#ctx0" brushRef="#br0" timeOffset="288593.5847">6085 13529 0,'0'18'16,"18"-18"0,0 0-1,35 0 1,-18 0-16,18 0 0,17-18 16,-17 18-16,-17-18 15,16 18-15,-16 0 16,-19 0-16,1 0 0,0 0 15,-18 18-15,-18-18 16,0 0-16</inkml:trace>
  <inkml:trace contextRef="#ctx0" brushRef="#br0" timeOffset="288788.1199">6191 13758 0,'53'18'15,"71"0"1,-36-18 0,-18 0-16,-52 17 15</inkml:trace>
  <inkml:trace contextRef="#ctx0" brushRef="#br0" timeOffset="312490.8092">9437 13194 0,'0'-18'15,"0"1"-15,0-1 32,-18 18-32,1 0 15,-1 0-15,0 0 0,-17 18 16,17-1 0,1 1-16,-1 0 0,0 52 15,1-52-15,34 52 16,-17-52-16,18 17 15,17-17-15,-17-1 16,17-17-16,18-17 16,-18-1-16,-17 1 15,0-19-15,17 1 0,-17-53 16,-1 53-16,-17-18 16,0 17-16,0-69 15,-17 16 1,-1 19-16,-17-36 15,17 71-15,0-18 0,-17 0 16,18 35-16,17 1 16,0 34-1,0 71 1,17-35-16,1 0 0,35 71 16,0-18-1,52 17 1,-87-70-16,17-18 0,1 18 15,-1-18 1,-35-17-16,18-18 0,-18 18 16,0-36-1</inkml:trace>
  <inkml:trace contextRef="#ctx0" brushRef="#br0" timeOffset="312772.4985">9860 13088 0,'18'71'16,"-1"-18"-1,-17-18 1,36 18-16,17 0 16,-36-36-16,36 1 15,-35-18-15,17-18 16,-17 1-16,17-36 15,-35 17-15,18-34 16,-18 17-16,0-35 16,0 53-16,0-18 15</inkml:trace>
  <inkml:trace contextRef="#ctx0" brushRef="#br0" timeOffset="313396.3612">9066 13741 0,'36'0'32,"-19"0"-32,36 0 0,0 0 15,18 0-15,105-18 16,-70 18-16,123-18 15,-52 1 1,-89 17-16,35 0 16,-70 0-16,0 0 0,-18-18 15,-17 18 1,-36 0-16,1 0 16</inkml:trace>
  <inkml:trace contextRef="#ctx0" brushRef="#br0" timeOffset="313985.384">9490 14111 0,'-36'0'16,"19"0"-1,-18 35-15,17-17 0,0 53 16,18-36-16,-17 18 16,34-18-1,1 0-15,0-17 16,-1 0-16,1-18 16,35-18-1,-36 0-15,19-52 16,-19 35-16,1-54 15,-18 54-15,18-53 16,-36 35-16,0-35 16,18 35-16,-35-18 15,35 54-15,-18-1 16,1 18-16,17 35 16,0 1-16,35 87 15,-17-52-15,35 52 16,-36-70-16,54 35 15,-54-53-15,19 1 16,-19-1-16,19-17 0,-19 17 16,1-17-1</inkml:trace>
  <inkml:trace contextRef="#ctx0" brushRef="#br0" timeOffset="314397.2669">10019 14058 0,'-35'0'16,"-1"0"0,19 35-1,-1-17-15,18 17 0,-18 36 16,36-36-16,17 36 15,-17-54-15,35 19 16,-35-36 0,-1 0-16,18 0 15,-17-18-15,17-17 16,-35 17-16,0-17 16,18 0-16,-18-18 15,-18 17-15,18 19 0,-17-1 16,34 36 15,1 35-31,0 0 16,17-18-16,0 35 15,0-34-15,1 17 16,-19-36-16,1 1 16,-18 0-16</inkml:trace>
  <inkml:trace contextRef="#ctx0" brushRef="#br0" timeOffset="318573.5057">17921 14587 0,'-18'0'0,"1"0"16,-1 0-16,1 0 15,17-17 1,17 17-1,1 0-15,-1 0 16,36 0-16,-17 0 16,52-18-1,-35 18-15,53 0 16,-53 0-16,35 0 16,-53 0-16,36 18 15,-36-18-15,0 0 16,-35-18-16,-18 18 15</inkml:trace>
  <inkml:trace contextRef="#ctx0" brushRef="#br0" timeOffset="318851.0587">18344 14376 0,'18'0'16,"-18"-18"-16,35 18 15,18 0-15,-17 18 16,34-1 0,-35 1-16,1 0 0,34-1 15,-52 1-15,0 0 16,-1-1-16,1 1 16,-18-1-16,-18 19 15,1-19-15,-19 19 0,-17-1 16,18-17-16,0-1 15,-1 1-15,19-1 16,-18 1-16,17 0 0,-35 17 16</inkml:trace>
  <inkml:trace contextRef="#ctx0" brushRef="#br0" timeOffset="329828.1866">7708 13264 0,'0'-17'0,"-17"17"16,-1 0-16,0 0 16,-17 17-1,-18 19-15,35-1 16,-17 18-1,35-18-15,-17 18 0,17-35 16,35 17 0,-18-35-16,36-18 15,-35 1-15,35-36 16,-35 18-16,17-54 16,-18 36-16,-17-35 15,0 53-15,-17-71 16,-1 71-16,-17-53 15,17 52-15,-17 1 16,17 35-16,18 35 31,0 36-31,18-18 16,35 88-16,-18-88 16,36 70-1,-36-87-15,0-1 0,36 35 16,-53-70-16,-1 18 0,1-18 15,-1 0 1</inkml:trace>
  <inkml:trace contextRef="#ctx0" brushRef="#br0" timeOffset="330268.8066">7902 12806 0,'36'17'16,"-19"-17"-16,54 0 15,-36 0-15,18 0 16,-18-17-16,18 17 0,-18-18 16,-17 18-1,-36 0 1,-35-17-1,18 17-15,-18 17 16,36 1-16,-19-1 16,36 1-16,-17 17 0,17 36 15,17-18-15,36 53 16,-17-53-16,16 35 16,-34-35-16,35 17 15,-53-34-15,0 16 16,-18-34-16,1 0 15,-36-1 1,18 1-16,-1-18 0,-34 0 16,52 0-16,0 0 15,1 0-15,-1 0 16</inkml:trace>
  <inkml:trace contextRef="#ctx0" brushRef="#br0" timeOffset="330618.8439">7285 13882 0,'18'0'15,"52"-18"1,-17 18-16,88-35 16,-53 35-16,0-18 15,1 1-15,69-1 16,-87 18-16,-18 0 0,17 0 15,-34 0 1,-19 0-16,-34 0 31</inkml:trace>
  <inkml:trace contextRef="#ctx0" brushRef="#br0" timeOffset="331573.6461">7691 14270 0,'-18'-18'15,"0"18"-15,18 18 16,-35 0-16,17-1 16,1 18-1,-1 1-15,18-1 0,0 18 16,0-18-16,18-17 15,-18 17-15,35-17 16,-17-1-16,35-34 16,-36-1-16,18 0 0,1-52 15,-19 35 1,-17-18-16,18-53 16,-18 71-16,-18-18 0,1-53 15,-1 71-15,-17-54 16,17 72-16,1-19 15,17 19-15,0 34 32,0 72-32,17-36 15,1 52-15,-1-52 16,19 36 0,-1-54-16,0 35 15,-17-34-15,0-1 16,-18-17-16,17-1 15</inkml:trace>
  <inkml:trace contextRef="#ctx0" brushRef="#br0" timeOffset="331863.8186">7973 14146 0,'17'36'16,"19"34"0,-1 18-1,0 1 1,-17-54-16,17 18 16,-17-18-16,17-17 15,-17-18-15,-1 0 0,19-18 16,-19-35-1,-17 18-15,18 0 0,-18-18 16,0-18 0,-18 18-16,18 36 0,0-19 0,-17 19 15</inkml:trace>
  <inkml:trace contextRef="#ctx0" brushRef="#br0" timeOffset="334018.7795">8132 13758 0,'17'0'47,"1"-17"-31,-1 17-1,1-18-15,0 18 16,-1 0-16,1 0 0,17 0 15,-17 0-15,0 0 16,-1 18-16,1-18 0,-1 0 16,1 0-16,0 0 15</inkml:trace>
  <inkml:trace contextRef="#ctx0" brushRef="#br0" timeOffset="347357.6556">11553 11412 0,'-17'-17'16,"-1"17"-16,1-18 15,-19 18-15,19 0 16,-36 35 0,35-17-16,0 0 0,1 17 0,-18 0 15,35 0-15,-18 1 16,18 17-16,-18-18 0,36 18 16,0-35-16,52-1 15,-35-17-15,36-35 16,-36 0-16,-17-1 15,17 1-15,-17 0 0,-1-36 16,-17 36-16,0-36 16,0 36-1,-17 0-15,-1 17 16,0 36 0,18 17-16,0 18 15,18 35 1,17-53-16,1 36 15,-1-36-15,0 1 0,-17-19 16,35 1-16,-36 0 16,1-18-16,0 17 0</inkml:trace>
  <inkml:trace contextRef="#ctx0" brushRef="#br0" timeOffset="347808.059">12118 11518 0,'18'0'31,"17"0"-15,0 0-16,0 0 0,1 0 15,70-17-15,-54 17 16,37-18-16,-36 18 16,-1 0-1,-16 0-15,-1 0 16</inkml:trace>
  <inkml:trace contextRef="#ctx0" brushRef="#br0" timeOffset="348075.583">12594 11377 0,'18'0'16,"35"18"-1,0-18-15,-36 0 16,36 17-16,-18 1 0,-17 0 16,0-1-1,-18 19-15,-18-19 16,-35 36 0,36-53-16,-1 18 0,-35-1 15,35 1-15,1-18 16,17-18-1</inkml:trace>
  <inkml:trace contextRef="#ctx0" brushRef="#br0" timeOffset="348843.9648">13300 11289 0,'0'18'15,"17"17"1,1 35-16,-18-34 0,0-1 15,18 0-15,-1 36 16,1-54-16,17 19 16,-17-19-16,17-17 15,-17-17 1,-1-36-16,-17 17 16,18-34-1,-18 17-15,0 18 0,0-1 16,0 1-16,0 0 15,0 53 1</inkml:trace>
  <inkml:trace contextRef="#ctx0" brushRef="#br0" timeOffset="349443.7212">13847 11465 0,'17'0'16,"1"0"-1,52-17-15,-34 17 16,17 0-16,-1 0 0,1 17 16,0-17-16,36-17 15,-37 17-15,-16 0 0,17-18 16,-36 18-16,1-18 15</inkml:trace>
  <inkml:trace contextRef="#ctx0" brushRef="#br0" timeOffset="349728.339">14323 11307 0,'17'0'16,"19"17"-16,17 1 16,-36-18-16,71 35 15,-35-17 1,-17-1 0,-19 1-1,-34 17 1,-19-17-16,-17 0 15,36-18-15,-1 0 16,36 0 0</inkml:trace>
  <inkml:trace contextRef="#ctx0" brushRef="#br0" timeOffset="350046.0988">14870 11183 0,'53'0'16,"-36"-18"-16,36 18 16,-18-17-16,1-1 15,-1 18-15,-17 0 0,-1-17 0,1 17 16,-18 17 0,-35-17-1</inkml:trace>
  <inkml:trace contextRef="#ctx0" brushRef="#br0" timeOffset="350289.2822">15028 11254 0,'0'35'16,"36"0"0,-19 18-16,1-18 0,-18 18 15,18 0 1,-1-18-16,-17 1 15,0-19-15,0 1 16,0 0-16,-17-18 16,-19 0-1,19 0-15,-36-18 16,35 18 0,-17 0-16,0 0 15,-36 18-15</inkml:trace>
  <inkml:trace contextRef="#ctx0" brushRef="#br0" timeOffset="352184.862">1993 15081 0,'-17'0'16,"34"0"30,18 0-30,-17 0-16,0 0 0,52-17 16,36-1-1,-53 18-15,0-18 0,106 1 16,-89-1-16,18 18 16,89-18-16,-89 18 15,88-17 1,-87 17-16,-1 0 0,0-18 15,0 18-15,71-17 16,-88-1-16,-1 18 0,-17-18 16,18 1-16,17-1 15,-71 18-15,19 0 0,-19 0 16,19 0-16,-19 0 16,1 0-16,-18 18 15,0-1-15,0 1 16</inkml:trace>
  <inkml:trace contextRef="#ctx0" brushRef="#br0" timeOffset="357496.8661">9948 14870 0,'0'-18'15,"18"18"1,-36 0 47,18 18-17,-17-1-30,17 1-16,-18 35 16,18-18-1,0-17-15,0 17 16,18-17-16,-1-1 0,1 1 0,53 17 16,-36-17-1,71-18-15,-36 0 16,-17 0-16,71-18 15,-89 1-15,53 17 16,-70-18-16,17 18 16,-35-18-1,-18 18-15</inkml:trace>
  <inkml:trace contextRef="#ctx0" brushRef="#br0" timeOffset="358197.9077">9701 14975 0,'0'18'16,"0"0"-1,18-36 17,-18 0-17,18 1-15,-1-1 16,1 1-16,0-19 15,-18 19-15,17-1 0,-17 0 16,18 1-16,0-1 16,-1 0-16,1 18 15,-1 0 1,1 0-16,0 18 16,17 0-16,-17-1 15,-1-17-15,1 18 16,17 0-16,0-18 15,-17 0-15</inkml:trace>
  <inkml:trace contextRef="#ctx0" brushRef="#br0" timeOffset="361155.7622">7990 14923 0,'0'17'47,"-17"18"-32,17 18-15,0-17 16,17-19-16,1 36 15,0-18-15,17 1 16,18-1 0,-18-35-16,0 18 15,1-18-15,-19 0 0,36 0 16,-35-18-16,-18 0 16</inkml:trace>
  <inkml:trace contextRef="#ctx0" brushRef="#br0" timeOffset="361556.5369">7796 15046 0,'-17'0'15,"17"18"-15,17-18 16,-17-18 0,18 18-16,0-35 15,-18 17-15,17-17 16,1 17-16,0-17 15,-18 17-15,17 1 16,-17-1-16,18 0 16,0 18-1,-1 18 1,1-18-16,-1 0 16,1 18-16,0-1 0,-1-17 15,19 18-15,-1 0 16,-17-18-16</inkml:trace>
  <inkml:trace contextRef="#ctx0" brushRef="#br0" timeOffset="372406.7082">25153 13000 0,'-18'-18'15,"36"18"16,17 0-31,-17 0 16,53 0 0,-1-17-16,-35 17 15,1 0-15,17-18 16,-18 18-16,-18 0 16,1-18-16,17 18 15,-17 0-15,0 0 16,-18 18-16,0 0 15,17-18 1,-17 17-16,0 1 0,0 35 16,0-36-16,-17 36 15,17-17-15,17 34 16,-17-17-16,0-18 16,0 18-16,0 0 0,18 0 15,-18 0-15,0 71 16,0-72-16,18 1 0,-18 0 15,17 53 1,-17 0-16,0-71 16,18 18-16,-18-18 0,0 54 15,18-54-15,-18 0 16,0 18-16,0-18 16,0 1-16,0-1 15,0 0-15,0-17 16,17 17-16,-17-17 15,18-1-15,-18 36 16,17-35-16,1 17 16,-18-17-16,18-1 15,-18 1 1,0 0-16,-18-18 16,18 17-16,-18 1 31,1-18-16,-1 0 1,1 0-16,-1 0 0,-35 0 16,18 0-16,17 0 15,-17 0-15,-1 0 0,-16 18 16,16-18 0,1 0-16,-18 0 0</inkml:trace>
  <inkml:trace contextRef="#ctx0" brushRef="#br0" timeOffset="374363.7676">22860 13653 0,'-18'0'16,"18"-18"15,-17 18-31,17 18 47,-18-18 0,36 0 31,-1-18-78,19 18 16,-19 0-16,36 0 15,-35 0 1,17 0-16,36 0 16,-18-18-16,17 18 15,-17 0-15,18 0 16,-36 0-16,53 0 15,-53 0-15,36 0 16,-36 0-16,18 0 16,-18 0-16,-17 0 15,35 0-15,18 0 16,-54 0-16,1 0 16,17 0-16,0 0 15,-17 0-15,0 0 16,-1 18-1,1-18 1,-36 0 0</inkml:trace>
  <inkml:trace contextRef="#ctx0" brushRef="#br0" timeOffset="376243.3322">23336 14693 0,'-17'0'15,"34"0"63,1 0-62,0 0 0,-1 0-16,18 0 15,-17 0-15,0 0 16,-1 18-16,1-18 0,17 0 0,1 0 16,-1 0-1,35 0-15,-34 0 16,52 0-16,-53 0 15,53-18-15,-52 18 16,52 0-16,-35 0 16,53 0-1,-54 0-15,37 0 16,-36 0-16,35 0 16,-53 0-16,36 0 15,-54 18-15,36-1 16,-35-17-16,17 0 15,-17 18-15,-1-18 16,1 0-16,-36 0 31,1-18-31</inkml:trace>
  <inkml:trace contextRef="#ctx0" brushRef="#br0" timeOffset="378895.4558">2946 16387 0,'-36'0'15,"1"0"1,0 0-1,35 17-15,-35 1 16,17-1-16,18 19 0,-18-19 16,1 54-16,17-36 15,0 0-15,0-17 0,17 0 16,19-1-16,-19-17 16,19 0-1,-19-17-15,1-1 0,17-52 16,-17 34-16,-1-34 15,-17 17-15,0-35 16,0 35-16,-17-53 16,-1 53-1,0-35-15,1 52 16,-18-16-16,17 52 16,18-18-1,0 36-15,0-1 0,0 1 16,18 17-16,-1 18 0,18 53 15,-17-53 1,17-18-16,18 71 16,-17-71-16,16 36 15,-16-36-15,17 0 16,-36-17-16,36-18 16</inkml:trace>
  <inkml:trace contextRef="#ctx0" brushRef="#br0" timeOffset="379201.6849">3316 16263 0,'0'35'16,"0"36"-1,18-36-15,-1 0 0,19 1 16,-19-19-16,1 1 0,0-18 15,-1 0 1,1-18-16,0-17 16,-18-18-1,0 18-15,0 17 0,0-52 16,0 34 0,0 1-16,17 0 15,-17 17-15,0 1 0,35-1 16,-17 18-1,0 0 1</inkml:trace>
  <inkml:trace contextRef="#ctx0" brushRef="#br0" timeOffset="379679.9659">2417 17039 0,'17'0'15,"36"-17"1,53 17-1,-36 0-15,54 0 16,52 0 0,-87 0-16,-1-18 0,0 18 15,0 0-15,-17-18 16,17 18-16,-35 0 0,53 0 16,-53 0-16,-1 0 15,-34 0 1</inkml:trace>
  <inkml:trace contextRef="#ctx0" brushRef="#br0" timeOffset="380213.1559">2787 17445 0,'-53'53'16,"18"0"-1,17-18-15,0 0 16,18 18-16,0-18 0,0 1 0,0-1 15,0-17-15,18-1 0,35 1 16,-35-18 0,17 0-16,-17-18 15,-1 1-15,1-19 0,0 1 16,-1-71-16,-17 71 16,0-71-1,0 71-15,-17-53 16,-1 35-16,0-18 15,1 36-15,-1 17 16,0 18-16,1 0 16,17 53-16,0-18 15,0 1-15,17 17 0,1 35 16,0-53 0,17 18-16,18 35 15,-36-52-15,19-1 0,17 0 16,-36-17-16,19-1 15,-19 1-15,1-18 16,-18-18-16</inkml:trace>
  <inkml:trace contextRef="#ctx0" brushRef="#br0" timeOffset="380613.8716">3369 17445 0,'-18'0'0,"-17"-18"16,17 18-16,1 0 0,-18 0 16,17 18-16,0 35 15,18-18-15,0 36 16,18-18-16,0-18 15,-1-18-15,18-17 16,-17 0 0,17-17-16,-17-18 15,-18-18-15,0 17 16,0 19-16,0-19 0,-18 36 16,18-35-16,-17 35 15,34 18 1,1 35-1,35 17 1,-35-34-16,17-19 0,0 1 16,0-1-16,1 1 0,-1-18 15</inkml:trace>
  <inkml:trace contextRef="#ctx0" brushRef="#br0" timeOffset="380993.14">4163 16986 0,'17'0'16,"1"0"-1,17 0-15,54-17 16,-54 17-16,18 0 0,-18 0 16,18-18-16,-35 18 15,-1 0-15</inkml:trace>
  <inkml:trace contextRef="#ctx0" brushRef="#br0" timeOffset="381144.5578">4269 17163 0,'17'17'16,"1"-17"-16,35 18 16,-18-36-16,36 1 15,-18-1 1,-18 18 0</inkml:trace>
  <inkml:trace contextRef="#ctx0" brushRef="#br0" timeOffset="381441.9762">4886 16669 0,'0'17'16,"-18"19"-1,18 52 1,0-35-16,0 0 0,0 105 16,18-87-16,-18 17 15,18 71 1,-18-106-16,17 17 0,-17 1 15</inkml:trace>
  <inkml:trace contextRef="#ctx0" brushRef="#br1" timeOffset="392699.124">3404 9790 0,'-17'-18'62,"-1"18"-46,0-18-1,-35 18-15,18 0 16,-35 0 0,34 0-16,-52 0 15,35 0-15,-53 0 16,54 18-16,-19-18 0,-35 0 15,71 0-15,-18 0 16,0 0 0,18 0-16,17 0 0,0 0 15,1 0-15,-18 18 16,17-1-16,0-17 0,1 18 16,-1-18-16,0 18 15,1-1-15,17 1 0,-18-1 16,0 19-1,18 17-15,-17-36 16,17 19-16,-18 16 16,18 1-1,0 0-15,0 35 0,-17-52 16,17 87 0,-18-70-16,18 88 15,-18-88-15,18 71 16,0-71-16,-17 70 15,17-52-15,0 34 16,0-52-16,0 53 16,17-71-16,-17 54 15,0-54-15,0 53 16,0-53-16,0 54 16,0-36-16,0 17 15,0-35-15,0 1 16,-17 17-1,17-18-15,0 0 16,17 0 0,-17-17-16,0 0 0,0-1 15,0 1-15,0 0 16,18-18-16,-18 17 16,18-17 46,-1 0-31,1 0-15,-1 0 0,1 0-16,0 0 15,-1 0 1,1 0-1,17-17-15,-17 17 16,0 0-16,-1 17 16,18-17-1,-17 0-15,0 0 16,17 0 0,-17 0-16,-1 0 15,1 18-15,0-18 16,-1 17-1,1-17 1,-1 0 0,1 0-16,0 0 15,-1 0-15,1 0 16,0 0-16,-1 0 16,1 0-1,0 0 1,-1 0-1,1 0-15,0 18 16,34-18-16,-34 0 16,35 0-16,-35-18 15,52 18 1,-35 0-16,36 0 16,-18 0-16,17 0 15,-17-17-15,36 17 16,-36 0-16,52-18 15,-52 18-15,53 0 16,-53 0-16,70-17 16,-70 17-16,0 0 15,71 0-15,-18 0 16,-36 0-16,-17 0 16,0 0-16,70 17 15,-70-17-15,18 0 16,-18 18-16,17-18 0,54 0 15,-54 0 1,-17 0-16,88 0 0,-70 0 16,70 0-1,-53 0-15,53 0 16,-70 0-16,0-18 0,-1 18 16,54 0-16,-54-17 15,54 17-15,-54-18 16,-17 0-16,18 18 15,-18-17-15,-1 17 0,1-18 0,36 18 16,-36 0 0,35-18-16,-18 18 15,-52 0-15,17 0 16,-17 0-16,17 0 16,-17 0-16,-18-17 15,17 17 1,-17-18 15,18 0-15,-18 1-16,0-18 15,18 17-15,-18 0 16,17 1-16,1-36 16,-18-18-1,18 18-15,-18-35 16,17 35-16,-17 0 0,0-17 0,0 17 15,0-88 1,18 70-16,-1-70 16,-17 70-16,18 1 0,-18-1 15,18 18-15,-1-35 16,-17 53-16,0 0 0,18-1 16,-18-34-1,18-1-15,-18 36 16,0 0-16,0-1 0,-18-34 15,18 52 1,0-17-16,-18-18 0,1 35 16,-1-17-1,18 17-15,-35 1 16,17-1-16,1 18 16,-1-17-16,-35-1 15,35 18-15,-35-18 16,18 18-16,-35-17 15,17 17-15,-35-18 16,35 0-16,-53 1 16,35 17-16,-52-36 15,52 19-15,-88-1 16,71 1-16,-71-19 16,71 19-16,-88-1 15,88 0 1,-106-17-16,88 17 15,-88-17-15,88 35 16,-88-35-16,88 35 16,-88-18-1,88 18-15,-88 0 16,106 18-16,-71-1 16,89 1-16,-18-18 0,-36 18 15,18-1 1,71 1-16,0-18 15,17 18-15</inkml:trace>
  <inkml:trace contextRef="#ctx0" brushRef="#br1" timeOffset="394206.5356">6368 12153 0,'0'0'0,"-18"0"0,18-17 16,-18 17-16,18 17 62,0 36-62,0-35 16,0 17-16,0-17 0,36 35 16,-19-36-16,54 1 15,-1-18 1,-34 0-16,70-18 15,-71 18-15,18-17 16,35-19-16,-35 1 16,-18 17-16,36-17 15,-36 17-15,18 1 0,-18-1 16,0 1-16,54-36 16,-54 35-16,18 0 15,0-17-15,-18 17 16,-17 18-16,17 0 15,0 0-15,-17 0 0,-1 0 16,1 18-16,-18 0 16,18-1-16,-1 19 15,-17-19-15,18 19 0,-18 16 16,0-34-16,0 17 16,0 1-16,18-19 15,-18 1-15,0 17 16,17-35-16,-34 0 31</inkml:trace>
  <inkml:trace contextRef="#ctx0" brushRef="#br1" timeOffset="394483.3923">7444 12259 0,'0'0'0,"0"18"16,17 17 0,-17-17-16,18 35 15,0-18-15,17 0 16,-18-17-16,1-18 0,0 17 16,-1-17-16,1 0 15,17-17-15,1-1 16,-1-17-16,0-18 15,-17 35-15,-1 1 16,1-1-16,-18 0 0,18 1 16</inkml:trace>
  <inkml:trace contextRef="#ctx0" brushRef="#br1" timeOffset="395523.1935">7920 15646 0,'-18'0'15,"18"-18"-15,18 0 16,17 18 0,-17 0-16,17 36 15,-17-19-15,-1 1 16,1 0-16,0 17 15,-1-17-15,-17-1 0,18 18 16,0 1 0,-18-19-16,0 1 15,0 0-15,0-1 16,0 1-16,0 17 16,17-35-1,1 35-15,-18-17 16,17-18-16,-17 18 15,-17-1 1,-1-17 0,1 0-16,-19 18 0,1-18 15,17 0-15,1-18 16,-1 18-16,0 0 16,18-17-16</inkml:trace>
  <inkml:trace contextRef="#ctx0" brushRef="#br1" timeOffset="396479.7087">7761 15575 0,'-18'-17'15,"1"17"1,-1-18 0,18 0-1,18 18 1,-1-17-1,19 17 1,-19 0-16,54 0 16,-53 0-16,52 17 15,-52-17-15,35 36 16,-18-36-16,0 52 16,-17-34-16,-18 17 15,0-17-15,0 17 16,-18-17-16,18 0 15,-35-1 1,17-17-16,1 0 0,-36 18 16,35-18-16,1-18 15,-19 18-15,1 0 16,17-17-16,1 17 16,34-18-1,1 18-15,35 18 0,-18-18 16,36 35-1,-18-18-15,17 19 16,-17-19-16,0 36 16,-35-17-16,-1-1 15,-17-18-15,-35 19 16,17-19-16,-70 1 16,35-18-16,0 0 15,-52 0-15,52-18 16,0 1-16,-18-1 15,36 18-15,35-18 16,-18 18-16,36 0 0,-1 0 16,1 0-16</inkml:trace>
  <inkml:trace contextRef="#ctx0" brushRef="#br1" timeOffset="397847.7598">4163 15804 0,'-18'0'0,"1"-17"15,-1 17-15,0-18 0,1 18 16,-1 0-16,-35-17 16,18-1-16,-1 18 0,-16-18 15,-54 1 1,53 17-16,-88-18 15,70 18-15,-105-18 16,105 18-16,-105 0 16,88 0-16,-71 36 15,88-19-15,-17 1 0,-53 35 16,88-36 0,0 1-16,-35 17 15,53-17-15,17-18 0,-35 35 16,53-17-16,0 17 15,0-17-15,18 35 16,-18-36 0,17 19-16,-17-1 15,0 18-15,0 35 16,0-17-16,0-18 0,-17 17 0,-1 89 16,1-89-1,17 19-15,-18 16 0,18-16 16,-18 105-16,18-89 15,-17-16-15,17-1 0,0 18 16,0 52 0,0-87-16,0-18 0,0 0 0,0-18 15,17 0-15,-17 18 16,18-35-16,17 0 16,-17-1-16,70 1 15,-35-18-15,88 18 16,-53-1-16,124-17 15,-89 0-15,142 0 16,-106 0 0,158 18-16,-140-18 15,175 0-15,-175 0 16,176 0-16,-195-18 16,107 1-1,-142-1-15,71 0 16,-105 1-16,16-19 15,-69 36-15,-1-53 16,-35 36-16,-18-71 16,1 35-16,-36-88 15,35 52-15,-17-87 16,17 70-16,-17-88 16,35 71-16,-35-142 15,35 142-15,0-107 16,-18 124-16,18-17 15,0 88 1,-18-36-16,18 53 16,-53-34-16,18 34 15,-35 0 1,17 1-16,-18 17 0,-88-18 16,71 18-16,-18-18 0,-105 18 15,105 0 1,0 0-16,18 18 15,0-18-15,17 18 0,-52-1 16,70 1-16,0-18 16</inkml:trace>
  <inkml:trace contextRef="#ctx0" brushRef="#br1" timeOffset="398798.7383">6562 17180 0,'0'18'15,"17"0"-15,1 17 16,17-18-1,36 19-15,-36-19 16,18 1-16,70 17 16,-52-17-16,88 17 15,17-17 1,-88 0-16,124-1 16,-106 1-16,17-18 0,-17 0 15,123-18-15,-123 1 16,18-1-16,-18-17 15,-1 17-15,1-17 0,106-36 16,-106 18-16,70-35 16,-88 35-16,71-35 15,-106 35-15,70-88 16,-52 70-16,17-70 16,-52 71-16,52-89 15,-71 88-15,36-70 16,-35 88-16,0 0 15,-1 0-15,-17 18 16,0-18-16,0 18 16,0-18-1,0 35-15,0 1 0,0-1 16,0 1-16,-17-1 0,17 0 16,0 1-1,-18 17 1</inkml:trace>
  <inkml:trace contextRef="#ctx0" brushRef="#br1" timeOffset="399099.1353">9772 15699 0,'0'-18'16,"18"18"-16,-18-18 0,53-35 15,-18 36-15,0-18 16,18-18-16,18 0 16,-54 17-16,18 1 15,-17 17 1,0 18-16,-1-17 16,1 34-1,-18 36-15,18-17 16,-1-1-16,1 0 0,17 18 15,18 0 1,-35-35-16,-1-1 16,1-17-16</inkml:trace>
  <inkml:trace contextRef="#ctx0" brushRef="#br1" timeOffset="400407.7976">9366 15505 0,'-17'0'16,"17"17"-1,0 1 1,17 17-16,1 36 16,-18-18-16,0-18 0,0 18 15,18-18-15,-18 18 16,17-35-16,-17-1 0,0 1 16</inkml:trace>
  <inkml:trace contextRef="#ctx0" brushRef="#br1" timeOffset="401625.5781">8573 15663 0,'-18'0'0,"36"0"31,34 18-15,-34 0-1,17 17-15,1-17 16,-19-1-16,19 1 0,-1-1 0,-18 1 16,19 17-1,-19-35-15</inkml:trace>
  <inkml:trace contextRef="#ctx0" brushRef="#br1" timeOffset="401815.1553">8767 15593 0,'-36'35'16,"-17"0"0,18 1-16,0 17 15,17-36-15,1 36 16,-1-18-1</inkml:trace>
  <inkml:trace contextRef="#ctx0" brushRef="#br1" timeOffset="402786.3023">7161 15628 0,'0'18'47,"0"-1"-32,-35-17-15,17 18 16,1-18-16,-36 0 16,35 0-16,-52 0 15,34 0-15,-34-35 16,17 17-16,-53-17 15,53 17-15,-70-52 16,70 34-16,-53-52 16,53 35-16,-53-53 15,53 53-15,-52-52 16,69 34-16,-52-35 16,53 53-1,-36-53-15,36 71 16,-18-18-1,35 18-15,1 17 0,-1 18 0,0-17 16,18-1 0,0 36 15,0-1-31,0 1 16,0 0-16,-17 17 15</inkml:trace>
  <inkml:trace contextRef="#ctx0" brushRef="#br1" timeOffset="403115.6946">5327 14852 0,'0'-18'31,"18"-17"-15,-1 0-16,1-71 15,0 53-15,-1-70 16,1 70-16,-18-53 16,17 71-16,-17-18 15,0 35-15,18 18 16,0 0-16,17 35 15,0 1-15,36 16 16,-36-16-16,53 17 16,-52-36-16,-1 1 15</inkml:trace>
  <inkml:trace contextRef="#ctx0" brushRef="#br2" timeOffset="415883.3007">15046 7920 0,'0'-18'31,"0"1"-15,0-1-16,0 0 15,-18 1 1,1-1-16,-1 18 0,-17 0 15,0 0 1,17 18-16,0-1 0,-17 1 16,17 17-16,1 18 15,17-18-15,0 1 0,17-19 16,19 36-16,-19-35 16,36 0-16,0-18 15,-35 0-15,35-36 16,-36 19-1,1-19-15,0-34 16,-18 35-16,0-1 0,-18-17 16,18 0-16,-18 0 15,1 1-15,-19-72 0,1 36 16,17 53 0,18 70 15,0 0-31,18 53 0,0-35 15,-1 0-15,19 0 0,17 18 16,-18-36 0,-18-17-16,19-1 0,-19 1 15,1-18-15,17 18 16,-17-18-16</inkml:trace>
  <inkml:trace contextRef="#ctx0" brushRef="#br2" timeOffset="416399.7106">15434 7620 0,'-18'0'16,"36"-18"-16,17 1 15,-17-1-15,35 0 16,-18 18-16,-17-17 16,17 17-16,-17-18 0,-1 18 15,-34 0 16,-19 18-31,19-18 16,-1 17-16,-17 1 16,17 0-16,1 17 0,-1 18 15,18 0 1,18-18-16,-1 0 0,19 36 16,-19-53-16,1 17 15,-1-17-15,1-1 0,-18 1 16,18-1-16,-36-17 15,0 18 1,-34-18-16,16 18 16,1-1-16,17-17 15,-17 18-15,17-18 16,1 0 0</inkml:trace>
  <inkml:trace contextRef="#ctx0" brushRef="#br2" timeOffset="416740.0761">14482 8396 0,'35'0'16,"18"0"-16,0 0 0,0 0 15,88 0 1,-53-18-16,0 18 0,18-17 15,88-1-15,-88 18 16,53-17 0,-107-1-16,37 0 0,-72 18 15</inkml:trace>
  <inkml:trace contextRef="#ctx0" brushRef="#br2" timeOffset="417418.7111">14958 8731 0,'-53'0'16,"0"18"-1,35 0-15,-17 17 16,17 0-16,-17 18 0,35-35 16,0 17-16,18 18 15,-1-36-15,1 1 16,35 0-1,-35-1-15,-1-17 0,36-17 16,-35-1-16,-18-17 0,17 17 16,-17-52-1,0 34-15,0 1 0,-17-18 16,-1 18-16,-17-71 16,17 36-16,-17-36 15,17 70-15,1 1 16,17 70-1,35 71 1,-17-35-16,35 35 16,-36-36-16,36 36 15,-35-71-15,35 36 16,-36-36-16,1 0 16,0-35-1</inkml:trace>
  <inkml:trace contextRef="#ctx0" brushRef="#br2" timeOffset="417784.319">15205 8696 0,'0'18'15,"17"-1"-15,-17 1 0,18 0 0,0 17 16,-1-18-16,1 19 0,17-1 16,-17-17-1,-1 17-15,1-17 16,0-1-16,-1-17 15,-17-17-15,18-1 16,0-53 0,-1 18-16,-17 18 15,18-18-15,17-53 16,-17 18 0,-18 71-16,0-1 15</inkml:trace>
  <inkml:trace contextRef="#ctx0" brushRef="#br2" timeOffset="419226.2336">14376 7161 0,'-18'0'0,"18"-17"16,0-1 0,18 18-1,35 0 1,0 18-16,35-18 16,-35 0-16,0 0 15,52 0-15,-52 0 16,-17 0-16,-1 0 0,-17 0 15,-1 0-15,-34 0 32,-54 0-32,36 0 15,-18 0-15,-53 0 16,53 0-16,-70 17 16,70-17-16,0 0 15,0 0-15,35 0 0,1 18 16,-1-18-16,36-18 15,70 18 1,-53 0-16,88 0 16,-70 0-16,0 0 0,18 0 15,35 0 1,0 0-16,-89 0 16,1 0-16,-1 0 0,-34 0 15,-1 0-15,-35 0 16,0 0-1,18-17-15,-71 17 16,53 0-16,-35-18 16,35 18-16,0-18 15,36 18-15,34 0 16,54 0 0,-18 0-16,0 0 15,52 0-15,-52 0 16,0 0-16,-17 0 0,-1 0 15,-17 0-15,-1 0 16,-34 0-16,-19 0 16,-34 0-1,34 0-15,1 0 16,-18 0-16,18 0 0,-18 0 16,35 0-1,1 0-15,34 0 16,36 0-1,-17 0-15,-1-17 0,53 17 16,-70 0-16,-1 0 16,1 0-16</inkml:trace>
  <inkml:trace contextRef="#ctx0" brushRef="#br2" timeOffset="421595.3153">12841 6279 0,'-18'0'31,"1"0"47,-18 0-62,17 0-16,-17 18 16,17-18-16,-17 0 0,-1 0 15,1 0-15,-35 0 16,34 0-16,1 0 0,-18 0 15,0 0-15,-53 0 16,36 0-16,17 0 16,-18-18-16,1 18 0,-54-17 15,54 17-15,-18 0 16,17-18-16,-17 18 16,0-17-16,-89-1 15,71 18-15,18 0 0,-123-18 16,105 1-16,0 17 15,0 0-15,-106-18 16,107 18-16,-19-18 0,-88 1 16,107 17-16,-1-18 15,-106 0-15,106 1 16,0 17-16,-17-18 16,17 18-16,-123-17 15,105-1-15,1 18 0,17-18 16,0 1-16,-123-1 15,123 0-15,0 1 0,0-1 16,1 0-16,-107-17 16,106 17-16,0 1 15,0-1-15,18-17 0,-106 0 16,88-1 0,18 1-16,-71-35 0,89 34 15,-18 1-15,-36-18 16,54 18-16,-54-36 15,54 54-15,17-19 16,17 19-16,-52-36 16,35 35-16,36 0 0,-19 1 15,-17-36 1,36 53-16,-1-35 16,1 17-16,17 36 31,17-18-16,-17 17-15,0 1 16,0 0-16,0-1 16</inkml:trace>
  <inkml:trace contextRef="#ctx0" brushRef="#br2" timeOffset="422198.7143">5556 5539 0,'18'0'47,"-18"-18"-31,18 0-16,-1-35 16,-17 36-16,0-18 15,0-1-15,0-34 16,0 34-16,0-17 0,0 18 15,0 0-15,-17-36 16,17 54-16,0-1 16,0 0-16,0 36 15,52 17 1,1 18 0,0-35-16,-17 0 0,16-1 15,37-17-15,-54 0 16,18 18-16,-35-18 15</inkml:trace>
  <inkml:trace contextRef="#ctx0" brushRef="#br2" timeOffset="423641.2352">6156 3563 0,'0'0'0,"-18"-18"16,-17-17-16,0 18 16,0-1-16,-1 18 15,-17 0 1,36 0-16,-36 53 16,35-36-16,0 54 15,1-36-15,34 18 16,1-35-16,35-1 15,-18-17-15,1 0 16,-19-17-16,54-36 16,-54 18-16,1 17 0,0-35 15,-1 18-15,-17 0 0,0-1 16,0 1-16,-17-18 0,-1-18 16,0 54-16,18-1 15,-35-17 1,35 53-16,-17-1 15,17 36-15,0-18 16,0 18-16,17-17 0,36 34 16,-18-35-16,36 1 15,-36-19 1,-17 1-16,17-18 0,-17 0 16</inkml:trace>
  <inkml:trace contextRef="#ctx0" brushRef="#br2" timeOffset="424041.9787">6315 3210 0,'17'-17'16,"19"-1"-1,34 0-15,-35 1 16,18-1-1,-17 18-15,-19 0 16,-34 18 0,-1-1-1,-17 19-15,17-19 16,0 19-16,18-1 16,0 0-16,18 0 15,0 1-15,-1-1 0,1 0 0,17 36 16,-17-54-16,0 19 15,-1-1 1,-17-17-16,-17-1 0,-19 1 16,19-18-16,-54 0 15,36 0-15,-18 0 16,18 0-16,-1 0 16,19 0-16,17 18 15</inkml:trace>
  <inkml:trace contextRef="#ctx0" brushRef="#br2" timeOffset="424331.1133">5539 4057 0,'-18'18'16,"36"-18"-16,35 0 16,-1 0-16,90-36 15,-72 36-15,18-17 16,18-1-16,88-17 16,-88 17-16,88-17 15,-106 17-15,-17 1 16,-18 17-16,-18 0 0,-17 0 15</inkml:trace>
  <inkml:trace contextRef="#ctx0" brushRef="#br2" timeOffset="425031.4273">6103 4322 0,'0'-36'16,"-18"19"-1,-17 17 1,0 35 0,17-17-16,18 34 15,0 1 1,0 0 0,18-35-16,17 17 15,-17-35-15,-1 0 0,1 0 16,0 0-16,-1 0 0,19-35 15,-36 17 1,17-17-16,-17-18 0,-17 18 16,-1-36-1,0 36-15,-17-71 16,17 71-16,-17 0 0,18-1 16,-19 19-16,19 17 15,17 53 1,0-18-16,35 53 15,-17-35-15,17 0 16,35 35-16,-34-53 16,-1 1-16,35 17 15,-34-36-15,-19 1 0,19-1 16,-1-17 0,-17 0-16</inkml:trace>
  <inkml:trace contextRef="#ctx0" brushRef="#br2" timeOffset="425571.5234">6579 4251 0,'-35'-18'15,"17"18"-15,-17-17 16,17 17 0,1 0-16,-18 17 15,35 1-15,-18 0 16,18-1-16,0 19 0,18 16 15,-1-34 1,1 17-16,17-17 0,-17 0 16,17-18-1,-17 0-15,17 0 16,-35-18-16,18-17 16,-18 17-16,0-17 15,-18 17-15,0-17 16,1 17-16,-1 1 15,18 34 17,18 1-32,-1 35 15,1-36-15,0 1 16,35 35 0,-1-35-16,-16-1 15,-1-17-15,0 0 16,-17 0-16,0 0 15</inkml:trace>
  <inkml:trace contextRef="#ctx0" brushRef="#br2" timeOffset="462564.116">13406 16104 0,'0'-17'0,"0"-1"16,-18 18-16,0-18 16,1 18-16,-1 0 15,18 18 32,18 35-31,-18 0-16,17-18 0,1 89 15,0-54-15,-1 54 16,1-71 0,-18-18-16,17 0 0,1-17 0,-18-1 15,18 1 1,-1-36-16,1 1 0,-18-19 15</inkml:trace>
  <inkml:trace contextRef="#ctx0" brushRef="#br2" timeOffset="462752.9942">13406 16104 0,'35'0'15,"0"0"-15,53-17 16,-52-1-16,-1 0 0,35 1 16,-52 17-16,0 0 15,-1 0-15,-34 17 16</inkml:trace>
  <inkml:trace contextRef="#ctx0" brushRef="#br2" timeOffset="462892.1636">13511 16351 0,'53'18'16,"0"-18"-1,0-18-15,-18 1 0,18-1 16,-35 0 0</inkml:trace>
  <inkml:trace contextRef="#ctx0" brushRef="#br2" timeOffset="463069.6855">13899 16457 0,'18'53'15,"0"-18"-15,-1-17 16,1 0-16,0-1 15,-1-17-15</inkml:trace>
  <inkml:trace contextRef="#ctx0" brushRef="#br2" timeOffset="463213.8904">13882 16175 0,'17'-18'15,"1"18"1,17 18-16</inkml:trace>
  <inkml:trace contextRef="#ctx0" brushRef="#br2" timeOffset="463454.6424">14129 16616 0,'0'-35'0,"0"17"16,0-35-16,0 18 16,0 17-16,0-17 0,0 0 15,0 17 1,17 18 0,1 18-16,0-1 15,-1 1-15,1 35 16,0-36-16,-18 19 15,17-1-15,1 0 0</inkml:trace>
  <inkml:trace contextRef="#ctx0" brushRef="#br2" timeOffset="463971.0932">14358 16404 0,'-35'18'16,"17"17"0,1-17-16,17 17 0,0 0 15,52 1 1,-34-19 0,0-17-16,-1 0 0,19-17 15,-36-19 1,17 1-1,-17 17-15,-17 1 16,17 34 0,17 19-1,-17-19-15,36 19 16,-1-19 0,-18-17-16,36 0 15,-35-17-15,0-54 16,-18 36-16,0-53 15,0 52-15,-18-17 16,18 0-16,-18 1 0,-17-72 16,0 89-16,0-36 15,35 54-15,-18 17 16,0 35-16,18 35 16,0 1-16,36 52 15,-19-70-15,36 53 16,-18-53-1,54 0-15,-72-35 16,36-1-16,-35-17 16</inkml:trace>
  <inkml:trace contextRef="#ctx0" brushRef="#br2" timeOffset="464599.059">14993 16087 0,'-35'-18'16,"-18"0"0,35 18-16,1 36 15,-1-19-15,0 19 16,18-1-16,0 18 0,18 53 15,17-53-15,18 17 16,0-35 0,0-17-16,35-18 0,-35-18 15,0 1-15,0-36 16,-35 0-16,-18 18 16,0-18-16,-36-35 15,1 52-15,-53-34 16,53 52-16,-1 0 0,-34 1 15,52 34 1,0 1-16,18 17 0,0 1 16,18-19-16</inkml:trace>
  <inkml:trace contextRef="#ctx0" brushRef="#br2" timeOffset="464884.0978">15416 16351 0,'0'18'0,"0"17"16,0-17-16,18 35 16,0-36-1,-1 1-15,36 17 0,-35-35 16,17 0 0,-17-17-16,-1-1 15,-17-17-15,0-1 16,0 19-16,-17-36 15,17 35-15,0 1 16,17 34 0,1 1-1,17 0 1,-17-1-16</inkml:trace>
  <inkml:trace contextRef="#ctx0" brushRef="#br2" timeOffset="465043.7759">15752 16263 0,'35'-18'16,"0"18"-16,0 0 16,1 0-16,17 0 15,-36 0-15</inkml:trace>
  <inkml:trace contextRef="#ctx0" brushRef="#br2" timeOffset="465223.3782">15857 16104 0,'0'71'15,"18"-18"-15,-18 35 16,18 18-16,-1-71 15,1 18-15,-18-35 16,18-1-16,-18 1 16</inkml:trace>
  <inkml:trace contextRef="#ctx0" brushRef="#br2" timeOffset="465861.9808">16051 16404 0,'18'53'15,"-18"-18"-15,0 1 0,18 52 16,-18-35-16,35 35 16,-35-35-16,18 0 15,-18-71 16,-18-52-31,18 34 16,-18-52-16,18 35 16,-17-35-1,17 35-15,17 0 16,1 36-16,0 17 16,-1 0-16,19 17 15,-19 1-15,-17 35 16,0-36-16,-17 19 15,17-19-15,-18-17 16,0 0-16,18-17 16,18 17-16,-18-18 15</inkml:trace>
  <inkml:trace contextRef="#ctx0" brushRef="#br2" timeOffset="466213.8648">16316 16439 0,'0'18'15,"0"0"-15,0-1 16,0 1 0,18 0-16,-1-1 15,1-17 1,0 0-16,-1-17 16,-17-1-16,18-17 15,-18-18-15,0 18 16,17-1-16,-17 1 15,0 0-15,0-36 16,0 36-16,0 0 0,0 17 16,-17-17-16,17 52 31,0 54-31,0-18 16,17 0-16,-17 0 15,36 35-15,-19-53 16,19 18-16,-19-35 15,1-1-15,-36-17 16</inkml:trace>
  <inkml:trace contextRef="#ctx0" brushRef="#br2" timeOffset="466339.8382">16404 16369 0,'71'0'16,"-1"0"-1,-17-18-15,-18 18 0,1 0 16,-36-17 0</inkml:trace>
  <inkml:trace contextRef="#ctx0" brushRef="#br2" timeOffset="468136.7612">16792 15981 0,'0'17'31,"18"36"-15,-18-17-16,18 70 16,-1-54-16,1 1 0,35 36 15,-36-54-15,1 0 16,17 0-16,-17-35 16,0 0-16,-1-17 0,1-36 15,-18-18 1,0 18-16,0 18 15,0-53-15,-18 35 16,18 18-16,0-18 0,-17 35 16,17-17-16,-18 17 15,18 36 1,0-1 0</inkml:trace>
  <inkml:trace contextRef="#ctx0" brushRef="#br2" timeOffset="468649.8107">17268 16316 0,'-17'-18'16,"-1"18"-1,1 0-15,-19 36 16,36-19-16,-17 19 0,17-1 16,0 0-16,17 0 15,1-17 1,17-18-16,0 0 16,-17 0-16,0-35 15,-1 17-15,-17-17 0,0 0 16,0 17-1,0 0-15,-17 1 16,17-1-16,-18 36 16,18-1-16,0 1 0,0 0 15,0-1-15,18 1 0,-1-1 16,19 1-16,-19-18 16,1 18-16,0-18 0,-1-18 15,-17-17 1,0 17-16,-35-35 15,35 36-15,-18-19 16,18 19-16,0-1 16,18 18-16,35 0 15,-18 0 1,0 0-16,1 0 0,17 0 16</inkml:trace>
  <inkml:trace contextRef="#ctx0" brushRef="#br2" timeOffset="472267.8886">23160 7479 0,'-18'0'16,"18"18"0,0-1-16,0 54 15,18 17 1,-18-35-16,0 17 0,18 1 15,-18 88-15,0-71 16,0 71 0,0-89-16,0-17 0,17 18 15,-17-36-15,18-17 16,-1-18-16,-17-18 16</inkml:trace>
  <inkml:trace contextRef="#ctx0" brushRef="#br2" timeOffset="472629.7926">22754 7990 0,'0'-17'31,"35"-1"-15,-17-17-16,35-18 16,-18 0-16,18-35 15,-35 35-15,35-53 16,-36 53-16,19-35 16,-19 53-16,1-18 15,-18 35-15,0 36 16,35 35-1,-17 0 1,52 35-16,-34-35 16,34 35-16,-17-53 15,18 18-15,-54-18 16</inkml:trace>
  <inkml:trace contextRef="#ctx0" brushRef="#br2" timeOffset="480243.8871">12859 16510 0,'0'-18'16,"17"18"0,-17-17-16,0-1 31,0 0 0,-35 18-15,17 0-16,1 18 0,-18 0 15,17-18-15,-35 53 16,35-36-16,18 19 0,-17-19 16,-1 36-16,18-35 15,18 17-15,17-17 16,-17-1-16,17-17 0,0 0 15,0-17-15,1-19 16,-19 19 0,1-36-1,0 18-15,-18-1 0,0 1 16,0 0-16,0-71 16,-18 53-16,18 0 0,-18 0 0,1-35 15,-1 53 1,18-1-16,-18 1 0,18 17 15,-17-17-15,17 18 16,-18 34 0,1 1-16,-1 35 15,18-18 1,0-17-16,0 17 16,0 18-16,18-18 0,17 71 15,0-53-15,-17 0 0,70 35 16,-53-35-1,36 0-15,-36-18 16,0 0-16,-17-17 16,0 0-16</inkml:trace>
  <inkml:trace contextRef="#ctx0" brushRef="#br2" timeOffset="481817.3783">12347 17039 0,'18'0'125,"0"0"-110,-1 0-15,18 0 16,-17 0 0,17-17-16,1 17 15,17 0-15,17 0 16,-17-18-1,-18 18-15,1 0 16,-1 0-16,35 0 16,-34 0-16,-1 0 0,18 0 15,-18 0-15,53 0 16,-52 0-16,17 0 0,-1-18 16,1 18-16,0 0 0,53 0 15,-35 0-15,-18 0 16,52-17-1,19 17-15,-71 0 16,70 0-16,-52 0 16,52-18-16,-52 18 15,70-18 1,-88 18-16,70 0 16,-52-17-16,-1 17 0,54 0 15,-53-18-15,-19 18 16,19 0-16,70-18 15,-70 18-15,-1-17 0,71 17 16,-70 0 0,-1 0-16,89 0 15,-88 0-15,-1 0 0,1 0 16,17 0-16,71-18 16,-89 18-16,107-17 15,-89 17-15,18 0 16,70 0-16,-88 0 15,89 0-15,-89 0 16,71-18-16,-71 18 16,71 0-16,-89 0 15,54-18 1,-71 18-16,35-17 16,-35 17-16,0 0 15,-36 0-15,1 17 16,-36-17-1</inkml:trace>
  <inkml:trace contextRef="#ctx0" brushRef="#br2" timeOffset="485303.4744">13723 17498 0,'-18'0'0,"1"-18"16,-1 18 0,-17 18-16,17-1 15,1 1-15,-1 17 0,0 18 16,1 18-16,-1-36 16,18 0-16,0-17 15,0 17-15,0-17 16,18-18-16,-1 18 0,1-18 0,17 0 15,1-18-15,34-35 16,-52 18-16,17-1 0,-17-16 16,-1-1-16,1-18 15,0 18-15,-18-17 0,0 17 16,0 0-16,-18-53 16,0 71-16,1-1 15,-19 1-15,1 0 0,17 17 16,1 18-16,-1 18 0,-17 17 15,35 0-15,18 54 16,17-37 0,0 1-16,53 53 15,-52-70-15,52 52 16,-53-35-16,18 0 16,-35-36-16,-1 1 15,1-18-15,-18 17 0</inkml:trace>
  <inkml:trace contextRef="#ctx0" brushRef="#br2" timeOffset="490149.1693">14340 17410 0,'0'-18'63,"0"0"-1,0 36 188,0 0-234,18-1-16,0 1 16,-18 0-1,17-1-15,-17 1 16,18-18-16,-18 17 0,18 1 16,-18 17-1,17-17 1,-17 17-16,0-17 15,18 0-15,-18-1 16,0 18 0,18-35-16,-18 18 15,17-18 17,-17 18-32,18-1 46,-18-34 33,17-19-64,-17 19 1,18-18-16,0-36 15,-1 18-15,-17 18 0,36-53 16,-19 52 0,-17 1-16,18 17 15,-18 1-15,0 34 16,0 1 0</inkml:trace>
  <inkml:trace contextRef="#ctx0" brushRef="#br2" timeOffset="490758.9241">14923 17445 0,'-18'-18'16,"0"18"-16,1 0 15,-1-17 1,0 34-16,1-17 0,-1 0 16,-17 36-16,17-19 15,-17 36-15,17-18 16,18 1-16,0 34 15,18-52-15,-1-1 16,1 1-16,35-18 16,-18-18-16,1-17 15,-1 18-15,0-36 16,-35 35-16,0-53 16,0 54-1,0-1-15,-17 1 0,-1 17 16,0 0-1,18 17 1,0 1-16,0 17 0,18 36 16,0-36-16,17 18 15,-18-36 1,19-17-16,-1 18 16,-17-18-16,-1-18 0,19-17 15,-36-35 1,0 34-16,0-17 15,-18-17-15,18 35 16,0 17-16,18 0 0,34-17 16,-16 35-16,34 0 15,-34 0-15,-1 0 16,-18 0-16</inkml:trace>
  <inkml:trace contextRef="#ctx0" brushRef="#br2" timeOffset="522319.222">20126 16757 0,'-18'0'0,"18"-18"16,-17 1-1,-1 17-15,0 0 16,1-18 0,-1 18-16,1 18 0,-1-18 15,0 35 1,-17 18-16,35-18 15,-18-17-15,18 35 16,18-36-16,0 1 16,17-18-16,-17 0 15,-1 0-15,18-18 0,18-35 16,0-17 0,-35 17-16,0 18 0,-1-1 15,-17-17-15,0 18 0,0-18 16,-17-35-16,17 53 15,-18 0-15,0-1 16,1 19-16,-1 17 16,18 17-16,0 36 15,-18-18-15,36 54 16,0-36-16,17 17 16,0-35-16,36 18 15,-36-35-15,18 0 16,-35-1-1,-1-17-15</inkml:trace>
  <inkml:trace contextRef="#ctx0" brushRef="#br2" timeOffset="522782.0318">20479 16316 0,'17'0'0,"1"-18"16,0 18-16,17 0 16,0 0-16,-17 0 0,0-17 15,-1 17-15,1 17 16,-18 1-1,-18 35 1,1-18-16,17 0 16,0 1-16,-18 34 15,18-52-15,18 17 0,-1 18 16,1 0 0,-1-35-16,-17 17 0,18-17 15,-18 17-15,-18-17 16,1-1-16,-1-17 15,1 0-15,-36 0 16,35 0-16,-17 0 16,-1-17-16,19-1 15,-1 18-15,36 0 16,17 0 0</inkml:trace>
  <inkml:trace contextRef="#ctx0" brushRef="#br2" timeOffset="523586.7324">21061 16739 0,'0'-17'15,"-18"-1"-15,1 0 16,-1 18 0,0 0-16,1 0 15,-1 0-15,0 18 16,1 0-16,-19 35 15,19 0 1,17-18-16,0 0 16,0-17-16,35-1 0,-17-17 15,35 0-15,-18-17 16,-17-1-16,17 0 0,0-34 16,0-37-16,-17 54 15,-18-71-15,0 71 16,0-18-16,-35-35 15,17 35-15,0 0 16,-17 0-16,0 35 16,17 1-16,1 34 15,17 19-15,-18 17 0,18 0 16,18-1-16,35 90 16,-36-90-16,18 1 15,1 0-15,-1 0 0,0-17 16,18 34-16,-17-52 15,-19-1-15,1-17 16</inkml:trace>
  <inkml:trace contextRef="#ctx0" brushRef="#br2" timeOffset="524066.0875">21378 16633 0,'0'18'16,"0"0"-16,18 35 15,-18-36 1,18 19-16,-1-19 0,1 36 15,0-35-15,17 17 16,-18-17-16,1-18 16,0 0-16,-1-36 15,1 1-15,-18 0 16,0 0-16,0 17 0,-18-53 16,18 36-1,-17 0-15,17 17 16,-18 18-16</inkml:trace>
  <inkml:trace contextRef="#ctx0" brushRef="#br2" timeOffset="524538.5101">21766 16651 0,'-35'18'15,"0"-1"1,35 1-16,-18 35 16,18-35-16,0-1 0,18 19 15,-1-19-15,1-17 16,35 18-16,-35-36 15,17 1-15,-35-1 16,18-17 0,-1 17-16,-17-17 0,0 17 15,-17 0 1,-1 36 0,18 17-16,18 1 15,-1-1-15,1-17 0,0-1 16,34 1-1,-34-18-15,17-18 16,-17-17-16,0 17 0,-1-52 16,-17 34-16,18-17 15,0 36-15,17-18 16,-18 35-16,19-18 16,-1 36-1,-17-18-15</inkml:trace>
  <inkml:trace contextRef="#ctx0" brushRef="#br2" timeOffset="526979.7333">19650 17057 0,'0'-18'47,"0"36"63,17-1-110,-17 1 15,36 0 1,-1-1-1,0-17-15,0 18 16,-17-18-16,17 0 0,-17 0 16,53 0-16,-54 0 15,1 0-15,17-18 0,0 18 16,-17 0 0,0 0-16,-1 0 15,1 0-15,-18 18 0,18 0 16,-18-1-16,0 1 15,0 0 1,-18-18 31,18-36-47,0 19 16,18-19-16,-18 19 15,35-19-15,-17 36 16,17-17-1,-18 17-15,19 0 16,-19 0-16,1 0 0,0 17 16,-1 1-16,36-18 15,-18 18-15,18-18 16,-35 0-16,17 0 16,1 0-16,-1-18 15,-17 18-15,-1-18 16,1 1-1,-18-1-15,17-17 16,-17 17-16,0 1 16</inkml:trace>
  <inkml:trace contextRef="#ctx0" brushRef="#br2" timeOffset="528675.5354">20443 16351 0,'0'-17'16,"-17"17"15,34 0-15,-17-18-1,18 18 1,0 0-16,-1-18 16,36 18-1,0-17-15,-17 17 16,-19 0-16,1 0 0,-1 0 16,1 0-1</inkml:trace>
  <inkml:trace contextRef="#ctx0" brushRef="#br2" timeOffset="528992.6427">20690 16316 0,'36'0'16,"-19"0"-16,-17-18 0,36 18 15</inkml:trace>
  <inkml:trace contextRef="#ctx0" brushRef="#br2" timeOffset="536155.9766">11730 15804 0,'0'-35'16,"0"18"0,0 34 15,0 18-31,18 1 15,-18 34-15,0 36 16,0-35-16,0-1 16,-18 107-1,0 34-15,1-87 16,17 87-16,0-122 16,0 69-16,0-87 15,17 52-15,1-70 16,0 36-1,-18-54-15,17 53 16,-17-35-16,0 0 0,35 17 16,-17-52-16,17 17 15,1-35 1,-1 18-16,0-18 0,0 0 16,18 0-16,0 18 0,53-18 15,-53 0-15,18 17 16,-1-17-16,89 18 15,-71-18-15,18 0 0,0 17 16,0-17-16,123 0 16,-106 0-16,1 0 15,-1 0-15,142 0 16,-18 18 0,-124-18-16,142 18 15,-142-18-15,18 17 0,124 1 16,-141-18-16,17 18 15,106-1-15,-124-17 16,1 18-16,140-18 16,-140 0-16,-1 0 0,106 0 15,-105 0 1,-18 0-16,105 0 16,-105 0-16,0 0 0,-18-18 15,0 18-15,18-17 16,-35 17-16,17-18 0,0 18 0,-17-18 15,-1 1-15,54-1 16,-89 0-16,18 18 0,-18-17 16,36 17-1,-18-18-15,-18 18 16,0-17-16,-17-1 16,0 0-16,-18 1 15,0-36 1,0 17-16,-18-69 15,0 34-15,1-88 16,-1 89-16,0-107 16,18 89-16,18-106 15,0 106-15,-18 17 16,17 1-16,1-1 0,0 1 16,-1-54-16,1 54 15,-1-1-15,-17 18 0,18-17 16,-18-1-16,0-52 15,0 52-15,-18 36 16,18-18-16,-17 35 0,-1-17 16,1 17-16,-1 18 15,0 0-15,-35 0 16,18 0-16,-18 0 16,18 0-16,-89 0 15,54-17-15,-18 17 0,-106-18 16,70 18-16,1-18 15,-1 18-15,-176 0 16,142 18-16,-178 0 16,160-1-16,-194-17 15,176 18-15,-177-18 16,195 0-16,-195 0 16,177 0-16,-158 0 15,175 0-15,1 0 16,-1-18-16,19 18 0,-1 0 15,0 0-15,-123 0 16,35 0 0,35 0-16,124 0 15,0 18-15,0-18 0,-18 18 16,53-1-16,18 1 16,52-18-1</inkml:trace>
  <inkml:trace contextRef="#ctx0" brushRef="#br2" timeOffset="537015.9676">18450 17039 0,'0'-17'16,"18"-1"-1,0 18-15,-1 0 16,18 0-1,-17 0-15,0 18 16,-18-1-16,17 1 0,19 52 16,-19-34-16,1 17 15,35 70-15,-35-70 16,52 88-16,-52-88 16,17 18-16,0-1 15,-17-17-15,52 53 16,-52-71-16,53 36 15,-54-54-15,19 1 0,16 17 16,-16-35-16,17 18 16,-18-18-1,-17 0-15,-1 0 16</inkml:trace>
  <inkml:trace contextRef="#ctx0" brushRef="#br2" timeOffset="537319.6965">19226 17762 0,'18'36'15,"0"-19"-15,35 54 16,35-18-1,-53-18-15,36 36 16,-36-36-16,-17 0 16,-1 0-16,-17 1 0,0 17 15,0-36-15,-53 19 16,18-19-16,0 1 16,-18-1-16,-18-17 15,54 18-15,-19-18 16,36 18-16,-17-1 15</inkml:trace>
  <inkml:trace contextRef="#ctx0" brushRef="#br2" timeOffset="539157.0787">20426 18239 0,'-35'-18'16,"17"18"-1,-17 0 1,17 0-16,-17 18 0,-1 17 15,1-17 1,18-1-16,-1 54 0,18-54 16,0 19-16,0-1 0,0-17 15,35 17-15,-17-18 16,52-17 0,-34 0-16,34-17 15,-35-1-15,18-52 16,-35 34-16,0-52 15,-18 53-15,0-36 16,-18 18-16,0-35 16,1 53-16,-19-71 15,19 71-15,-18-18 16,17 35-16,0 18 16,18 36-1,0-1-15,0 53 16,0-53-1,18 54-15,0-37 16,17 19-16,-18-36 16,36 36-1,-17-54-15,34 19 0,-52-19 16,17 1 0,-17-18-16,-1 0 15</inkml:trace>
  <inkml:trace contextRef="#ctx0" brushRef="#br2" timeOffset="539587.5076">20796 18133 0,'0'53'31,"0"-18"-31,0 0 0,18 1 16,0-1-16,17 53 15,0-53-15,-17-17 16,-1 0-16,1 17 16,0-18-16,-1-17 15,-17-17-15,18-18 16,-18 17-16,0-17 0,0-18 16,0 17-16,0 1 15,0-18 1,0 18-16,-18 35 31</inkml:trace>
  <inkml:trace contextRef="#ctx0" brushRef="#br2" timeOffset="540231.3089">21308 18221 0,'0'-18'16,"-18"18"0,1 0-16,-1 0 15,-35 36 1,35-19-16,-17 19 16,17-19-16,18 1 15,0 17-15,0-17 0,0-1 0,0 19 16,18-19-1,0-17-15,-1 0 0,36 0 16,-35 0-16,17-17 16,-17-1-16,17-17 15,-35 17-15,18 0 16,-18 1-16,0-1 16,0 1-1,0 34 1,0 18-1,17 1-15,-17-19 16,36 1-16,-19 0 16,1-18-1,0 0-15,-1-18 16,-17-17 0,0 17-16,0-17 15,0 17-15,18-17 16,-1 17-16,19 18 15,-19-17-15,19 17 16,-19 0-16,1 0 0,17 0 0,-17 17 16,-1-17-16</inkml:trace>
  <inkml:trace contextRef="#ctx0" brushRef="#br2" timeOffset="541210.6413">19808 17709 0,'0'-17'15,"0"34"1,0 1 0,18 17-1,0-17-15,-18 0 16,17-1-16,1 1 15,0-18 1</inkml:trace>
  <inkml:trace contextRef="#ctx0" brushRef="#br2" timeOffset="541338.7934">19932 17727 0,'0'18'15,"18"-18"-15,-1 17 16,-17 1-16,36 17 15,-19-35 1,1 0-16</inkml:trace>
  <inkml:trace contextRef="#ctx0" brushRef="#br2" timeOffset="541928.1069">21996 17709 0,'0'18'62,"-36"17"-46,36-17-16,-17 0 0,17 17 16,0 0-1,17-35-15,1 0 16</inkml:trace>
  <inkml:trace contextRef="#ctx0" brushRef="#br2" timeOffset="542056.0439">22207 17745 0,'0'35'16,"-17"0"-1,17-17-15,-18 17 16,18-17-16,-18-1 0</inkml:trace>
  <inkml:trace contextRef="#ctx0" brushRef="#br2" timeOffset="547957.4036">20197 18697 0,'0'18'47,"0"0"-32,17-18 16,-17 17 79,18-17-79,-1 0-31,1 0 16,35 0-1,-35 0-15,17 0 16,0 0-16,36-17 16,-36 17-16,18 0 15,-18 0-15,36 0 16,-36 0-16,71 0 15,-53 0-15,70-18 16,-70 18-16,88 0 16,-70 0-16,-1 0 15,54 18 1,17-18-16,-70 0 16,-1 0-16,1 0 0,35 0 15,-54 0-15,19 0 16,-36 0-16,-17 0 15,-18-18-15</inkml:trace>
  <inkml:trace contextRef="#ctx0" brushRef="#br2" timeOffset="563089.5869">16563 7938 0,'0'17'16,"0"1"0,0-1-16,18 36 15,-18-35-15,17 17 16,1-35-16,-1 18 15,-17 0-15,18-18 16,-18-18-16</inkml:trace>
  <inkml:trace contextRef="#ctx0" brushRef="#br2" timeOffset="563222.3693">16651 7973 0,'0'17'0,"18"19"16,-18-19-16,0 1 15,17 0-15,1-1 0,0 19 16,-1-36-16,-17 17 16</inkml:trace>
  <inkml:trace contextRef="#ctx0" brushRef="#br2" timeOffset="564161.3906">17074 8467 0,'-17'-18'16,"-1"0"0,18 1-16,-35 17 15,17 0-15,-17 0 16,17 0-16,-17 35 15,17-17-15,18 17 16,-17 18-16,17 0 16,0-18-16,17-17 15,1-1-15,17 1 16,-17 0-16,17-18 0,-17-18 16,17 18-16,18-53 15,-35 35-15,-1-34 16,-17 16-16,18 1 15,-18-53-15,0 52 16,-18-69 0,1 52-16,17 0 0,-36-35 15,19 35 1,17 35-16,-18 0 16,18 36-16,0 17 15,0 1-15,0-1 16,18 71-16,-18-53 15,53 35 1,-36-35-16,1 0 0,0 0 16,17-18-16,0 35 15,-17-52-15,-1 17 0,1-17 16,-18 0-16,18-1 16,-1-17-16,-17-17 15</inkml:trace>
  <inkml:trace contextRef="#ctx0" brushRef="#br2" timeOffset="564825.2719">17445 8396 0,'0'-18'31,"18"36"-15,-1 0-1,-17-1-15,18 19 0,-18-19 16,17 19-16,-17 17 16,18-18-16,-18-18 15,18 1-15,-1 35 16,1-35-16,0-18 15,-1 0 1,1-18-16,0-17 16,-1-1-16,-17 1 15,35-35-15,-35 34 16,0 1-16,18 17 0,-18-17 16,0 17-16,18 1 15,-18-1 1,0 36-1</inkml:trace>
  <inkml:trace contextRef="#ctx0" brushRef="#br2" timeOffset="565218.3078">18080 8043 0,'-18'18'47,"18"17"-47,0-17 16,-17 17-16,17-17 15,0-1-15,17-17 16</inkml:trace>
  <inkml:trace contextRef="#ctx0" brushRef="#br2" timeOffset="565386.5284">18239 8008 0,'0'35'16,"-18"1"-16,18-1 16,0-17-16,0-1 0,0 1 15,0-1-15,0 19 16,-18-36-16</inkml:trace>
  <inkml:trace contextRef="#ctx0" brushRef="#br2" timeOffset="570846.3814">18538 8396 0,'18'0'0,"0"0"16,-1 0-16,1 0 15,53-18 1,-54 18-16,19-17 0,-1 17 15,-18 0 1,1 0-16</inkml:trace>
  <inkml:trace contextRef="#ctx0" brushRef="#br2" timeOffset="570996.4896">18627 8537 0,'35'0'16,"0"0"-16,-17 0 0,35 0 16,0 0-1,-36-17-15</inkml:trace>
  <inkml:trace contextRef="#ctx0" brushRef="#br2" timeOffset="571385.2428">19015 8220 0,'17'-18'16,"19"18"-1,-1-18-15,0 18 16,-17 0-16,17 18 0,-17-18 15,-1 18-15,1 17 16,-18-17-16,0-1 16,-18 1-16,18 17 0,-17 0 15,-1 1-15,18-1 16,0 0-16,35 1 16,-17-1-16,35 0 15,-35-17-15,-1-1 16,1 1-16,-36 0 15,1-1 1,-54 1-16,36 0 16,-53-18-16,35 0 15,-18 17 1,36 1-16,0-18 16</inkml:trace>
  <inkml:trace contextRef="#ctx0" brushRef="#br2" timeOffset="574110.1533">7796 3634 0,'0'17'15,"18"19"1,0-36-16,-1 35 16,1-35-1</inkml:trace>
  <inkml:trace contextRef="#ctx0" brushRef="#br2" timeOffset="574250.583">7920 3722 0,'18'35'16,"-1"-17"-1,1 17-15,-1-35 16</inkml:trace>
  <inkml:trace contextRef="#ctx0" brushRef="#br2" timeOffset="574728.1839">8378 4022 0,'-17'-18'15,"-1"18"1,-17 0-16,-18 18 15,18-1-15,17 1 16,0 0-16,1 52 16,17-35-16,17 18 15,1-17-15,0-19 16,-1 1-16,1-18 0,35 18 16,-35-18-16,-1 0 15,36-53-15,-53 35 16,18-17-16,-18-36 15,0-17 1,-18 53-16,0-18 0,1 17 16,-1 1-16,-17-35 15,17 52-15,1 18 16,17 18-16,0-1 16,0 54-1,0-36-15,17 0 0,19 54 16,-19-54-16,1 18 15,17-18-15,18 18 16,-35-18-16,35 1 16,-36-36-16</inkml:trace>
  <inkml:trace contextRef="#ctx0" brushRef="#br2" timeOffset="575078.6312">8643 4110 0,'-18'0'16,"1"0"0,-36 35-16,35 0 15,18 1-15,-17-19 0,17 19 16,0-1-16,17 0 0,1-17 16,0-1-16,34 1 15,19-18 1,-53-18-16,35 1 15,-53-1-15,17 1 0,-17-19 16,0 19-16,0-19 16,0 19-16,-17-1 15,-1 18-15,18 18 16,0-1 0,0 19-16,0-19 15,18 1-15,17 17 0,-18-35 16,19 18-1,-1-1-15,-17-17 16</inkml:trace>
  <inkml:trace contextRef="#ctx0" brushRef="#br2" timeOffset="575323.6108">8943 3687 0,'0'17'16,"0"1"-1,0-1-15,0 1 0,0 0 16,18-1-16,-1-17 15</inkml:trace>
  <inkml:trace contextRef="#ctx0" brushRef="#br2" timeOffset="575451.3062">9066 3775 0,'18'17'0,"-18"1"16,0 0-1</inkml:trace>
  <inkml:trace contextRef="#ctx0" brushRef="#br2" timeOffset="576486.117">9437 4022 0,'0'0'0,"17"0"16,19 0-1,-19 17-15,19-17 0,-19 0 16,1 0-16,17 0 16</inkml:trace>
  <inkml:trace contextRef="#ctx0" brushRef="#br2" timeOffset="576620.017">9454 4216 0,'18'0'0,"0"0"16,-1 0-16,19 0 16,-1-18-16,18 0 15,-36 18-15</inkml:trace>
  <inkml:trace contextRef="#ctx0" brushRef="#br2" timeOffset="577030.0837">9807 3845 0,'18'-17'16,"0"-1"-16,17 0 0,18 1 15,-36 17-15,19 17 16,-1-17-1,-17 18-15,-18 0 0,17-1 16,-17 19-16,0-19 16,0 1-16,0-1 0,0 19 15,0-1 1,18-17-16,35 17 16,-18-17-16,36-1 15,-36 1 1,-18 0-16,19-1 0,-36 18 15,0-17-15,-36 0 0,-52 17 16,18 0 0,-89 1-16,88-19 15,-52 1-15,70-1 16,35-17-16,36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06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22102 6950 0,'17'0'15,"1"17"1,-36-17 62,1 0-62,17 18-1,-18-18-15,-17 0 0,17 0 16,-17 18-16,-18-18 0,18 0 16,-18 17-16,-71 1 15,54-18-15,-72 18 16,54-1-16,0-17 16,0 18-16,0-18 0,-1 0 15,-69 0-15,105 0 16,-35 17-16,35-17 15,0 0-15,35 18 16,1-18 0,34-18-1,-17 1 1</inkml:trace>
  <inkml:trace contextRef="#ctx0" brushRef="#br0" timeOffset="282.551">20973 6914 0,'-18'-17'16,"-35"17"0,18 17-16,-18-17 0,0 18 15,-53 35 1,53-35-16,0-1 0,-35 36 15,70-35-15,1 17 16,17 18 0,17-35-16,54 35 15,-36-18-15,1-17 0,69 17 16,-16-18 0,-54-17-16,0 18 0</inkml:trace>
  <inkml:trace contextRef="#ctx0" brushRef="#br0" timeOffset="1461.9701">15716 7849 0,'-17'-17'0,"-36"17"16,35-18-16,-52 36 15,34-18 1,-17 53-16,18-36 16,-18 71-16,35-52 15,18 34-15,0-52 16,36 35-16,-19-36 15,54 1 1,-36-18-16,1 0 0,16-35 16,1 0-1,-53-1-15,0 1 0,0-36 16,0 36 0,-17-18-16,-19-35 15,19 35-15,-1 0 0,-17-53 16,17 71-16,1-35 15,-1 52-15,18 0 16,0 36-16,0 0 16,0 52-1,18-17-15,-1 0 0,36 53 16,-35-71-16,17 18 16,0 53-16,1-71 15,17 53 1,-36-52-16,18-19 0,-17 1 15,0-1-15,-1 1 16,1-18-16</inkml:trace>
  <inkml:trace contextRef="#ctx0" brushRef="#br0" timeOffset="1778.548">15910 7832 0,'0'35'16,"18"-17"-16,-18 17 0,35 53 15,-17-35 1,17 35-16,-17-53 16,17 18-16,-17-35 15,17 0 1,-35-1-16,18-17 0,-1-35 15,1 17-15,0-52 16,-18 35-16,17-1 16,-17-17-16,-17-17 15,17 17 1,-18 53-16,18-18 0,-18 1 16,18 34-1</inkml:trace>
  <inkml:trace contextRef="#ctx0" brushRef="#br0" timeOffset="2797.3873">16722 7849 0,'0'-17'16,"17"17"-16,1 0 16,70 0-1,-35-18 1,-18 18-16,1 0 16,-19 0-16,1 0 15,0 0-15</inkml:trace>
  <inkml:trace contextRef="#ctx0" brushRef="#br0" timeOffset="2963.964">16810 7938 0,'18'17'31,"-1"-17"-31,18 0 16,1 0-16,-1 0 15,0 0-15,-17 0 16,0 0-16,-1 0 16</inkml:trace>
  <inkml:trace contextRef="#ctx0" brushRef="#br0" timeOffset="3497.0735">17357 7638 0,'0'-18'15,"17"18"1,19-18 0,-19 18-16,19 0 0,-19 0 15,1 0-15,17 36 16,-35-19-16,0 1 0,0 0 15,0 34 1,0-34-16,0 17 0,-18 1 16,18-19-16,0 1 15,0 0-15,0-1 16,36 19-16,-19-19 16,1 18-16,0-17 15,-1 17 1,-17-17-16,-17 0 15,-1-1-15,-17 1 16,-1 0-16,-16-18 16,16 0-16,1 17 15,17-17-15</inkml:trace>
  <inkml:trace contextRef="#ctx0" brushRef="#br0" timeOffset="6055.6321">15328 8467 0,'18'0'16,"35"0"-16,-18-18 15,36 18-15,70 18 16,-53-18-16,0 0 0,0 0 16,0 0-16,54 0 15,-89 0-15,-1 0 16,-16-18-16,-1 0 15</inkml:trace>
  <inkml:trace contextRef="#ctx0" brushRef="#br0" timeOffset="7610.6616">19438 7902 0,'0'0'0,"-18"0"15,18-17-15,-17-1 0,17 0 16,-18 1-16,18-1 16,-35 18-1,17 0 1,-17 18-16,35-1 15,-35 1-15,17 17 16,18 1 0,0-19-16,0 18 15,18-35-15,-1 18 16,1 0-16,17-18 16,-17 0-16,17-36 15,-17 36-15,-18-17 0,17-36 16,-17 35-1,18-17-15,-18-36 16,0 36-16,0-53 16,0 35-16,0 18 0,-18-1 15,1-16-15,-1 52 16,18 17 0,0 18-16,0 54 15,0-36-15,18-18 16,17 53-16,0-53 15,18 18-15,-35-35 16,17 0-16,-17-1 16,-1-17-16,19 0 15,-36-17-15</inkml:trace>
  <inkml:trace contextRef="#ctx0" brushRef="#br0" timeOffset="8007.7897">19597 7673 0,'17'0'15,"36"-18"1,-17 18-16,34-17 16,-52 17-1,17 0-15,-53 17 31,1 1-15,-18-18-16,35 18 16,-18-1-16,0 1 0,18 35 15,0-18-15,18-17 16,-18 17-16,18 18 16,-1-35-16,1-1 15,-18 18-15,0-17 0,17 0 0,-17-1 16,-17 1-1,-1-18-15,1 18 0,-1-18 16,-17 0-16,-1 0 16,19 0-16,-1-18 15,18 36 17</inkml:trace>
  <inkml:trace contextRef="#ctx0" brushRef="#br0" timeOffset="8314.9962">19032 8361 0,'18'-18'31,"35"18"-15,0 0-16,70-17 15,-34 17-15,-19 0 16,18-18-16,-17 18 0,-1 0 0,54 0 16,-71 0-1,-36 0-15,19 0 0,-19 18 16,-34-1-1</inkml:trace>
  <inkml:trace contextRef="#ctx0" brushRef="#br0" timeOffset="8897.1265">19315 8573 0,'-53'17'15,"35"-17"-15,0 18 16,-17 17-16,35 0 16,-18-17-16,18 0 0,0 17 15,36-17 1,-19-1-16,1 1 0,0-18 15,17 0-15,-17-18 16,-1 1-16,1-1 0,0-17 16,-18-1-16,0-34 15,0 52-15,-18-52 16,18 34 0,-18-17-16,1 36 15,17-1-15,0 0 16,0 36-1,0 35 1,17-18-16,-17 1 0,18-1 16,0-17-16,-1 17 15,1 0-15,-1-17 0,1 17 16,0-17-16,-1 17 16</inkml:trace>
  <inkml:trace contextRef="#ctx0" brushRef="#br0" timeOffset="9164.8142">19579 8696 0,'18'35'16,"-1"1"-1,19-19 1,-19-17-16,1 18 0,0-18 15,-1 0-15,1-18 16,0-35 0,-1 18-16,1-36 15,-18 36-15,35-35 16,-35 52-16,0-35 16,-18 53-1</inkml:trace>
  <inkml:trace contextRef="#ctx0" brushRef="#br0" timeOffset="10516.1458">3298 5486 0,'-17'-18'15,"-1"0"-15,-17 1 16,0 17-16,-18 0 16,17 17-1,-16 54-15,34-18 16,-17 35-16,35-53 16,0 1-16,17-1 0,1 0 15,52 0-15,-34-35 16,34-17-1,-17-1-15,18-35 16,-54 0-16,19-35 16,-36 35-16,-18-53 15,-17 54-15,-18-54 16,0 53-16,18 17 16,-1 1-16,1 18 0,-18-19 15,36 36 1,34 18-16,18 70 15,-17-35-15,0 0 16,17 18-16,36 34 16,-19-52-16,-16 0 15,17-18-15,0-17 0,17 35 16,-35-53-16,1 18 16</inkml:trace>
  <inkml:trace contextRef="#ctx0" brushRef="#br0" timeOffset="11522.0258">3863 5486 0,'-18'-18'15,"1"18"1,17-18-16,-18 18 0,-17-17 15,17 17 1,-17 0 0,17 0-16,1 17 0,-19 1 15,19 0-15,-1-1 16,0 36-16,18-35 16,0 17-16,18 36 15,0-54-15,-1 1 16,36 17-16,-18-17 15,1-18-15,17-18 16,-18 1-16,-17-1 0,17-35 16,-18 18-16,-17-36 15,-17 18 1,17 18-16,-18 17 16,-17-17-16,17 35 15,1 0 1,17 35-1,17 1-15,-17-1 0,18 0 16,0 1-16,-1-19 0,18 18 16,18 1-16,-17-19 15,-1 1-15,18-18 16,-35 18-16</inkml:trace>
  <inkml:trace contextRef="#ctx0" brushRef="#br0" timeOffset="12178.8169">4427 5327 0,'18'0'16,"0"0"-16,35 18 16,-36-18-16,54 0 15,-54-18-15,19 18 16,-19 0-16</inkml:trace>
  <inkml:trace contextRef="#ctx0" brushRef="#br0" timeOffset="12345.5987">4427 5450 0,'36'18'0,"-19"-18"15,36 0 1,18 0-16,-54 0 16,1 0-16,0-18 0</inkml:trace>
  <inkml:trace contextRef="#ctx0" brushRef="#br0" timeOffset="13190.7565">5009 5203 0,'-17'-17'16,"17"-1"-16,17 1 15,1 17-15,0 0 16,-1 0-16,54 0 16,-18 0-16,-36 17 15,1 1-15,-18-1 16,-18 19 0,1-1-16,-18 0 15,17-17-15,0 17 16,18-17-16,36 17 15,-19-17-15,18-1 16,1 1-16,-19 0 0,36 17 16,-35-17-16,0-1 15,-18 1-15,-36 17 16,1-17-16,-53 17 16,53-35-16,-18 18 15,17-18-15,-34 17 16,35-17-16,17 0 15,0 0-15</inkml:trace>
  <inkml:trace contextRef="#ctx0" brushRef="#br0" timeOffset="14718.9068">3052 6033 0,'17'0'15,"54"0"1,-18 0-16,17 0 0,1 0 16,105-18-1,-88 18-15,18-18 0,88-17 16,-88 35-16,-35-18 15,-1 18-15,-17 0 0,18 18 16,-71 0 0,-18-18-16</inkml:trace>
  <inkml:trace contextRef="#ctx0" brushRef="#br0" timeOffset="17028.0819">811 5115 0,'-17'0'0,"17"-17"0,-36 17 15,1 0-15,0 0 16,17 0 0,1 0-16,-19 17 15,36 1-15,-17 35 16,17-36-16,17 36 16,-17-35-16,36 0 15,-19-1-15,1 1 16,0-18-16,17-18 15,-35 1-15,17-19 16,-17 1-16,0-18 16,0 18-16,-17-53 15,-1 52-15,1-52 16,-1 35 0,-17-35-16,17 53 15,0-18-15,1 53 16,17-18-1,0 36-15,0 35 0,17-18 16,19 53 0,-19-35-16,19 35 15,-1-52-15,35-1 16,-52-17-16,53-1 16,-54-17-16,36 0 15</inkml:trace>
  <inkml:trace contextRef="#ctx0" brushRef="#br0" timeOffset="17478.5912">1041 4780 0,'0'-17'15,"35"-1"1,0 0 0,1 1-16,16-1 15,-16 0 1,-19 18-16,1 0 0,-36 0 16,18 18-1,-17 0-15,-1-1 0,-17 36 16,35-35-16,0-1 15,0 36-15,17-17 16,-17-19-16,36 36 16,-19-18-16,1-17 0,0 17 15,-1-17-15,-17 17 0,18 1 16,-18-19 0,-18 1-16,1-1 15,-19-17-15,1 0 16,-35 18-1,52-18-15,-17 18 16,17-18-16,18 17 16</inkml:trace>
  <inkml:trace contextRef="#ctx0" brushRef="#br0" timeOffset="17858.1338">512 5697 0,'35'-17'31,"0"17"-31,89-36 16,-54 19-16,89-18 16,-89 17-16,89-17 15,-106 17-15,53-17 16,-53 17-16,-36 18 15,36-18 1,-53 1-16,-17 17 16,17 17-16,-36-17 0,19 18 15</inkml:trace>
  <inkml:trace contextRef="#ctx0" brushRef="#br0" timeOffset="18412.4317">758 6033 0,'-35'17'16,"-18"54"-1,53-18 1,0-18 0,36 0-1,-19-17-15,18-18 16,1 0-16,17-53 15,-36 0 1,-17 0 0,0-17-1,0 34-15,-17 1 0,-1-36 16,-17 18 0,17 36-16,0-1 15,18 1-15,18 52 47,-18-18-47,0 1 0,18 53 16,-1-36-16,1-17 15,17 52-15,1-52 16,-19-1-16,36 19 16,-18-36-16,-17 17 0,17-17 15,-17 0 1</inkml:trace>
  <inkml:trace contextRef="#ctx0" brushRef="#br0" timeOffset="18803.0415">1270 5874 0,'-18'0'0,"1"-18"16,-1 36-1,-17 17-15,35-17 0,-18-1 16,18 54 0,0-53-16,0 17 0,18 0 15,-1-17-15,1-18 16,0 0-16,-1 0 16,1-36-16,0 19 15,-1-36 1,-17 35-16,0-35 15,0 36-15,0-19 16,0 54 0,18 35-1,0-18 1,-1-17-16,18 0 0,18 17 16,-17-18-16,17 1 15,-36 0-15,1-18 16,-18 17-16</inkml:trace>
  <inkml:trace contextRef="#ctx0" brushRef="#br0" timeOffset="38148.5766">13070 6403 0,'0'-18'15,"-17"18"1,-1 0-16,18-17 16,-17 17-16,-1-18 15,0 18-15,1 0 16,-36-18-1,0 18-15,17 0 16,1-17-16,-53-1 16,53 18-16,-18-18 0,-53 1 15,-17-18 1,-19 17 0,72 18-16,-18-18 0,-89 1 15,89-1-15,0 0 16,0 18-16,-106-35 15,88 17-15,-88-17 16,88 0-16,-88 0 16,88-1-16,0 19 15,0-1-15,1-17 0,-1 17 16,-106-35-16,106 36 16,0-1-16,1 0 0,-19-17 15,18 17-15,-105-17 16,105 17-16,-124-17 15,125 18-15,-1-1 16,-88-35-16,88 35 16,18 1-16,-106-19 15,106 19-15,-1-1 0,-87-17 16,88 17-16,-89-17 16,89 17-1,0 1-15,0 17 0,17-18 16,-17 0-16,-53-17 15,70 17-15,1 1 16,-1-1-16,-70-17 16,88 17-16,0 1 0,-17 17 15,17-18-15,-53-17 16,71 17-16,-18 18 0,18-18 16,-36 1-16,0 17 15,54 0 1,-18-18-16,17 18 0,0 0 15,1 0 1,34 0 31,-17 18-31</inkml:trace>
  <inkml:trace contextRef="#ctx0" brushRef="#br0" timeOffset="38656.0329">6438 4851 0,'18'0'16,"-1"-18"-1,-34 18 1,-1 0 0,1 0-16,-19 0 0,-70 0 15,36 0-15,-1 18 16,1-18-16,17 0 0,-71 17 16,71-17-16,18 0 15,-18 18 1,36 0-16,-1-18 0,18 35 15,0 0-15,35 18 16,1 0 0,-1-18-16,71 71 15,-53-71-15,88 54 16,-88-72-16,52 36 16,-69-35-16,-19-1 15,1 1-15,-18 0 0</inkml:trace>
  <inkml:trace contextRef="#ctx0" brushRef="#br1" timeOffset="50608.3402">8502 8308 0,'18'0'32,"-1"18"-17,1-1 1,52 1-16,19-18 15,-36 0-15,35 17 16,-35-17 0,-36 0-16,1 0 0,0 18 0</inkml:trace>
  <inkml:trace contextRef="#ctx0" brushRef="#br1" timeOffset="53514.8068">2699 10654 0,'-18'-35'15,"18"17"-15,-18 0 16,18 1-16,-17-1 15,-1 18-15,1-18 16,-1 36-16,-17 35 16,17-18-16,-17 36 15,17-18-15,0 0 16,18-18-16,18 0 16,0-17-16,17-1 15,-17-17-15,35-35 16,-36 18-16,36-54 15,-35 36 1,17-53-16,-35 35 16,18-71-16,-36 71 15,0-70-15,-17 70 16,0-18-16,17 54 16,1-1-1,-1 18-15,18 35 16,-18 36-16,18-18 15,18 0-15,17 53 16,-17-54-16,17 1 0,0-17 16,1-1-16,34 18 15,-52-36-15,52 1 16,-34-18-16,-1-18 16</inkml:trace>
  <inkml:trace contextRef="#ctx0" brushRef="#br1" timeOffset="53965.1623">2999 10231 0,'-18'-18'16,"36"0"15,17 18-31,-17-17 0,34 17 15,1-18 1,-35 18-16,0 0 16,-36 0-1,0 0 1,18 18-16,-17 17 16,-1 0-16,18 0 15,0 71-15,18-53 16,-1 0-16,1 0 15,0-18-15,17 18 0,0 18 16,-17-54-16,-1 36 16,-17-35-1,0 0-15,-17-1 16,-18 1-16,-36-18 16,36 0-16,-36-18 15,36 18-15,-18 0 16,35 0-16,18-17 15,18 17-15,0 17 16,-1-17 0,1 0-16</inkml:trace>
  <inkml:trace contextRef="#ctx0" brushRef="#br1" timeOffset="54310.8992">2152 11183 0,'18'0'31,"-1"0"-31,36 0 0,88-18 16,-53 18-1,1 0-15,122 0 16,-87 0-16,-18-17 0,123 17 16,-123 0-16,-18 0 15,18 0 1,-71 0-16,-35 17 15</inkml:trace>
  <inkml:trace contextRef="#ctx0" brushRef="#br1" timeOffset="54927.5241">2663 11536 0,'-17'0'0,"17"-18"0,-18 18 15,1 0-15,-1 0 0,-17 0 16,17 18 0,0-1-16,1 19 0,-1-1 15,-17 36-15,35-36 16,0 0-16,0-17 0,17 35 15,19-18 1,-1-17-16,-17-18 16,17 0-16,35-36 15,-52 19-15,17-19 0,-17 19 16,0-36-16,-1-18 16,-17 18-16,0 18 0,0-18 15,-53-35 1,36 53-16,-19-18 0,1 35 15,0-17-15,17 35 16,1 0-16,17 53 16,0 0-1,17-18-15,36 53 16,-35-53-16,35 54 16,-18-36-16,18 17 15,-35-52-15,35 35 16,-18-36-16,-18 1 15</inkml:trace>
  <inkml:trace contextRef="#ctx0" brushRef="#br1" timeOffset="55272.2125">2981 11536 0,'0'35'15,"0"-17"1,18-1-16,17 54 16,0-36-16,-17-17 0,17 35 15,0-53 1,-17 17-16,17-17 16,-17-17-16,0 17 0,-1-35 15,1-18 1,-18 17-16,0 1 0,0 17 15,0-17-15,0 17 16,0 36 0,17 35-1,-17-18-15,18-17 0,0 17 16,-1 1-16,36 16 16,-35-16-16,0-1 0</inkml:trace>
  <inkml:trace contextRef="#ctx0" brushRef="#br1" timeOffset="60894.9035">17357 10283 0,'-18'0'16,"18"18"0,0 17-16,0 1 0,0-19 15,0 36-15,0 18 16,0-36-16,0 0 15,18-17-15,-1 0 0,1-1 0,17 1 16,1-18 0,-19 0-16,18-35 15,1-36 1,-19 36-16,-17-36 0,0 36 16,0-18-1,0 35-15,0-17 16,0 53-1,0 35 1,18-18-16,-18 53 16,18-35-16,-1 18 15,1-54-15,17 36 16,-17-35-16,17-1 16,-17-17-16</inkml:trace>
  <inkml:trace contextRef="#ctx0" brushRef="#br1" timeOffset="61178.7887">17886 10389 0,'17'0'15,"-17"-17"-15,36 17 0,-19 0 16,19-18-16,-1 0 0,18 18 16,-18 0-16,-17-17 0,17 17 15,0 17-15,-17 1 16,-18 0-16</inkml:trace>
  <inkml:trace contextRef="#ctx0" brushRef="#br1" timeOffset="61323.6785">17992 10548 0,'17'18'0,"36"-1"0,-35-17 15,52 0 1,-34 0-16,-1 0 0,0 0 15,-17 0-15</inkml:trace>
  <inkml:trace contextRef="#ctx0" brushRef="#br1" timeOffset="62352.5731">19032 10054 0,'0'-17'16,"0"-1"-16,-17 18 16,-1 0-1,-17 18 1,-18 17-16,18 0 15,17 0-15,0 1 0,1 34 16,17-17-16,17-18 16,19 36-16,-19-36 15,54 18-15,-36-35 16,36-18 0,-54 17-16,19-34 15,-19-1-15,-17 1 16,-17-19-16,-1 19 0,-35-19 15,18 19-15,-18-1 16,18 18 0,17 0-16,-17 18 15</inkml:trace>
  <inkml:trace contextRef="#ctx0" brushRef="#br1" timeOffset="63880.6282">19950 10372 0,'-18'0'15,"36"0"17,-18-18-32,35 18 15,18 0 1,70-18-1,-35 18-15,-35-17 16,-17 17-16,-19 0 0,36 0 16,-35 0-16,-36 0 31</inkml:trace>
  <inkml:trace contextRef="#ctx0" brushRef="#br1" timeOffset="64231.6546">20285 10195 0,'17'-17'16,"1"17"0,17 0-16,1 0 0,-1 0 15,18 0-15,17 17 16,-52-17-16,17 18 16,-17 0-16,-18-1 0,0 1 15,0-1-15,0 1 0,-35 0 16,-1 17-16,1-17 15,-18-1-15,35-17 16,1 0-16,-1 18 16</inkml:trace>
  <inkml:trace contextRef="#ctx0" brushRef="#br1" timeOffset="64698.6061">21325 9984 0,'-52'35'0,"-1"0"16,0 36 0,35-36-16,-17 36 15,35 17 1,17-53-16,1 0 0,35 18 15,-35-17-15,17-36 16,18 17-16,-18-17 16,-17 0-16,-1 0 15,-17-17-15,0-1 0,0 0 0,-17-17 16,-19 0-16,-16-1 16,16 19-1,-17-19-15,36 36 16,34 0-1,1 0-15,17 0 16</inkml:trace>
  <inkml:trace contextRef="#ctx0" brushRef="#br1" timeOffset="64838.6612">21590 10319 0,'0'-18'16,"-18"18"-1,36 0 17</inkml:trace>
  <inkml:trace contextRef="#ctx0" brushRef="#br1" timeOffset="65143.3702">21855 10248 0,'-36'18'16,"19"-1"-16,-1 19 15,18-1 1,0-17-16,18-1 0,-18 1 16,53 17-16,-18-35 15,-17 0-15,17 0 0,18-35 16,-36 17-1,1 1-15,0-19 16,-18 1-16,-18 17 0,-17-17 16,-1 35-16,1-17 15,-18 17-15,18 0 16,0 0 0,17 17-16</inkml:trace>
  <inkml:trace contextRef="#ctx0" brushRef="#br1" timeOffset="65459.3774">22225 10248 0,'0'-17'15,"-18"17"-15,18 17 0,-17-17 16,-1 53-16,18-35 15,18 17-15,-1-17 0,36 35 16,0-18 0,-18-35-16,1 18 0,17-36 15,-36 18-15,19-35 16,-19 17 0,-17-17-16,-17-1 15,-1 19-15,0-19 0,-17 19 16,0-1-16,-18 1 15,35 17-15,1 0 16,-1 0-16,18 17 16</inkml:trace>
  <inkml:trace contextRef="#ctx0" brushRef="#br1" timeOffset="65660.2536">22701 10195 0,'0'71'16,"0"17"-1,0-53-15,0 18 16,18 18-16,-18-1 16,18-34-16,-18-1 15,-18-17-15</inkml:trace>
  <inkml:trace contextRef="#ctx0" brushRef="#br1" timeOffset="66373.0521">17568 11271 0,'0'0'0,"0"18"16,0 0 0,18 52-16,0-35 15,17 36-15,-17-36 16,-1-17-16,36 35 16,-35-36-16,17 1 15,-17-18-15,-1-18 16,1 1-16,-18-36 15,0 35-15,0-52 16,0 34-16,0-34 16,0 52-16,18-17 15,-1 17-15,1 18 16</inkml:trace>
  <inkml:trace contextRef="#ctx0" brushRef="#br1" timeOffset="66560.3377">18168 11236 0,'35'0'15,"1"0"-15,17 0 16,-36 0-16,18 0 15,-17 0-15</inkml:trace>
  <inkml:trace contextRef="#ctx0" brushRef="#br1" timeOffset="66694.261">18203 11448 0,'53'0'16,"-17"0"-16,34 0 15,-52 0-15,-1 0 16</inkml:trace>
  <inkml:trace contextRef="#ctx0" brushRef="#br1" timeOffset="67735.7392">18979 11201 0,'0'17'15,"0"19"-15,0 34 16,0-35-1,18 1-15,-18-1 16,0-17-16,18 17 0,-18 0 16,17-35-16,1 0 15,0 0-15</inkml:trace>
  <inkml:trace contextRef="#ctx0" brushRef="#br1" timeOffset="67886.0646">19191 11254 0,'0'70'16,"0"-35"-1,18 36-15,-1-53 16,-17 17-16,36 0 16</inkml:trace>
  <inkml:trace contextRef="#ctx0" brushRef="#br1" timeOffset="68390.4101">20038 11307 0,'17'0'15,"1"0"-15,53 0 16,-18 0-16,52 0 16,-34 0-1,35-18-15,-71 18 16,0-18-16,1 18 0,-19 0 16</inkml:trace>
  <inkml:trace contextRef="#ctx0" brushRef="#br1" timeOffset="68607.5031">20514 11148 0,'53'0'16,"-35"17"-16,52 1 16,-35-18-16,18 35 15,-35-17-15,-18 35 16,-18-35-16,-17 34 15,0-34-15,-18 17 16,18-35 0,-1 36-16,19-36 15</inkml:trace>
  <inkml:trace contextRef="#ctx0" brushRef="#br1" timeOffset="73169.0924">21273 11077 0,'0'0'0,"0"-17"0,0-1 16,0 36 15,17 35-15,-17-18-16,18 0 0,-1 53 15,-17-52-15,0-1 16,36 35-16,-36-52 16,17 0-16,-17-1 0,18-17 15,-18-17 1</inkml:trace>
  <inkml:trace contextRef="#ctx0" brushRef="#br1" timeOffset="73367.589">21502 11077 0,'0'36'0,"0"-1"16,0 35-16,17-34 15,-17 34-15,18-35 16,0 18 0,-1-17-16,-17-1 15,18 0-15</inkml:trace>
  <inkml:trace contextRef="#ctx0" brushRef="#br1" timeOffset="73535.9056">21766 11342 0,'18'0'47,"-18"17"-31</inkml:trace>
  <inkml:trace contextRef="#ctx0" brushRef="#br1" timeOffset="73847.1568">22049 11254 0,'-18'0'16,"0"17"-1,18 1-15,-17 35 16,34-36-16,1 1 0,0 0 16,35-1-1,-1 1-15,-16-18 0,-19 0 16,19 0-16,-19-18 16,1 1-16,-18-1 15,0-17-15,-35 0 16,-1-1-1,19 19-15,-36-1 0,35 18 16,1 0-16,-1 0 16,18 18-16</inkml:trace>
  <inkml:trace contextRef="#ctx0" brushRef="#br1" timeOffset="74147.2519">22472 11218 0,'-35'0'16,"-1"36"-1,19-19-15,17 19 16,17 16-16,1-16 16,0-19-16,17 1 0,53 17 15,-53-35 1,18-17-1,-53-1-15,18 0 0,-18-17 16,-18 0-16,1 17 0,-19-35 16,19 36-1,-1-1-15,-17 18 16,17 0-16,36 0 16,0 18-1</inkml:trace>
  <inkml:trace contextRef="#ctx0" brushRef="#br1" timeOffset="74341.9739">22931 11183 0,'0'18'16,"-18"-1"-16,18 19 15,0 17-15,18 17 16,-1-35-1,1 1-15,-1 17 0,19-18 16,-36-18 0,0 1-16</inkml:trace>
  <inkml:trace contextRef="#ctx0" brushRef="#br1" timeOffset="75186.9923">17798 11959 0,'17'0'31,"-17"18"-31,36-18 0,16 17 15,-16-17-15,34 0 16,-34 0-16,-19 0 16,1 0-16,-36 18 15,1-18-15,-36 35 16,35-17 0,0 0-16,1 35 15,17-36-15,0 18 16,0 1-16,17 17 0,19 17 15,-19-17 1,1-53-16,-18 35 16,-18-35-1,1 0-15,-1 0 0,0 0 16,-17-17-16,0-1 0,-36 1 16,54-1-1,-1 18-15,0 0 16,18-18-16,18 18 0,0 0 15,17 0-15</inkml:trace>
  <inkml:trace contextRef="#ctx0" brushRef="#br1" timeOffset="75370.08">18397 12188 0,'53'0'16,"-17"0"-1,-1 0-15,-18 0 16</inkml:trace>
  <inkml:trace contextRef="#ctx0" brushRef="#br1" timeOffset="75504.6945">18362 12277 0,'35'35'16,"-17"-35"-16,17 0 0,36 0 15,-54 0-15,19 0 16,-1 0-16,-17 0 0</inkml:trace>
  <inkml:trace contextRef="#ctx0" brushRef="#br1" timeOffset="76910.4347">18997 12047 0,'0'-17'15,"18"17"1,35 0-1,-18 0-15,-17 0 0,17 0 16,-18 17-16,19-17 16,-19 18-16,-17 0 15,0-1-15,0 1 16,0 0-16,-17 17 0,-1-18 16,0 1-16,18 17 15,0-17-15,18 17 16,0-17-1,-1 0-15,1 17 16,0-17-16,-18-1 16,0 1-16,-18-18 15,0 0-15,-35 0 16,36 0-16,-18 0 16,17 0-16,0 0 15</inkml:trace>
  <inkml:trace contextRef="#ctx0" brushRef="#br1" timeOffset="77261.5266">19438 12047 0,'18'0'16,"-1"0"-16,19 0 15,-1 0-15,18 0 16,-18 0-16,-35 18 16,0 0-16,-35 35 15,17-36 1,18 1-16,-35 17 16,35 0-16,0-17 0,18 0 15,17 17 1,-18-17-16,1-1 0,0-17 15,-1 18-15,-17 0 16,0-1 0,-35-17-16,17 0 15,-17 18-15,18-18 16,-19-18-16</inkml:trace>
  <inkml:trace contextRef="#ctx0" brushRef="#br1" timeOffset="77517.7753">20073 12206 0,'53'18'0,"53"-18"16,-36 0-16,54 0 15,-54 0-15,19-18 16,-54 18 0,-17 0-16,-18-18 15</inkml:trace>
  <inkml:trace contextRef="#ctx0" brushRef="#br1" timeOffset="77756.3776">20514 12012 0,'53'18'0,"0"-1"16,-18 1-16,36 17 15,-36-17-15,-17 0 16,-1-1-16,1 1 0,0-18 15,-18 17-15,-18 1 0,-35 35 16,18-18 0,-36 1-16,54-19 15,-36 19-15,35-19 16,0 1 0</inkml:trace>
  <inkml:trace contextRef="#ctx0" brushRef="#br1" timeOffset="78367.8054">21167 11959 0,'0'-17'15,"53"17"1,-18 0 0,18 0-16,0 0 0,0 17 15,-18 1-15,0-1 16,-17 1-16,-1 0 0,-17-1 15,-17-17-15,-1 36 16,1-36 0,-1 17-16,-17 1 0,35 0 15,0-1-15,17 36 16,1-35 0,0-1-16,-1 1 0,1 0 15,17 17-15,-53-35 16,18 18-16,-35-18 0,-18 0 15,0 0-15,18 0 16,-35 0-16,34 0 16,19 0-16,-1 0 15</inkml:trace>
  <inkml:trace contextRef="#ctx0" brushRef="#br1" timeOffset="78863.9654">21731 11942 0,'-18'0'16,"36"0"0,0 0-16,70 17 15,-53 1-15,1-18 0,-19 17 16,1-17-16,-1 18 15,1 0-15,-36-1 16,1 19 0,-1-19-16,18 1 15,-17 17 1,34 0-16,1 1 16,-18-19-16,0 1 15,0 0-15,0-1 0,-35 1 16,17 0-16,-17-1 15,17-17-15,-35 0 16,35 0-16,1 0 16,17-17-1,17 17-15</inkml:trace>
  <inkml:trace contextRef="#ctx0" brushRef="#br1" timeOffset="79029.3501">22243 12206 0,'-18'18'32,"0"-1"-17</inkml:trace>
  <inkml:trace contextRef="#ctx0" brushRef="#br1" timeOffset="79351.8112">22419 12153 0,'-18'18'16,"1"17"-1,17-17-15,0-1 0,0 1 16,35 35 0,-17-18-16,17 1 0,-17-36 15,-1 0-15,36 17 16,-35-34-16,-18-1 0,17-17 16,1 17-1,-18 0-15,0-17 16,0 17-16,-18-17 0,1 17 0,-18-17 15,17 18 1,-17-1-16,17 18 16,0 0-16,18 35 15</inkml:trace>
  <inkml:trace contextRef="#ctx0" brushRef="#br1" timeOffset="79647.1253">22878 12153 0,'0'18'31,"0"35"-15,17-36-16,1 36 15,0-35-15,17 17 16,0-35-1,-35-17-15,18-1 16,-18 0 0,-18 1-16,0-19 15,1 19-15,-1-1 0,1 0 16,-1 18-16,18-17 0,-18 17 16,18-18-1</inkml:trace>
  <inkml:trace contextRef="#ctx0" brushRef="#br1" timeOffset="80013.8769">23125 12083 0,'17'0'0,"54"0"15,-36 0-15,36 17 16,-71 1-16,17 17 16,-17-17-16,-35 17 15,17-17-15,1-1 16,17 1-16,0 17 16,0-17-16,17 0 15,1-1-15,17 1 16,-35 0-1,18-18-15,-18 17 16,0 1-16,-18-18 16,1 17-16,-19-17 15,19 18-15,-19-18 16,19 0-16,-36 0 16,18 0-16</inkml:trace>
  <inkml:trace contextRef="#ctx0" brushRef="#br1" timeOffset="81625.4996">22384 12700 0,'0'0'0,"17"0"31,54 0-15,-18 0-16,17 0 15,-17 0-15,36 0 0,-19 0 16,18 0-16,53 18 16,-70-18-16,17 17 15,-70 1-15,-1-18 0,1 0 16</inkml:trace>
  <inkml:trace contextRef="#ctx0" brushRef="#br1" timeOffset="82166.8369">22066 10866 0,'0'-18'16,"53"0"15,-18 18-31,18 0 0,0 0 16,88 0-16,-52 18 16,-1-18-16,106 0 15,-106 0-15,-17 18 0,-19-18 16</inkml:trace>
  <inkml:trace contextRef="#ctx0" brushRef="#br1" timeOffset="82990.3959">4269 10971 0,'17'0'31,"36"0"-15,-18 0-16,54 0 16,-54 0-16,0 0 0,0 0 15</inkml:trace>
  <inkml:trace contextRef="#ctx0" brushRef="#br1" timeOffset="83106.5147">4251 11254 0,'18'0'16,"35"0"-16,17-36 16,-35 19-16,1 17 15</inkml:trace>
  <inkml:trace contextRef="#ctx0" brushRef="#br1" timeOffset="83969.1351">4833 10689 0,'0'0'0,"18"-17"31,35-1-15,-18 18 0,18 0-16,-18 18 15,0-18-15,-17 17 0,17 1 16,-17 17-16,-18 0 16,0-17-16,0 0 15,-18 35-15,-17-1 16,17-34-16,1 0 15,17-1-15,0 19 16,17-19-16,36 19 16,-17-19-16,-1 1 15,18 35-15,-18-18 16,-17 0-16,-18 18 16,-18-35-16,-17 17 0,-53 18 15,35-35 1,0 17-16,-53-17 15,53-1-15,18-17 0,-36 0 16,54-17 0,17-1-16</inkml:trace>
  <inkml:trace contextRef="#ctx0" brushRef="#br1" timeOffset="96330.7159">6209 10954 0,'18'0'62,"-1"0"-46,1 0 0,-1 0-16,19 0 0,-1 0 15,18 0-15,-18-18 16,36 18-16,-54 0 15,1 0-15,17 0 16</inkml:trace>
  <inkml:trace contextRef="#ctx0" brushRef="#br1" timeOffset="96530.9106">6279 11165 0,'18'0'16,"0"18"-16,-1-18 15,36 0 1,-17 0-16,-1 0 0,0 0 16,18 0-16,-35 0 15</inkml:trace>
  <inkml:trace contextRef="#ctx0" brushRef="#br1" timeOffset="104372.5033">7461 10495 0,'-17'0'16,"-1"0"-16,-17 0 15,17 0-15,-17 0 16,17 18 0,1-1-16,17 19 15,0 17 1,0-36-16,17 19 16,1-19-16,35 18 15,-36-35-15,36 18 16,-35-36-16,17-17 15,-17 0-15,-1-36 16,-17 36-16,-17-71 16,17 53-16,-35-35 15,17 35-15,-17-35 16,17 53-16,0 17 16,1 0-16,17 54 15,0-19-15,0 89 16,17-53-1,36 71-15,-35-89 16,17 18-16,36 17 16,-36-52-16,0 0 0,1-1 15,-19-17-15,18 0 0,-17-17 16</inkml:trace>
  <inkml:trace contextRef="#ctx0" brushRef="#br1" timeOffset="104793.5598">7761 10125 0,'35'0'16,"18"-18"0,18 18-1,-18-18-15,-18 18 16,0 0-16,1 0 15,-54 0 17,0 0-32,1 18 0,-1 0 0,0-1 15,1 19 1,17-1-16,-18 18 16,18-36-16,18 54 15,-1-36-15,19 36 16,-19-36-16,36 18 15,-35-35-15,-18 17 16,0-17-16,0-1 16,-18 1-16,-17-18 15,0 0-15,17 0 16,0 0-16,-34-18 16,34 18-16,0 0 15,1 0-15,-1 0 0</inkml:trace>
  <inkml:trace contextRef="#ctx0" brushRef="#br1" timeOffset="105167.4858">6826 11113 0,'36'17'31,"34"-17"-15,-17 0-16,106-17 16,-53 17-16,-1-18 0,1 18 0,124-35 15,-125 17 1,54 18-16,-88-18 16,-18 18-16,17 0 15,-52 0-15,-1 18 0</inkml:trace>
  <inkml:trace contextRef="#ctx0" brushRef="#br1" timeOffset="105867.8814">7338 11589 0,'0'0'0,"-18"0"0,1-18 16,-1 18-16,-17 0 15,17 18 1,0-18-16,-17 53 0,17-36 16,1 19-16,17-19 15,0 19-15,0-1 16,0-18-16,35 19 16,-17-36-16,17 0 15,0 0-15,1-36 16,-1 1-16,-18-18 15,1 18-15,-18-53 16,0 52-16,-18-52 16,1 53-16,-18-53 15,35 53-15,-18-1 16,-17 1 0,35 17-16,0 36 15,0 17-15,17 1 0,1 69 16,0-34-16,34 52 15,-16-70 1,-19 0-16,54 18 16,-53-36-16,17-17 0,-18-1 15,1-17-15,0 0 16</inkml:trace>
  <inkml:trace contextRef="#ctx0" brushRef="#br1" timeOffset="106167.5993">7673 11483 0,'35'53'16,"0"0"-1,-17-18-15,0 0 16,35 1-16,0-1 15,-36-35-15,1 0 16,0-18-16,-18-35 16,0 36-1,0-19-15,0-52 16,0 53-16,0-53 16,0 52-16,0 1 15,0 18-15,35-1 16</inkml:trace>
  <inkml:trace contextRef="#ctx0" brushRef="#br1" timeOffset="106369.6288">8537 11165 0</inkml:trace>
  <inkml:trace contextRef="#ctx0" brushRef="#br1" timeOffset="107141.1331">9208 10672 0,'-36'-18'15,"-17"18"1,0 35 0,18-17-16,0 35 15,17-18-15,1 36 16,17-36-16,17 18 16,1-36-16,35 1 15,-36 0-15,36-36 16,-17 0-16,17-35 15,-36 18-15,1-53 16,-1 53-16,-17-18 16,-17 0-16,17-18 15,-18 18-15,1-17 0,-1 17 0,-17-71 16,-1 72 0,1-1-16,17 35 15,18 36 1,0 52-1,18-17-15,0 0 0,35 71 16,-36-72-16,54 54 16,-18-18-1,-36-35-15,36 0 16,-35-35-16,0 17 16</inkml:trace>
  <inkml:trace contextRef="#ctx0" brushRef="#br1" timeOffset="107736.1416">9684 10548 0,'0'35'16,"17"-17"-16,1 35 16,0 17-1,-1-52-15,19 35 16,-19-18-16,36-17 16,-35-18-16,-1 0 15,1-18-15,17-17 16,-17 0-16,-18-1 0,18 1 15,-18-53-15,0 17 16,17 54-16,-17-18 16,0 17-16</inkml:trace>
  <inkml:trace contextRef="#ctx0" brushRef="#br1" timeOffset="108875.7395">8890 11324 0,'-18'0'15,"1"0"1,-1 0 31,0 0-16,36 0 16,17 0-47,-17 0 16,53 0-16,-36 0 15,88 18 1,-52-18-16,105 0 15,-88-18-15,124 1 16,-106-1-16,53 0 16,-89 1-16,1-1 15,-36 0-15,-17 18 16</inkml:trace>
  <inkml:trace contextRef="#ctx0" brushRef="#br1" timeOffset="109595.1058">9172 11659 0,'-35'0'15,"0"18"-15,-1-18 16,1 35-16,17-17 0,1 0 15,-1 34 1,1-34-16,17 17 0,0-17 16,17 35-16,1-35 15,17-18-15,-17 0 16,17 0-16,0 0 16,-17-18-16,17-35 15,-17 35-15,0-52 16,-18 35-16,0-36 15,-18 36-15,18-1 16,-18-34 0,-17 17-16,35 35 15,-18 1-15,18-1 16,-17 36 0,17-1-16,0 36 15,17-18-15,-17 1 0,36 52 16,-19-53-16,19 1 15,-1-1-15,-18-18 0,19 1 16,34 17-16,-52-17 16,0 0-16</inkml:trace>
  <inkml:trace contextRef="#ctx0" brushRef="#br1" timeOffset="109944.9761">9507 11659 0,'0'36'15,"0"-19"-15,0 19 16,18-19-16,17 18 16,-17-17-1,17-18-15,0 0 16,1 0-16,-19 0 0,1-18 15,0-17-15,-1 18 16,-17-1-16,18 0 0,-18-35 16,0 36-16,18 17 31,-18 35-15,17-17-16,1 35 15,0-36-15,-1 18 16,1-17-16,-18 0 0,17-1 15,1 1-15</inkml:trace>
  <inkml:trace contextRef="#ctx0" brushRef="#br1" timeOffset="111067.9021">6967 12206 0,'0'18'15,"18"35"1,0-18-1,17-17-15,0-1 16,53 19-16,-35-19 16,18 1-16,70-1 15,-53-17-15,-17 0 0,17-17 16,71-18-16,-106 17 16,52-35-1,-69 18-15,17-1 16,-53 19-16,0-1 15,-18 18-15,0 0 0</inkml:trace>
  <inkml:trace contextRef="#ctx0" brushRef="#br1" timeOffset="113787.1076">7497 12700 0,'0'-18'15,"17"1"17,1 17-17,17 0-15,0 0 16,1 0-16,-1 17 15,-17 1-15,-1 0 16,-17-1 0,-17 19-16,-19-1 15,19-18 1,-1 1-16,18 17 16,0-17-1,0 0-15,35 17 16,1 0-16,-19-17 15,1 17-15,-18-17 16,-18-1 0,1 1-16,-36-18 15,35 0-15,-17 0 16,17 0-16,-35-18 16,36 1-16,-1 17 0,0-18 15</inkml:trace>
  <inkml:trace contextRef="#ctx0" brushRef="#br1" timeOffset="114776.9061">8943 12312 0,'-18'0'16,"36"18"46,17-1-62,-17 1 16,70 35-16,-53-36 15,106 1-15,-70 0 16,105-36 0,-70 18-16,71-53 15,-89 36-15,53-36 16,-106 17-16,18 19 16,-35-1-16,-36 18 15</inkml:trace>
  <inkml:trace contextRef="#ctx0" brushRef="#br1" timeOffset="116756.8452">9613 12735 0,'0'-17'15,"0"34"16,18 1-15,-18 0-16,0 52 16,0-35-16,17 36 15,1-36-15,17 18 16,-35-35-16,18 17 16</inkml:trace>
  <inkml:trace contextRef="#ctx0" brushRef="#br0" timeOffset="125565.1862">13670 7108 0,'18'0'16,"-36"0"-1,1 0 1,-1 0-1,-53 18-15,36 0 16,-18-1-16,-88 36 16,53-17-16,0-19 15,-1 19-15,-16 16 0,-72 19 16,89-36 0,17 1-16,-52 34 0,88-52 15,-1 17-15,-16-17 16,34-1-16,0-17 15</inkml:trace>
  <inkml:trace contextRef="#ctx0" brushRef="#br0" timeOffset="125915.898">12524 7355 0,'-106'36'0,"-18"17"16,54-36-16,-71 36 15,88-18-15,-35 18 16,52-35-1,19 0-15,17 35 16,0-36-16,0 1 0,53 17 16,-18-35-16,0 18 15,53 17 1,-35-35-16,18 18 0,52-18 16,-70 0-16,35 17 15,-52-17-15,-19 0 16</inkml:trace>
  <inkml:trace contextRef="#ctx0" brushRef="#br0" timeOffset="128203.2536">9049 9013 0,'-18'-17'0,"-17"-1"15,0 1-15,17 17 16,-53-18-16,54 18 16,-19 0-16,1 18 15,-18-1-15,18 1 0,-18 35 16,18 0-16,0 35 16,35-53-16,17 18 15,1-18-15,17-17 16,36 17-1,17-35-15,-53-17 16,53-36-16,-52 35 16,-19-17-16,18-36 15,-35 18-15,0 18 0,0-71 16,-17 71 0,17-18-16,-53-18 15,35 54-15,-17-36 16,17 35-16,18 1 0,-17-1 31,17 36-31,17 35 16,-17-18-16,18 18 15,17 53-15,1-18 16,-19-35-16,18-18 16,1 36-16,-1-36 15,-17-18-15,35 19 16,-36-36-16,1 0 15,0 0-15,-1 0 16</inkml:trace>
  <inkml:trace contextRef="#ctx0" brushRef="#br0" timeOffset="128674.8137">9349 8996 0,'0'-18'16,"0"36"-1,0 17 1,0-17-16,17 52 15,-17-34-15,18-19 16,17 36-16,-17-35 16,17 17-16,-17-35 15,17 0-15,-17-18 16,-1-17 0,1 18-16,-18-19 15,0 19-15,0-19 0,0 1 0,0-18 16,0 18-1,-18 17-15,18 36 32,18 35-17,0-18-15,-18 0 0,35 54 16,-18-72-16,1 54 16,-18-54-16,18 19 15,-18-19 1</inkml:trace>
  <inkml:trace contextRef="#ctx0" brushRef="#br0" timeOffset="131532.0429">9895 8996 0,'18'0'0,"0"0"16,17 0 0,0 0-16,18-18 15,-18 18-15,18 0 16,-17 0-16,-19 0 16,1 0-16</inkml:trace>
  <inkml:trace contextRef="#ctx0" brushRef="#br0" timeOffset="131800.4239">9984 9172 0,'35'0'31,"-17"0"-31,-1 0 0,36 0 16,-35 0-1,-1 0-15,36 0 16,-35 0-16</inkml:trace>
  <inkml:trace contextRef="#ctx0" brushRef="#br0" timeOffset="133151.7444">10530 8819 0,'0'0'0,"0"-17"0,-17 17 16,-1-18 0,18 1 15,18 17-31,-1 0 0,1 0 16,0 0-16,17 0 0,0 0 15,1 0-15,-1 0 16,-18 17-1,-17 1 1,18-18-16,-18 35 16,0-17-16,-18 17 15,18-17-15,18 17 16,0 0-16,17 0 16,-17-17-16,17 35 15,-17-35-15,-18-1 16,17 1-16,-34 0 15,17-1-15,-18 1 16,0-18-16,-35 18 16,36-18-16,-36 17 15,18-17-15,17 0 16,-17 18-16,17-18 16,0 0-16</inkml:trace>
  <inkml:trace contextRef="#ctx0" brushRef="#br0" timeOffset="134960.0341">2028 12312 0,'18'0'15,"17"-18"1,18 1-16,106-1 16,-53 0-16,0 18 0,17 0 0,142 0 15,-142 0 1,142 0-16,-142-17 15,-17 17-15,-18 0 0,-17 0 16,-1-18-16</inkml:trace>
  <inkml:trace contextRef="#ctx0" brushRef="#br1" timeOffset="150629.5703">2646 13935 0,'0'-18'0,"0"0"16,-18 1 0,1-1-16,-1 18 15,0 0-15,-35 0 16,36 18-16,-19-1 0,19 19 15,-1-1-15,-17 53 16,35-53-16,0 36 16,18-36-16,17-17 15,35 0-15,-34-18 16,52-18-16,-35-17 16,17-36-16,-52 18 15,17-35 1,-35 35-16,0-53 15,-17 53-15,-36-52 16,17 34-16,-34-17 16,35 35-16,-18 0 15,35 35-15,18 54 16,18-19 0,-1 89-1,19-53-15,-19 0 0,1 17 0,-1-17 16,19 0-16,-1 0 0,18 18 15,-18-36-15,36 18 16,-54-35-16,36-1 16,-35-17-1,17 0-15,-17 0 16,17-35-16</inkml:trace>
  <inkml:trace contextRef="#ctx0" brushRef="#br1" timeOffset="151103.9235">3175 13441 0,'0'-18'16,"18"18"-1,-1-17-15,54-1 16,-36 18-16,0 0 16,1-18-16,34 1 15,-34-1-15,-19 18 16,-34 0-16,-1 0 16,-35 18-1,35-1-15,-52 19 16,52-1-16,0 18 15,18-18-15,36 53 16,-1-52-16,-17-1 16,17 18-16,0-18 0,-17 0 0,35 18 15,-36-18 1,1-17-16,-18 0 0,0 17 16,-18-17-16,-17 17 15,0-35-15,17 0 16,-52 18-1,52-18-15,-17 0 0,-1 0 16,19 0-16,-1 0 16</inkml:trace>
  <inkml:trace contextRef="#ctx0" brushRef="#br1" timeOffset="151493.6888">2099 14464 0,'35'0'15,"-17"0"-15,88 18 16,-36-18-16,107 0 16,-71 0-1,-1 0-15,1 0 0,18 0 16,105 0-16,-123 0 15,0-18-15,-18 18 0,0 0 16,36-18-16,-89 18 16,-18 0-16,-34 18 31</inkml:trace>
  <inkml:trace contextRef="#ctx0" brushRef="#br1" timeOffset="152181.6004">2558 15099 0,'-36'0'15,"19"0"1,-19 0-16,1 18 16,18-1-16,-19 36 15,19-18-15,17 1 16,0 17-16,0-18 0,0 53 15,17-70-15,36 35 16,-35-53-16,52 0 16,-34-18-16,17-35 15,-18 18-15,0-53 16,-35 35-16,18-53 16,-36 53-16,0-53 15,-17 53-15,0-53 16,17 53-16,-17 0 15,17 36-15,1 17 16,17 17 0,0 89-16,17-35 15,36 70-15,-35-70 16,17-19-16,0 1 16,1 0-16,34 18 15,-34-36-15,17 0 16,-18-35-16,0 0 15</inkml:trace>
  <inkml:trace contextRef="#ctx0" brushRef="#br1" timeOffset="152604.8489">2981 14693 0,'0'18'16,"35"17"-16,-35 18 15,18-18-15,0 18 16,-1 18-16,1-1 0,-1 1 16,-17-1-16,18 54 15,0-71 1,-18-36-16,0 1 0,0-53 15,17-18 1,19-35 0,-19 70-16,19-17 15,-1 17-15,35 18 16,-34 18-16,-19-1 0,19 19 16,-19 17-16,-17 17 15,0-35-15,-17 18 0,-19-17 16,-34 34-1,17-34-15,-35-1 16,-1-35-16,54 0 16,18-18-16,-1-17 0,0 17 15</inkml:trace>
  <inkml:trace contextRef="#ctx0" brushRef="#br1" timeOffset="155596.1137">4780 7267 0,'-17'0'15,"34"0"32,18 0-31,1 0-16,34 0 15,-34 0 1,16 0-16,19 0 16,-36 0-16,1 0 15</inkml:trace>
  <inkml:trace contextRef="#ctx0" brushRef="#br1" timeOffset="165323.1548">3087 13423 0,'-18'0'63,"1"0"-48,17 18 1,-18-18-1,0 0 17,36 0 46,0 0-63,-1 0 1,18 17 0,-17-17-16,53-17 15,-36 17-15,18-18 0,17 1 16,1 17 0,-36-18-16,1 18 15,-1 0-15,0 0 16,-17 0-16,-36 0 15</inkml:trace>
  <inkml:trace contextRef="#ctx0" brushRef="#br1" timeOffset="178719.3915">4445 14305 0,'18'0'16,"-1"0"-16,19 18 16,-19-18-16,1 0 15,52 0-15,-34 0 16,52-18-16,-70 18 15,34-17-15,-34 17 16,0 0-16</inkml:trace>
  <inkml:trace contextRef="#ctx0" brushRef="#br1" timeOffset="178882.3426">4533 14552 0,'18'0'0,"70"-18"16,-53 18-16,54-17 15,-54-1-15,18 18 16,-36 0-16</inkml:trace>
  <inkml:trace contextRef="#ctx0" brushRef="#br1" timeOffset="185732.4452">5838 13952 0,'-17'0'16,"-1"0"-16,-17 18 15,17-18-15,1 18 16,-19 17-16,36-17 15,-17 17-15,17-18 0,0 1 16,0 35 0,17-35-16,-17-1 0,18-17 15,17 0-15,1 0 16,-19 0-16,1 0 0,-1-17 16,-17-1-16,36-17 15,-19-1-15,-17 1 0,18 0 16,-18-53-1,0 35-15,0 0 0,-18-53 16,18 53-16,-17 0 16,-36-35-16,35 53 15,1 35-15,-1 17 16,18 72 0,18-36-16,-1 17 15,1 1-15,52 34 16,-34-52-16,34 36 15,-34-72-15,34 36 16,-52-53-16,17 18 16,-17-18-16,-1-18 15</inkml:trace>
  <inkml:trace contextRef="#ctx0" brushRef="#br1" timeOffset="186239.3285">6174 13617 0,'17'-17'0,"19"17"16,69-18-1,-69 0-15,17 18 0,52-17 16,-69 17-16,-1-18 15,0 18-15,-17 0 16,0-18-16,-1 18 16,-17-17-16,-17 17 0,-1 0 15,-35 17-15,0 1 16,35-18-16,1 18 16,-1-1-16,18 1 15,0 0-15,18-1 16,-1 36-16,1-35 0,0 17 15,17 18 1,0 18 0,-17-36-16,0 18 0,-18-18 15,0-17-15,0 35 16,0-36-16,-18 1 16,0-1-16,1-17 15,-19 18-15,19-18 16,-1 0-16,-17 0 0,17 0 15,-17-18 1,17 18 0,1-17-16,-1 34 15</inkml:trace>
  <inkml:trace contextRef="#ctx0" brushRef="#br1" timeOffset="187111.8743">5539 14552 0,'-18'-18'16,"0"18"-16,1 0 16,-1 0-1,18-17-15,18 17 47,17 0-31,0 0-16,36 0 15,-18 0-15,53 17 16,-36-17-16,18 0 16,1 18-16,-1-18 0,18 0 0,105-18 15,-105 1 1,106-1-16,-124 1 15,-18 17-15,-17 0 0,-17-18 16,34 18-16,-105 0 31</inkml:trace>
  <inkml:trace contextRef="#ctx0" brushRef="#br1" timeOffset="188402.1239">6015 14993 0,'-18'0'15,"1"-18"-15,-1 18 16,0 0 0,-17 18-16,17 0 15,18 17-15,-17 18 16,17-18-16,0 0 0,0 18 16,0-35-16,17 0 15,19-1 1,-19 1-16,1-18 0,0 0 15,17-35-15,0-18 16,-17 35-16,-18-17 16,0 0-16,0-36 15,0 18-15,0 0 0,-18 18 16,18-18-16,-35-53 16,35 53-16,-18 18 15,1 0-15,17 70 31,0 53-15,17-35-16,19 88 0,-1-88 16,18 53-1,-36-71-15,54 36 16,-36-36-16,18 0 16,-35-35-16,-1 0 15</inkml:trace>
  <inkml:trace contextRef="#ctx0" brushRef="#br1" timeOffset="188764.4197">6403 14870 0,'0'53'16,"0"52"-16,35-34 15,-17-36 1,-1-17-16,19-1 16,17-17-16,-36 0 15,1 0-15,17-35 16,-35 0-16,0 0 16,0-1-16,0-17 15,0 36-15,0-18 16,0 17-1,0 36-15,18 34 16,-18-16-16,18-1 16,-1 0-16,18 36 15,-17-54-15,0 19 16,-1-19-16,1 1 0,-18 17 16</inkml:trace>
  <inkml:trace contextRef="#ctx0" brushRef="#br1" timeOffset="189519.7334">7832 14570 0</inkml:trace>
  <inkml:trace contextRef="#ctx0" brushRef="#br1" timeOffset="190243.2502">8502 14129 0,'0'-18'16,"-18"0"-16,1 1 15,-1-1-15,0 18 16,-17 18-1,17-1-15,1 19 0,-18 17 16,17 0 0,18-18-16,18-17 15,-1 17-15,18 0 16,-17-35-16,0 0 16,17-18-16,0-17 15,-17 18 1,0-19-16,17-34 15,-35-19-15,0 37 16,-18 16-16,-17-70 16,17 36-16,-17-18 15,17 70-15,-17-17 16,35 70 0,0 36-1,18-18-15,17 52 16,-17-69-16,-1 17 15,36 35-15,0-18 16,-18-52-16,-17 17 16,0-17-16,17-18 15,-17 0-15</inkml:trace>
  <inkml:trace contextRef="#ctx0" brushRef="#br1" timeOffset="190576.8222">8819 13899 0,'18'71'15,"0"52"1,17-52 0,0 0-16,1-36 15,-1-17-15,0-18 16,0-18-1,-17 0-15,-18-17 0,18-36 16,-18 54 0,17-19-16,-17 1 0,0 0 0,-17 0 31,17 52-31,0 36 16,0 18-1,17-1 1,1-34-16,0-1 0,-1 0 15,-17-17-15,18 35 16,0-36-16</inkml:trace>
  <inkml:trace contextRef="#ctx0" brushRef="#br1" timeOffset="191137.9469">8079 14676 0,'0'-18'16,"17"18"-16,36 0 15,0 0 1,0-18-16,123 18 15,-87 0-15,140 0 16,-106 0-16,107 0 16,-124 0-16,70 0 15,-106 0-15,19 0 16,-54 0-16</inkml:trace>
  <inkml:trace contextRef="#ctx0" brushRef="#br1" timeOffset="191717.286">8449 15099 0,'-35'-18'16,"-1"18"-16,-16 0 15,34 18-15,-35 35 16,35-18-16,1 36 15,17-36-15,0 0 16,17 18 0,1-35-16,17-18 0,71 17 15,-35-52 1,-36 0 0,-17 17-16,35-70 0,-36 17 15,-17 19 1,0-37-16,-17 36 15,-19-52-15,19 69 16,-1 1-16,0-18 16,1 35-16,-1 18 15,18 18-15,-18 0 0,18 17 16,0 0-16,18 54 16,0-54-16,-1 18 15,36 17-15,18 1 16,-36-54-16,0 1 15,36 17 1,-18-17-16,-18 0 16</inkml:trace>
  <inkml:trace contextRef="#ctx0" brushRef="#br1" timeOffset="192101.0234">8908 14852 0,'0'53'16,"17"-18"-16,-17 0 0,0 54 16,18-19-1,-18-35-15,18 1 16,-18-19-16,17-17 15,1-17 1,17-36 0,18 0-16,-35 35 15,52 1-15,-34 17 16,-1 17-16,0 19 16,-17-19-16,-18 18 0,-36 36 15,1-36 1,0-17-16,-53 35 15,35-36-15,-18-17 16,36 0-16,0-35 16,35 18-16,0-1 15</inkml:trace>
  <inkml:trace contextRef="#ctx0" brushRef="#br1" timeOffset="197216.8536">17339 13705 0,'-18'-17'0,"18"34"31,18 36-31,-18 18 16,0 70 0,0 35-16,0-34 15,0-37 1,-18-34 0,18-89-1,18-35 1,-18 18-16,35-53 15,-17 53-15,17-1 0,1 19 16,-1-1-16,53 18 16,-53 18-16,18 35 15,-35-18-15,-1 0 0,-17 36 16,-17-54-16,-36 36 16,18-35-1,-54 0-15,54-1 16,-53-17-16,53 0 15,-1-17 1,36-1-16,18 0 16,0 1-16</inkml:trace>
  <inkml:trace contextRef="#ctx0" brushRef="#br1" timeOffset="197904.0004">18098 14093 0,'17'0'0,"1"0"15,-1 0 1,1 0-16,17 0 15,1 0-15,17 0 16,-18 0-16,18 0 16,-18 0-16,0 0 15,-17 0-15,0 0 16,-36 0 15</inkml:trace>
  <inkml:trace contextRef="#ctx0" brushRef="#br1" timeOffset="198128.2151">18133 14288 0,'17'17'0,"1"-17"16,17 18-16,36-18 16,-18 0-16,-18-18 15,0 18-15,-17 0 0,0 0 16,-1 0-16,1 0 0</inkml:trace>
  <inkml:trace contextRef="#ctx0" brushRef="#br1" timeOffset="199401.8498">19103 13776 0,'18'0'16,"-18"-18"-16,35 18 15,35 0 1,-17-17-16,-17 17 0,17 0 15,-1 17-15,-34 1 16,0 0-16,-18 17 0,-18 0 16,0 0-16,-17 18 15,0-17-15,17-19 0,-17 36 16,17-18 0,18 1-16,36-19 15,17 19-15,35-19 16,-53 1-16,-17-18 15,-1 18-15,1-1 16,-36-17-16,-52 18 16,34 0-16,-16-18 15,-1 17-15,0-17 0,17 18 16,-17-1-16,89 1 16,-1-18-1</inkml:trace>
  <inkml:trace contextRef="#ctx0" brushRef="#br1" timeOffset="199680.0701">20108 14146 0,'53'0'16,"-17"0"-16,87 0 16,0 0-1,-52 0-15,-18 0 0,0 0 16,-18 0-16,0 0 0,-17 0 15</inkml:trace>
  <inkml:trace contextRef="#ctx0" brushRef="#br1" timeOffset="199902.9251">20496 13970 0,'71'0'0,"-18"0"16,0 18-16,53-1 15,-1 19 1,-52 16-16,-53-16 16,-17-1-16,-1-17 0,-35 17 15,-35 36-15,35-54 16,-35 18-16,53-17 16,-1 0-1</inkml:trace>
  <inkml:trace contextRef="#ctx0" brushRef="#br1" timeOffset="200577.018">21396 13794 0,'0'-18'15,"18"18"-15,17-18 16,0 18-16,18 0 16,-18 0-16,1 0 0,-1 0 15,-17 18-15,17 17 16,-35-17-16,0 17 0,-18 0 16,1-17-16,-1 17 15,18-17 1,0 0-16,0 17 15,0-17-15,0 17 0,18-18 16,-1 19-16,-17-19 16,-17 1-1,-1 0-15,-53-18 16,18 17-16,18-17 16,-35 0-16,52 0 15,0 0-15,1 0 16,52 0-1,18 0 1</inkml:trace>
  <inkml:trace contextRef="#ctx0" brushRef="#br1" timeOffset="200787.65">21908 14058 0,'17'0'31,"-17"18"-15,18-18-1,-18 17-15</inkml:trace>
  <inkml:trace contextRef="#ctx0" brushRef="#br1" timeOffset="201159.3168">22278 13970 0,'0'-18'32,"-18"36"-17,1 0-15,-1 35 16,18-18-16,0-18 16,18 36-16,17 0 15,-17-35-15,17-18 16,35 18-1,1-36-15,-53 18 16,17-35-16,-17 17 0,-18-17 16,0-1-16,-18 19 15,0-1-15,1 1 16,-19-1-16,-34 0 16,34 1-16,1 17 15,18 0-15</inkml:trace>
  <inkml:trace contextRef="#ctx0" brushRef="#br1" timeOffset="201487.7053">22807 13952 0,'-35'0'16,"0"36"-1,17-19-15,0 1 16,18 52-16,53 1 16,0-18-1,-18-35-15,1-18 16,17 0 0,-18 0-16,-18-18 0,1 0 15,-18-35-15,0 36 16,-18-36-16,1 18 15,-1 17-15,-17 0 0,17 1 16,-17-1-16,17 18 16,18 18-1,18-1-15</inkml:trace>
  <inkml:trace contextRef="#ctx0" brushRef="#br1" timeOffset="201693.1144">23354 13864 0,'0'18'16,"0"17"0,18 53-16,-1 18 15,1-53-15,17 71 16,-17-19-1,-18-69-15,0-1 16</inkml:trace>
  <inkml:trace contextRef="#ctx0" brushRef="#br1" timeOffset="205780.1918">5486 6720 0,'0'0'0,"-18"0"0,-17 0 15,17 0-15,1 0 16,-1 0-16,0 0 0,1 0 16,34 0 15,19 18-16,34 0 1,-17-1-16,53 36 16,-53-35-16,17 17 0,89 36 15,-71-36-15,18-17 16,106 52 0,35-17-16,-36 0 15,-105-18-15,-18-17 16,1 0-16,52 35 15,-71-36-15,36 18 16,-71-17-16,1-18 0,-19 18 16,1-18-16,-18 17 15,-18-17 1,-17 0-16,17 0 0,-17 0 16,17 0-1</inkml:trace>
  <inkml:trace contextRef="#ctx0" brushRef="#br1" timeOffset="206186.3126">7073 7126 0,'-17'0'0,"34"0"32,1 18-17,52 17 1,19 18-16,-54-18 16,71 18-16,-71-35 15,18 17-15,0-17 0,0 17 16,-18-35-16,-35 18 15,0-1 1,-35 19 0,-1-19-16,1-17 0,-35 35 15,17-17-15,17-18 16,-52 35-16,53-17 16,17-18-16,-35 35 15,36-35-15,-1 18 16,0 0-16,18-1 15</inkml:trace>
  <inkml:trace contextRef="#ctx0" brushRef="#br1" timeOffset="210062.6159">17392 15222 0,'0'-17'15,"0"-1"-15,0 0 16,-18 18 0,18 18-1,0 35 1,0-18-16,0 18 15,18 35-15,-18-35 16,0-17-16,18-1 16,-1 0-16,36 0 15,-18-35-15,18 0 16,-17-17-16,-19-1 0,36-52 16,-35 34-16,17-52 15,-35 53-15,18-53 16,-18 52-1,0-34-15,0 52 16,-18 18 0,18 35-1,0-17-15,0 70 16,0-35-16,18-18 0,-1 54 16,19-36-1,-19-36-15,-17 1 0,18 0 16,-18-1-16,18 1 15</inkml:trace>
  <inkml:trace contextRef="#ctx0" brushRef="#br1" timeOffset="210423.7172">18203 15275 0,'36'-17'0,"-1"-1"16,-17 18-16,52-18 16,-35 1-16,18 17 15,-35 0-15,0 0 16,-18 17-16</inkml:trace>
  <inkml:trace contextRef="#ctx0" brushRef="#br1" timeOffset="210552.1105">18344 15381 0,'36'18'16,"17"-18"-1,-18 0-15,53-18 16,-53 0-16,1 18 0,-19-17 15</inkml:trace>
  <inkml:trace contextRef="#ctx0" brushRef="#br1" timeOffset="211836.357">19191 14870 0,'0'17'16,"0"54"-1,18-36 1,-18 0-16,17 18 0,-17 18 16,18-18-16,-18 0 15,0-36-15,0 1 16,0-36 15,0-17-15,18 17-16,17-17 15,-17 35-15,-1-18 0,54 18 16,-36 18 0,0 0-16,-17-18 0,17 35 15,-17-17-15,-18-1 0,18 36 16,-54-35 0,19-1-16,-1 1 0,-17-18 15,-18 18 1,18-18-16,17-18 0,0 0 15,18 1 1,0-1-16</inkml:trace>
  <inkml:trace contextRef="#ctx0" brushRef="#br1" timeOffset="212048.8289">19738 15222 0,'18'0'47</inkml:trace>
  <inkml:trace contextRef="#ctx0" brushRef="#br1" timeOffset="212330.8273">20108 15134 0,'-35'0'16,"-18"0"-16,36 18 15,-19 17-15,36-17 16,-17 17-16,52 36 16,-17-54-1,17 1-15,0-1 0,53 1 16,-52-18-16,34 0 15,-52 0-15,-1 0 16</inkml:trace>
  <inkml:trace contextRef="#ctx0" brushRef="#br1" timeOffset="215173.8427">21026 15275 0,'0'18'16,"0"-36"15,17 18 47,1 0-62,-1 0-16,19 0 15,-19 0-15,1 0 16,0 0-16,-18 18 15,17-18-15,1 0 47,0 0-31,-18-18-16,17 18 0,1 0 16,-18 18-1,-18 0 1,1-1-16</inkml:trace>
  <inkml:trace contextRef="#ctx0" brushRef="#br1" timeOffset="215390.8942">21061 15469 0,'17'18'16,"1"-18"-16,0 0 16,17 0-16,0 0 15,36 0-15,-36 0 16,0-18-16,-17 18 16</inkml:trace>
  <inkml:trace contextRef="#ctx0" brushRef="#br1" timeOffset="221346.7019">22154 14958 0,'18'0'31,"-18"-18"-31,18 18 16,-18-17-1,17 17 1,-17-18-16,-17 18 47,-1 18-32,0-1-15,-34 18 16,34-17-16,-17 53 16,17-54-16,0 71 15,18-52-15,0 52 16,18-53-16,0 0 15,35 54-15,-18-72 16,18 19-16,-18-19 0,53 1 16,-53-18-16,1 0 15,17 0 1,-36-18-16,1 1 0,-18-19 16,-18 1-16,1 17 15,-19-17-15,-34-18 16,17 36-16,0-1 15,0 0-15,-17 18 16,34 0-16,19 18 0,17 0 16,-18 17-16</inkml:trace>
  <inkml:trace contextRef="#ctx0" brushRef="#br1" timeOffset="223671.5751">23160 15311 0,'-18'0'16,"1"0"0,34 0-16,1 0 15,35 0 1,-18 0-16,18 0 15,-18 0-15,18 0 0,0 0 16,18 0-16,52 0 16,-52 0-16,52 0 15,-70 0-15,-18-18 16,-17 18-16,17 0 16,-17 0-16,-36 0 15,1 0-15,-1 0 16,-17 0-16</inkml:trace>
  <inkml:trace contextRef="#ctx0" brushRef="#br1" timeOffset="223915.6783">23760 15187 0,'35'0'0,"0"0"15,18 0 1,18 18-1,-54-18-15,54 35 16,-18 0 0,-36-17-16,1 0 0,-53 34 15,17-16-15,-35-19 16,18 1 0,17 0-16,-17-18 0,0 17 15,17-17-15,0 0 16</inkml:trace>
  <inkml:trace contextRef="#ctx0" brushRef="#br1" timeOffset="232369.2908">25224 14834 0,'0'-17'16,"0"-1"15,17 18-31,-34 0 31,-1 0-15,-17 18 0,-1 35-1,19-18-15,-1 0 16,1 18-16,-1-18 0,0 18 0,18 35 15,0-52 1,18-1-16,0 0 0,-1 1 16,36-1-16,-35-18 15,17 1-15,-17-18 16,-1 0-16,19 0 16,-19 0-16,-17-18 0,0 1 15,0-1-15,-35-35 16,17 18-16,-17 0 0,17 17 15,-17 0-15,0 1 16,17-1-16,36 18 31,17 0-31,0 18 16</inkml:trace>
  <inkml:trace contextRef="#ctx0" brushRef="#br1" timeOffset="232519.4332">25488 15187 0,'0'-18'15,"0"1"1,18 17 0,-18-18-1</inkml:trace>
  <inkml:trace contextRef="#ctx0" brushRef="#br1" timeOffset="232847.0038">25806 15064 0,'-18'0'15,"0"0"-15,18 17 16,-17 19-1,17-19-15,17 36 16,1-35-16,17 35 16,1-53-16,17 17 15,-36-17-15,18 0 16,-17 0-16,0 0 16,-1-17-16,-17-1 0,0 0 15,0-17-15,-35 0 16,17 17-16,1 1 0,-18-1 15,17 0-15,-17 18 16,17 0-16</inkml:trace>
  <inkml:trace contextRef="#ctx0" brushRef="#br1" timeOffset="233156.9323">26247 15081 0,'-18'-17'16,"0"17"-1,1 35 1,-1-17-16,18 17 0,18 18 16,-1-36-16,54 54 15,-53-71 1,17 18-16,0-18 15,-17 0-15,17 0 16,-35-18-16,0 0 16,0 1-16,0-1 0,-18-17 15,1 17-15,-1-17 16,1 17-16,-1 1 0,18-1 16,-18 0-1,1 1-15</inkml:trace>
  <inkml:trace contextRef="#ctx0" brushRef="#br1" timeOffset="233447.7155">26670 15011 0,'71'0'16,"-1"0"-16,18 35 15,-70-17-15,0-1 0,-1 36 16,-34 18 0,-54-1-1,18 1 1,35-54-16,1 1 0,-1-18 16,18 18-16,35-1 15,1-17-15,52 0 16,-53 0-16,1 0 15,-19 0-15,1 0 0,-1 0 16</inkml:trace>
  <inkml:trace contextRef="#ctx0" brushRef="#br1" timeOffset="234414.5709">29245 15046 0,'-53'0'16,"36"18"-16,-1-18 15,0 17-15,1 1 0,-1 35 16,18-18-16,18 18 16,-1-35-1,1 17-15,53 0 0,-36-17 16,35-1-16,-52-17 16,35 0-1,-35 0-15,-1-17 16</inkml:trace>
  <inkml:trace contextRef="#ctx0" brushRef="#br1" timeOffset="234609.7313">29704 15064 0,'53'0'15,"-18"0"-15,18 0 0,-18 0 16,1 0-16,-19 0 16,36 0-16</inkml:trace>
  <inkml:trace contextRef="#ctx0" brushRef="#br1" timeOffset="234762.1356">29792 15258 0,'71'17'16,"17"-17"-1,-53-17-15,0 17 0,18 0 16,-35-18 0</inkml:trace>
  <inkml:trace contextRef="#ctx0" brushRef="#br1" timeOffset="235439.5698">30409 14799 0,'18'0'15,"35"0"-15,0 0 16,0 0-16,0 0 0,0 18 16,-18-1-16,18-17 0,17 53 15,-52-35-15,-36 52 16,-17-34-1,-35 52-15,17-53 16,-36 53-16,54-52 16,0-1-1,35-17-15,35 17 16,-17-18-16,70-17 16,-35 0-16,35-17 15,-53 17-15,18 0 16,-70 0-1,-1 0 1</inkml:trace>
  <inkml:trace contextRef="#ctx0" brushRef="#br1" timeOffset="236739.4341">4674 9296 0,'-17'0'16,"-1"0"-1,36 0 1,17 0 0,0 17-16,1-17 15,69 0-15,-52 0 16,0 0-16,0 0 15,0 0-15,53 0 16,-53-17-16,-18 17 0,-17-18 16,-1 18-16,-34 0 15,-19 0-15</inkml:trace>
  <inkml:trace contextRef="#ctx0" brushRef="#br1" timeOffset="247834.749">22154 14499 0,'18'-17'62,"0"17"-46,-1 0-16,1 17 15,17-17-15,71 0 16,-35 0-16,70-17 16,-53 17-16,88-36 15,-70 36-15,53-17 16,-88 17-16,34 0 15,-69 0-15,17 0 16,-53 17-16</inkml:trace>
  <inkml:trace contextRef="#ctx0" brushRef="#br1" timeOffset="249619.5669">25841 15575 0,'18'0'47,"17"0"-31,0 0 0,18 0-16,71 18 15,-36-18-15,0 0 0,0 0 16,36 0-16,105 0 15,-106 0-15,1-18 16,70 18-16,-124 18 16,1 17-16,-36-35 15,-17 18-15,-18 17 16</inkml:trace>
  <inkml:trace contextRef="#ctx0" brushRef="#br1" timeOffset="253923.9233">7902 15487 0,'-17'0'15,"17"18"1,0-1 0,0 19-1,17-1-15,1 0 16,17 0-16,-17-17 15,35 0-15,-18-1 16,36-17-16,-19 0 16,37 0-1,-36 0-15,52-17 16,-52 17-16,53 17 16,-71-17-16,36 36 15,-53-19-15,17 1 16,-35-1-16,18 1 15,-36-18 1,0 0 0,18-18-16,-17-17 15,17 18-15,17-19 16,1 19-16,52-19 16,-34 19-1,52-1-15,-35 18 16,35-18-16,-35 18 15,35 18-15,-53-18 16,18 18-16,18-1 16,-18-17-16,-18 0 0,53-17 15,-52 17 1,-1-18-16,-18 0 16,19 1-16,-36-1 0,17 1 0,-17-1 15,-17 0 1</inkml:trace>
  <inkml:trace contextRef="#ctx0" brushRef="#br1" timeOffset="254675.1128">8555 16087 0,'-18'0'0,"36"0"16,0 0-1,34-18 1,-16 18-16,-1-18 0,18 1 16,-18 17-1,0 0-15,1 0 16,-19 0-16,-17 17 0</inkml:trace>
  <inkml:trace contextRef="#ctx0" brushRef="#br1" timeOffset="254824.4523">8573 16245 0,'35'18'15,"-18"-18"-15,19 0 0,-19-18 16,19 1-16,-1 17 15,0 0-15,0-18 16,-17 1-16</inkml:trace>
  <inkml:trace contextRef="#ctx0" brushRef="#br1" timeOffset="255298.2003">9049 15928 0,'0'-18'16,"17"18"0,1 0-16,0 0 15,-1-17-15,1 17 0,53 17 16,-54-17-16,36 36 16,-35-19-16,-18 36 15,0-35-15,0 17 16,0 0-16,-18-17 0,-17 17 15,17-17-15,1 17 0,-19 0 16,19-17-16,-19 0 16,36-1-16,36-17 15,-1 0 1,35 0-16,-17 0 16,36 0-16,-54 18 15,18 0 1,-53-1-16,17-17 0</inkml:trace>
  <inkml:trace contextRef="#ctx0" brushRef="#br1" timeOffset="263289.3906">5521 15646 0,'0'17'15,"-18"19"1,18-19-1,0 19-15,18-1 0,0-18 0,-1 36 16,1-53 0,17 18-16,-17 0 0,17-18 15,36 0-15,-36-18 16,18 18-16,-18-18 0,53-17 16,-17 17-1,-36 18-15,0 0 16,1 36-16,-1-1 15,-17 0-15,-18-17 16,0 0-16,0 17 16,-18-18-16,0-17 15,18-17 1,18-18 0,0-1-16,17 1 0,35-18 15,-52 53-15,53-18 16,-36 18-1,0 0-15,53 0 16,-52 18-16,-1-18 0,71 18 16,-18-36-1,-35 18-15,-18-18 0,0 1 16,36-1-16,-53 1 16,-1-1-16,-17 0 0,0 1 15,-17 17 1</inkml:trace>
  <inkml:trace contextRef="#ctx0" brushRef="#br1" timeOffset="266788.3476">10548 9543 0,'18'0'16,"-1"0"-16,36 0 15,-17 0-15,34-18 0,-17 18 16,18-18-16,70 1 16,-88 17-16,-18-18 15,0 18-15,0 0 0,-35 18 0</inkml:trace>
  <inkml:trace contextRef="#ctx0" brushRef="#br1" timeOffset="268128.8962">6121 16245 0,'0'-17'15,"-18"-1"1,18 1 0,0-1-16,18 0 0,-1 18 15,1-17-15,35 17 16,-18 0-16,18 17 16,0 1-1,-35 0-15,-1-1 16,1 1-16,-18-1 0,-18 1 15,1 0 1,-1-1-16,18 1 0,-18 0 0,1-1 16,17 1-1,35 0 1,0-1-16,1-17 0,16 0 16,-16 18-1,-19-1-15,-34 1 16,-36 35-16,-53 0 15,53-18-15,18-17 16,-53 17-16,35-17 16,35-18-16,18-18 15,18 0 1</inkml:trace>
  <inkml:trace contextRef="#ctx0" brushRef="#br1" timeOffset="269990.8936">10178 14464 0,'17'0'0,"1"0"15,0 0-15,70 0 16,-53 0-16,53-18 16,-52 18-16,34 0 15,-35 0-15</inkml:trace>
  <inkml:trace contextRef="#ctx0" brushRef="#br1" timeOffset="270131.4297">10301 14711 0,'71'0'15,"17"0"-15,-35-18 16,-18 18-16</inkml:trace>
  <inkml:trace contextRef="#ctx0" brushRef="#br1" timeOffset="273266.7011">11465 13952 0,'-17'-17'15,"17"-1"-15,-18 36 16,-17 35 0,17 0-16,-35 52 15,36-34-15,-19 88 16,19-89-16,17 54 16,17-71-16,36 52 15,-18-87-15,36 17 16,-36-17-16,53-36 15,-70 18-15,17-53 16,-17 18 0,-53-35-16,17 34 15,-70-52-15,35 71 16,-35-19-16,53 36 16,-18 0-16</inkml:trace>
  <inkml:trace contextRef="#ctx0" brushRef="#br1" timeOffset="281045.9884">25876 15575 0,'-17'0'0,"-1"0"15,0 0 1,1 0 31,-1 0-32,0 0-15,1 0 16,-1 0 0,1 0-1,-1 0-15,36 0 32,-1 0-32,1 0 15,17 18-15,36-18 16,-18 0-16,-1 0 0,54 17 15,-35-17 1,-1 0-16,19 18 16,-1-18-16,0 0 0,106 18 15,-106-18-15,106 0 16,-106-18-16,36 18 16,-89 0-16,36-18 15,-54 18-15,19-17 16,-36-1-1,-18 18 1,0 0-16,1 0 16,-19 0-1,1 0-15,18 0 16,-1 0-16,-35 18 16,-35-18-1,17 17 1,-35-17-1,71 0-15,-88 18 16,-1 0 0,1-18-16,-18 17 15,70-17-15,-52 18 16,17-18 0,70 0-16,1 0 0,-35 0 15,-1-18 1,36 18-1,17 0 1,36 0 0,-1 0-1,1 0 1,0 0-16,-1 0 16,19 0-1,-19 0-15,71 0 16,-35 0-16,0 0 15,88 0-15,-52 0 16,105 0-16,-89 0 16,142 18-1,-123-18-15,-1 0 0,-17 0 16,0 0-16,-35 0 0,-1 0 16,-35 0-16,1 0 15,-54 0-15,-35 0 16</inkml:trace>
  <inkml:trace contextRef="#ctx0" brushRef="#br1" timeOffset="282724.0191">25700 7743 0,'0'-17'0,"0"34"16,18 19-1,-18-19-15,17 72 16,1-54-16,-1 18 16,1 17-16,-18-17 15,18 18-15,-18-1 0,17-17 16,1 71-16,0-89 15,-1 53-15,1-52 16,-18-19-16,18 1 0,-18-1 16</inkml:trace>
  <inkml:trace contextRef="#ctx0" brushRef="#br1" timeOffset="283037.0084">25365 8361 0,'-18'0'15,"18"-18"1,18-35 0,-1 36-16,19-72 15,-19 54-15,1-18 0,17 0 16,-17 0-16,17-52 15,-17 52-15,-1-18 16,1 53-16,0 1 16,-1 17-16,19 17 15,-1 1-15,35 17 16,-34-17-16,52 17 16,-35-17-16,17 17 15,-52-35-15</inkml:trace>
  <inkml:trace contextRef="#ctx0" brushRef="#br1" timeOffset="294114.8793">5380 16422 0,'0'0'0,"-18"0"32,36 0-1,0-18-15,-1 18-1,18 0-15,-17 0 16,0 0-16,35 0 0,-36 0 15,1 0-15,0 0 16,17 0-16,-18-17 16,1 17-16,0 0 15</inkml:trace>
  <inkml:trace contextRef="#ctx0" brushRef="#br1" timeOffset="294399.6843">5627 16281 0,'17'0'32,"19"17"-17,-1-17 1,-17 18-16,35-18 15,-36 18-15,1-1 16,-18 1 0,0 17-16,-18-17 15,1-1-15,-19 1 16,1 0-16,17-1 0,-17 1 16,17 0-1</inkml:trace>
  <inkml:trace contextRef="#ctx0" brushRef="#br1" timeOffset="297334.7249">25718 15699 0,'0'-18'32,"-18"18"30,18-18-46,18 18 62,17 0-63,0-17-15,18 17 16,35 0-16,-17 0 16,52 17-16,-70-17 15,18 18-15,17 0 0,0-1 16,106 1 0,-106 0-16,18-18 0,-18 17 15,106-17-15,-53 0 16,-70 0-16,-36 0 15,1 0-15,-19 0 16</inkml:trace>
  <inkml:trace contextRef="#ctx0" brushRef="#br1" timeOffset="298844.0476">17304 16175 0,'-18'0'16,"0"0"-1,36 0 32,17 0-31,1 0 0,-19-18-16,19 18 15,17 0-15,-18-17 0,0 17 0,0-18 16,54 0-16,-72 18 15,1 0-15,-1-17 16,1 17-16,-36 0 16,1 17-1,-1-17 1,-17 18-16,0 0 0,17-1 16,-17 19-16,35-19 15,0 36 1,0-18-16,53 36 15,-36-36-15,1-17 16,17 17-16,-17 0 0,17-17 0,-35 0 16,18 17-16,-18 0 15,-18-17-15,18-1 16,-53-17-16,18 18 16,17-18-16,-17 0 0,0 0 15,-1 0-15,1-18 16,0 18-16,0-17 0,-1 17 15,19 0-15,-1 0 0,0 0 16,36 0 0,0 17-16</inkml:trace>
  <inkml:trace contextRef="#ctx0" brushRef="#br1" timeOffset="302212.2182">18415 16298 0,'18'0'31,"35"0"-31,-18 0 16,0-17-16,0 17 15,-17 0-15,35 0 16,-35 0-16,-1 17 0</inkml:trace>
  <inkml:trace contextRef="#ctx0" brushRef="#br1" timeOffset="302344.7914">18450 16475 0,'36'0'15,"-19"0"-15,54 0 0,-36-18 16,53 0-16,-52 18 16</inkml:trace>
  <inkml:trace contextRef="#ctx0" brushRef="#br1" timeOffset="304513.6847">29633 16298 0,'0'18'31,"18"17"-31,-18 1 16,18-19-16,-18 1 0,17-1 15,1 1-15,17-18 16,-17 0-16,-1 0 16</inkml:trace>
  <inkml:trace contextRef="#ctx0" brushRef="#br1" timeOffset="304919.9777">30021 16193 0,'18'0'0,"-36"17"47,1 18-32,-1-17-15,18 17 0,-18 18 16,18-35 0,0 17-16,18-17 0,0-1 0,-1 1 15,54 17-15,-36-35 16,36 0-1,-36 0-15,18-35 16,-35 17-16,-1 1 0,-17-36 16,-17-18-1,-1 54-15,0-19 0,1 19 16,-36-1-16,35 1 16,-17 17-1,53 0 1</inkml:trace>
  <inkml:trace contextRef="#ctx0" brushRef="#br1" timeOffset="305259.1156">30603 16193 0,'-17'-18'16,"-1"36"-16,1-1 15,-1 18 1,18-17-16,-18 53 16,18-36-16,18 18 15,0-18-15,34 0 16,-16-17-16,-19 0 0,54-18 16,-36-18-1,-17 0-15,17-17 16,-17 17-16,-1 1 0,-17-18 15,-17 17-15,-18-53 16,17 54-16,-17-1 0,-1 0 16,19 1-16,-36-1 15,17 18 1,19 35-16</inkml:trace>
  <inkml:trace contextRef="#ctx0" brushRef="#br1" timeOffset="305687.9111">31309 16122 0,'-18'0'16,"-17"18"0,17-1-16,-17 19 15,18-1-15,-1 0 16,0 0-16,18 36 15,0-36-15,18 0 0,17 36 16,18-36 0,-18-35-16,1 18 0,-1-18 15,36-18 1,-54 1-16,-17-1 0,18-35 16,-36 35-16,-35-34 15,0 34-15,-35 0 16,35 18-16,-35 0 15</inkml:trace>
  <inkml:trace contextRef="#ctx0" brushRef="#br1" timeOffset="324951.9019">21325 14570 0,'-17'0'32,"34"0"-1,1-18 0,35 18-31,-18-18 16,1 18-16,16 0 0,1-17 15,71-1-15,-36 18 16,-17 0-16,17-17 16,18 17-16,105-36 15,-105 36-15,18 0 0,87-35 16,-105 35-16,106-18 16,-124 1-16,0 17 15,-35-18-15,35 18 16,-70 0-16,0 0 15,-18 18-15,-18-1 16</inkml:trace>
  <inkml:trace contextRef="#ctx0" brushRef="#br1" timeOffset="331326.2822">24465 17198 0,'0'18'0,"18"17"15,-1 0 1,1 0-16,0 1 0,-1-1 15,1 0-15,0 36 16,-1-54-16,1 36 16,0-53-16,-1-17 15,1-19-15,-1-34 16,-17 35-16,18-54 16,-18 54-16,0-35 15,0 52-15,18-35 16,-1 53 15</inkml:trace>
  <inkml:trace contextRef="#ctx0" brushRef="#br1" timeOffset="331503.6899">24924 17233 0,'17'0'0,"19"0"16,-19-17-16,1 17 15,53-18 1,-54 18-16,1-18 0</inkml:trace>
  <inkml:trace contextRef="#ctx0" brushRef="#br1" timeOffset="331642.018">24924 17392 0,'35'0'0,"-17"18"15,52-36-15,-34 18 16,34-18 0,-35 18-16</inkml:trace>
  <inkml:trace contextRef="#ctx0" brushRef="#br1" timeOffset="335185.3816">25541 17057 0,'0'17'62,"18"-17"-46,-18 18 0,0 17-16,0-17 0,0 17 15,0 53 1,0-52-16,0 34 16,17-34-16,1-1 15,-18-17-15,18 17 16,-1-35-1,-17-18-15</inkml:trace>
  <inkml:trace contextRef="#ctx0" brushRef="#br1" timeOffset="335418.297">25823 17057 0,'0'53'0,"0"0"15,0 17-15,0-35 16,18 1-16,0 34 16,-18-34-16,17-19 0,1 36 15</inkml:trace>
  <inkml:trace contextRef="#ctx0" brushRef="#br1" timeOffset="335628.7441">26088 17339 0,'18'18'16</inkml:trace>
  <inkml:trace contextRef="#ctx0" brushRef="#br1" timeOffset="335968.1198">26264 17268 0,'-17'18'15,"17"0"1,0-1-16,0 1 15,0 0-15,0 17 16,17-17-16,1-1 0,17 1 16,-17-18-16,0 18 15,17-18-15,-18-18 16,1 0-16,0 1 16,-18-1-16,0-17 15,0-1-15,-18 1 16,18 17-16,-35-17 15,17 35-15,1 0 16,-1 0-16</inkml:trace>
  <inkml:trace contextRef="#ctx0" brushRef="#br1" timeOffset="336265.1214">26617 17198 0,'-35'18'0,"17"-18"15,18 17-15,-17 18 0,17-17 16,17 53-16,1-36 16,-1-17-16,36 17 15,-35-17-15,17-1 16,-17 1-16,35-36 15,-36 18-15,1-35 16,-18 17-16,0 1 0,-18-1 16,1 0-16,-36-35 15,35 36-15,1 17 0,-1-18 16,0 18 0</inkml:trace>
  <inkml:trace contextRef="#ctx0" brushRef="#br1" timeOffset="336591.9314">27129 17145 0,'70'0'16,"-35"0"-16,18 35 16,-53-17-16,18 0 0,-18-1 0,0 1 15,0 17-15,-35 0 16,17 1-16,0-19 16,1 19-16,17-19 15,0 1-15,0 0 0,17-1 16,19-17-16,17 18 15,-36-18 1,19 0-16,-1 17 16</inkml:trace>
  <inkml:trace contextRef="#ctx0" brushRef="#br1" timeOffset="342741.9251">24536 17956 0,'-18'0'0,"0"0"15,36 18 1,17-18-16,1-18 16,17 18-16,-18 0 0,0-17 15,36 17 1,-54 0-16,19 0 16,-54 0-1,0 0-15,1 0 16,-19 0-16,19 17 15,-1-17-15,18 18 16,18 17 0,-1-17-16,19 17 15,-19 1-15,19-1 16,-36-18-16,0 19 16,-18-19-16,-17 19 15,-1-19 1,-17 1-16,18 0 15,-18-1-15,36-17 16,-1 18-16,36-18 16,35-18-1,-18 1 1</inkml:trace>
  <inkml:trace contextRef="#ctx0" brushRef="#br1" timeOffset="342891.6884">25065 18080 0,'35'18'0,"18"-1"16,0-17 0,-18 0-16</inkml:trace>
  <inkml:trace contextRef="#ctx0" brushRef="#br1" timeOffset="343039.1224">25118 18186 0,'17'17'0,"36"-17"16,-17 0-16,34-17 15</inkml:trace>
  <inkml:trace contextRef="#ctx0" brushRef="#br1" timeOffset="343414.9753">25453 17921 0,'18'0'16,"34"-18"-1,-16 18-15,17 0 0,-36 0 16,1 0-16,0 18 0,-1 0 16,-17-1-1,-17 1-15,17 0 0,-18-1 16,-17 36-16,35-35 16,0 0-16,-18-1 0,18 1 15,18 17-15,-18-17 16,17-18-16,1 17 0,0 1 15,-1 0 1,1-1-16,-18 1 16,0 0-16,-18-18 15,1 17-15,-54-17 16,53 18-16,-17-18 0,-35 0 16,52 0-16,18 17 15,-18-34 1</inkml:trace>
  <inkml:trace contextRef="#ctx0" brushRef="#br1" timeOffset="343698.8304">25964 18186 0,'0'53'15,"0"-36"-15,18 19 0,17 16 16,1-16 0,-19-19-16,19-17 0,-1 0 15,18-17 1,-36-1-16,1-35 16,0 18-16,-18 0 15,0-36-15,0 36 16,0 0-16,-18-1 15,18 19-15</inkml:trace>
  <inkml:trace contextRef="#ctx0" brushRef="#br1" timeOffset="345672.7143">25947 18292 0,'-18'0'16,"18"-18"-1,0 0 1,0 1 46,-17-1-46,17 0 0,17 18-1,-34 0 32,34 18 16,-17 0-48,18-18-15,-18 17 0,35 1 16,-35 0-16,18 17 15,17 0 1,-17-17-16,-18 17 16,17-35-16,1 18 0,-18-1 15,18 1-15,-1-18 16,-17 18-16,0-36 78,0 0-62,18-17-1,-18 17-15,0 1 0,17-36 16,1 18-16,0-36 16,-1 18-1,1-17 1,0 34-16,-18 19 0,0-19 15,0 19-15,17 17 16,1 0 15,-18 17-15,-18-17 46,18 18-46,0 0-16,-17-1 16,17 1-16,-36 35 15,36-36 1,-35 54-16,35-53 16,-35 52-16,17-52 15,18 17-15,-17-17 16,17-1-16,-36 36 0,36-17 15,0-1 1,0-18-16,0 1 16,0-36 15,0 1-15,-17-18-1,17 17-15,-18 0 16,0-35-16,-17-17 15,35 35-15,-18-1 16,1 1-16,-1-18 16,1 35-16,17-17 15,-18 18-15,18-1 16,0 0 0,-18 18-1,1 0 1</inkml:trace>
  <inkml:trace contextRef="#ctx0" brushRef="#br1" timeOffset="347402.0078">19350 16087 0,'0'0'0,"18"0"31,17 0-15,0 0-16,36 0 15,-36 0-15,18 17 16,-36 1-16,1 17 16,-18-17-16,-35 35 15,17-36-15,1 19 16,-19 17-16,19-18 16,17-17-16,0-1 15,17 1-15,1 17 16,0-35-16,-1 18 0,-17-1 15,18 1 1,-36 0 0,1-18-16,-19 0 0,1 17 15,0-17-15,-1 0 16,19 0 0,-1 0-16,1 18 0</inkml:trace>
  <inkml:trace contextRef="#ctx0" brushRef="#br1" timeOffset="347803.8269">19826 16157 0,'35'0'16,"-17"0"0,53 18-16,-54-18 15,19 18-15,-1-1 16,-18 1-16,-17-1 0,0 19 16,0-19-1,-17 1-15,-18 35 16,35-35-16,-18-1 0,18 36 15,0-35-15,18 35 16,-18-36 0,17 1-1,-17 0-15,-17-18 16,-19 0-16,19 0 16,-19 0-16,19 0 0,-1 0 15,0 17-15,-17-17 16,17 0-16</inkml:trace>
  <inkml:trace contextRef="#ctx0" brushRef="#br1" timeOffset="348008.0186">20373 16457 0,'18'0'15,"-36"0"17</inkml:trace>
  <inkml:trace contextRef="#ctx0" brushRef="#br1" timeOffset="349744.1719">20884 16281 0,'0'-18'0,"-17"0"15,-1 1-15,1 17 16,-1 0-1,0 17-15,1 1 16,-1 17-16,0 1 16,18-1-16,0 53 15,18-35-15,17-18 0,36 1 16,-36-36 0,18 0-16,18-18 15,-36 18-15,0-53 16,-17 35-16,-18-35 15,-18 36-15,-17-36 16,17 35-16,-52-17 16,52 17-16,-53 18 15,54 0-15,-1 0 16</inkml:trace>
  <inkml:trace contextRef="#ctx0" brushRef="#br1" timeOffset="350081.9176">21414 16245 0,'-36'0'16,"19"18"-16,-1 0 15,18-1-15,-18 19 0,18 34 16,18-35-1,0-17-15,35 17 0,-18-17 16,18 0 0,-18-18-16,0 0 0,-17-18 15,0 0-15,17-35 16,-35 18-16,0 18 0,0-19 16,-18-34-16,-17 52 15,17-17-15,1 17 16,-54 18-16,36 0 15,17 0-15,-17 35 16,17-17-16</inkml:trace>
  <inkml:trace contextRef="#ctx0" brushRef="#br1" timeOffset="350398.4576">22084 16104 0,'0'-17'0,"0"-1"15,-18 18-15,1 0 0,-19 35 16,1 1-16,0 34 16,17-17-16,18 35 15,0-35-15,35 18 16,1-36-1,34 0-15,-34-35 16,-1 0-16,35 0 16,-52-17-16,-18-1 15,0-17-15,-18 17 16,-17 0-16,-71 1 16,53-1-16,-70 36 15</inkml:trace>
  <inkml:trace contextRef="#ctx0" brushRef="#br1" timeOffset="352912.0297">10989 15152 0,'-18'0'16,"36"0"0,53 17-1,-18-17-15,105 0 16,-52 18-16,88-18 16,-88 0-16,70 0 15,-105 0-15</inkml:trace>
  <inkml:trace contextRef="#ctx0" brushRef="#br0" timeOffset="361576.9495">7355 7620 0,'0'-18'31,"18"18"-31,-18 18 94,-18-18 0,1 0-79,-1 0-15,-17 0 16,0 0-16,-18 0 15,17-18-15,-17 18 16,18-17-16,0 17 16,0-18-16,-18 0 0,-35 1 15,35-1-15,-71-17 16,71 17 0,-88-17-16,88 17 15,-88-17-15,71 17 16,-54-34-1,54 34-15,-36-17 16,53 35-16,-35-18 16,70 0-16,-35 1 15,35 17-15,1-18 16,-1 0-16,0 18 31,1 0 0,17 18-15</inkml:trace>
  <inkml:trace contextRef="#ctx0" brushRef="#br0" timeOffset="362007.1921">5750 7444 0,'-17'0'16,"17"-18"-16,-18 0 15,0-17-15,1-18 16,-1 36-16,0-19 16,1 19-16,-18-36 15,17 17-15,0-17 16,18 36-16,0-18 16,18 35-1,35-18-15,-36 18 16,54 0-16,-36 0 15,36 35 1,-36-35-16,36 35 16,-36-35-16,0 0 0,18 18 15,-35-18 1</inkml:trace>
  <inkml:trace contextRef="#ctx0" brushRef="#br0" timeOffset="363024.8875">3069 7691 0,'-17'0'15,"-19"0"1,36 17-16,-35-17 16,17 18-16,1-1 15,-1 1-15,0 0 0,-34 17 16,34-17-16,-17 52 15,35-52 1,0 17-16,0-17 0,0 35 16,17-36-16,1 1 15,0-18-15,34 18 16,-34-18-16,17-36 16,1 19-16,-36-19 15,35-16-15,-35-19 16,0 36-16,0-18 15,-18 17-15,-17-69 16,17 52-16,1 0 0,-1 18 16,-35-54-1,53 72-15,-17 17 0,-1-18 16,18 36 0,0 35-1,0-18-15,0 35 16,18-52-16,17 53 15,0-36-15,18 35 16,-35-34-16,52 17 16,-52-36-16,35 19 15,-36-19-15,1 1 16,0-18 0</inkml:trace>
  <inkml:trace contextRef="#ctx0" brushRef="#br0" timeOffset="363601.5296">3228 7408 0,'0'53'15,"0"-17"-15,0 16 0,18 37 16,-1-54-16,-17 0 16,35 36-1,-35-54-15,18 1 0,0-18 16,-18-18-1,17-17 1,1 17-16,17 1 16,-17 17-16,35 17 15,-18 1-15,0 53 16,-17-54-16,0 54 16,-18-53-16,-18 17 15,-17-18-15,-18 19 16,18-36-16,-36 0 15,36-18-15,-1-17 16,36 17 0,0-17-16,18 17 15</inkml:trace>
  <inkml:trace contextRef="#ctx0" brushRef="#br0" timeOffset="364124.9778">3969 7638 0,'17'-18'15,"1"18"-15,0 0 16,17 0 0,-17 0-16,-1 0 0,1 0 15,0 18 1</inkml:trace>
  <inkml:trace contextRef="#ctx0" brushRef="#br0" timeOffset="364260.3571">4022 7832 0,'35'0'15,"18"-18"1,0 18-16,-36-18 16</inkml:trace>
  <inkml:trace contextRef="#ctx0" brushRef="#br0" timeOffset="364814.165">4498 7479 0,'-35'18'16,"17"17"-16,18-18 16,-35 54-1,35-36-15,-18 53 16,36-52-16,-18-1 0,17 18 15,19-35-15,-1 35 16,0-36-16,-17 1 0,-1-1 16,36-17-16,-35-17 15,-18-1-15,18 1 16,-18-1-16,-18-17 16,0 17-16,-17 0 0,17 1 15,-17-1-15,-35 18 16,52 0-16,0 0 0,-17 18 15,35-1-15</inkml:trace>
  <inkml:trace contextRef="#ctx0" brushRef="#br0" timeOffset="366187.9319">2346 7673 0,'18'0'0,"-18"-18"16,-18 18-1,0 0-15,1 0 16,-19 18 0,19-18-16,-36 18 15,18-1-15,-1 1 16,19-1-1</inkml:trace>
  <inkml:trace contextRef="#ctx0" brushRef="#br0" timeOffset="366377.0377">2452 7779 0,'-35'17'0,"17"-17"16,-17 18-16,-18 0 16,17-18-16,1 17 0,-18 19 15,36-36 1,-1 17-16</inkml:trace>
  <inkml:trace contextRef="#ctx0" brushRef="#br0" timeOffset="368951.6834">723 7567 0,'0'0'0,"-17"-18"0,-1 18 16,-17 0-16,17 18 0,-53 17 15,54-17-15,-18 53 16,35-36-16,0 0 16,0-17-16,17 17 0,36-17 15,-18-1-15,18-17 16,-35-17-16,35-19 16,-36 19-1,1-36-15,-18 18 16,0-54-1,0 54-15,-18-53 16,1 53-16,-1-18 0,-35-35 16,18 52-1,17 36-15,18 18 16,0 17-16,18 71 16,35 17-1,-35-70-15,52 36 16,-35-54-16,36 0 15,-18-35-15,0-18 16</inkml:trace>
  <inkml:trace contextRef="#ctx0" brushRef="#br0" timeOffset="369340.6816">970 7320 0,'35'0'16,"-17"0"-16,35 0 15,-18-17-15,18-1 16,-35 0-16,-1 18 16,-34 0-1,-1 18 1,18 17-1,0 0-15,0-17 0,0 35 16,0-35-16,18 52 16,-1-35-16,1 18 15,-18-35-15,18 17 16,-18-17 0,0 0-16,0-1 15,-36-17 1,1 0-1,18 0-15,-1 18 16,0-1-16,1-17 0,-1 18 16</inkml:trace>
  <inkml:trace contextRef="#ctx0" brushRef="#br0" timeOffset="369619.7253">476 8184 0,'18'0'0,"0"-17"15,52-1-15,-17 1 16,88-1-1,-88 18-15,88-35 16,-70 35-16,35-36 16,-71 36-16,18-17 15</inkml:trace>
  <inkml:trace contextRef="#ctx0" brushRef="#br0" timeOffset="370226.1217">706 8467 0,'-18'17'0,"-17"1"16,17 53 0,18-36-1,35 0 1,-17-17-16,0-18 16,17 0-16,0-18 15,-35 0-15,18-34 16,-18 16-16,0-17 15,0 18 1,-18 0-16,0-36 16,1 36-16,-1 0 0,-17-36 15,17 53-15,1 1 16,17 34 0,17 54-1,1-36-15,0 18 16,52 35-16,-52-52 15,17-1-15,36 18 16,-36-35-16,0-1 0,-17 1 16,17-18-16,-17 0 15</inkml:trace>
  <inkml:trace contextRef="#ctx0" brushRef="#br0" timeOffset="370593.2556">988 8290 0,'17'71'16,"1"-36"-16,0 0 0,-1 1 15,19-1-15,-19-17 16,-17-1-16,0-34 15,18-19 1,0 19-16,-18-1 16,17 0-16,1 18 15,17-17-15,-17 17 0,-1 0 16,1 17 0,0 1-16,-1 35 15,-17-35-15,0-1 0,-17 1 0,-19 0 16,1-1-16,-18-17 15,18 0 1,0 0-16,-1 0 16,19-17-16</inkml:trace>
  <inkml:trace contextRef="#ctx0" brushRef="#br1" timeOffset="388361.0786">4022 17092 0,'-18'-18'16,"0"1"0,-17-18-16,17 17 0,-34 0 15,34 18 1,0 0-16,-35 18 15,18 0-15,0 34 16,17-16-16,18 52 16,0-53-16,35 18 15,1-35-15,34-1 16,-34-17-16,34-17 16,-35-1-16,18-35 15,-35 18-15,0-36 16,-18 18-16,-18-17 15,0 17-15,-17-35 16,0 35 0,17 0-16,-17-53 15,0 53-15,17 36 16,18 34 0,35 54-1,-35-18-15,53 70 16,-35-70-16,35 53 15,-18-88-15,36 34 16,-36-34-16,18 17 16,-36-35-16,19 0 15</inkml:trace>
  <inkml:trace contextRef="#ctx0" brushRef="#br1" timeOffset="388772.1965">4251 16616 0,'18'17'16,"-1"-17"-16,1 0 0,0 0 16,52-17-16,-52 17 15,35 0 1,-36 0-16,1 0 15,-18 17 1,-18 36 0,1-17-1,17-1-15,17 36 16,-17-36-16,18 0 16,17 36-16,-17-36 15,-1 0-15,1 18 16,0-18-16,-18-17 0,0 17 15,-18-17 1,-17-18 0,17 0-16,1-18 0,-36 1 15,35 17-15,0-18 16,1 18-16,17-18 16,-18 18-16</inkml:trace>
  <inkml:trace contextRef="#ctx0" brushRef="#br1" timeOffset="389149.4105">3669 17551 0,'53'0'31,"-18"0"-31,18-18 16,18 18-16,87 0 15,-69-18-15,87 18 16,-88 0-16,-17 0 16,-1 0-16,1 0 0,-18 0 0,0 36 15,-36-19 1,-17 1-16,18-18 0,-36 35 16,-17-35-16</inkml:trace>
  <inkml:trace contextRef="#ctx0" brushRef="#br1" timeOffset="389655.0922">4075 17974 0,'-36'0'16,"1"35"0,0 18-1,17 18-15,0-18 0,18 35 16,18-18-1,-18-34-15,35-19 0,18 1 16,-17-18 0,17-35-16,-18-1 15,18-52 1,-36 53-16,-17-18 0,0 0 0,0 0 16,-35-70-1,17 70-15,-34-71 16,16 71-16,1-17 15,17 52-15,18 54 16,0-1-16,18 71 16,-18-36-16,53 71 15,-35-70-15,34 52 16,-16-87-16,34 34 16,-17-52-16,18-1 15</inkml:trace>
  <inkml:trace contextRef="#ctx0" brushRef="#br1" timeOffset="390051.2119">4604 17974 0,'-18'0'16,"0"18"-16,1-18 16,17 17-16,-18 19 0,1 17 15,17-18-15,0 0 16,0 18-16,0-18 16,35-17-16,-18-18 15,1 0-15,0 0 0,-1 0 16,1-18-16,0-17 15,-1 17-15,-17-17 16,0 0-16,0 17 16,0-17-16,0 53 15,0 17 1,18 0-16,0 0 16,17-17-1,0 17-15,0-35 16,1 0-16,-19 0 15</inkml:trace>
  <inkml:trace contextRef="#ctx0" brushRef="#br1" timeOffset="390256.3292">5151 17639 0,'70'18'16,"1"-18"-1,-1 0 1,-34 0-16,-1 0 16</inkml:trace>
  <inkml:trace contextRef="#ctx0" brushRef="#br1" timeOffset="390386.1782">5309 17762 0,'36'0'0,"34"0"16,-35-17-16,1 17 0,-1 0 16</inkml:trace>
  <inkml:trace contextRef="#ctx0" brushRef="#br1" timeOffset="391074.4164">6579 17286 0,'-35'-35'0,"-18"17"15,0 1 1,36 17-16,-36 0 15,35 17-15,0 36 16,1-35-16,17 52 16,0-34-16,35-1 15,-17-17-15,35-1 16,-18-17-16,35-17 16,-52-1-16,17 0 15,1-52 1,-36 34-16,0 1 0,0-35 15,0 17-15,-18 17 16,0-34-16,1 35 16,-1-1-16,-17 1 15,17 17-15,0 18 16,18 53 0,18 0-16,17 35 15,-17-35-15,53 53 16,-36-71-16,53 1 15,-35-19-15,-18-17 16,1-17-16</inkml:trace>
  <inkml:trace contextRef="#ctx0" brushRef="#br1" timeOffset="391475.5021">6862 16828 0,'52'17'16,"-16"-17"-16,-1 0 0,18-17 15,35-1 1,-53 18-16,36 0 16,-89 0-1,-17 18 1,17-1-16,1 1 0,-36 17 15,35-17-15,1 52 16,17-52-16,17 17 16,1 0-16,35 18 15,-36-35-15,36 35 16,-35-35-16,0-1 0,-1 18 16,-17-17-16,-35 0 15,17-18 1,1 17-16,-19-17 0,19 0 15,-19 0-15,1 0 0,18 0 16,-36 0-16,35 0 16,0 18-1</inkml:trace>
  <inkml:trace contextRef="#ctx0" brushRef="#br1" timeOffset="391764.2378">6227 17639 0,'17'18'15,"18"-18"-15,36 0 16,52 0-16,-34 0 15,87 0-15,-88 0 16,18-18-16,88 0 16,-106 18-16,-17 0 0,52 0 15,-87 0 1,17 18-16,-18 0 16,-18-18-16</inkml:trace>
  <inkml:trace contextRef="#ctx0" brushRef="#br1" timeOffset="392364.5226">6597 18062 0,'-53'0'15,"35"18"1,-17 17-16,0 18 16,17-18-16,18 1 15,-17-1-15,17 53 16,17-70-16,18 35 16,1-53-16,-19 17 0,54-34 15,-36-1 1,18-35-16,-35 18 15,-1-53-15,-17 35 16,-17-35-16,17 35 16,-35-36-1,-1 36-15,1-35 16,17 71-16,-35-1 16,53 36-16,0 17 15,0 0-15,18 71 16,17-53-16,1 53 15,-1-53-15,35 17 16,-17-34-16,-17-19 16,17 36-16,-18-53 15,-18 0-15</inkml:trace>
  <inkml:trace contextRef="#ctx0" brushRef="#br1" timeOffset="393548.8071">7126 17992 0,'-18'17'16,"1"-17"-1,17 18-15,0 35 16,0-18-16,0-17 0,0 17 16,17-17-16,19 35 15,-19-36-15,19 1 16,-1-18-16,-17 0 16,-1 0-16,1-18 0,0 1 15,-1-1-15,1 0 0,-18-17 16,0-18-16,0 36 15,0-36-15,-18 35 16,1 0 0,-1 18-16,18 36 15,0-1-15,18 35 16,-1-34-16,1-1 16,-1 0-16,19 18 15,-19-35-15,36-1 16</inkml:trace>
  <inkml:trace contextRef="#ctx0" brushRef="#br1" timeOffset="393894.5456">7920 17780 0,'0'18'15,"0"-1"1,18-17 15</inkml:trace>
  <inkml:trace contextRef="#ctx0" brushRef="#br1" timeOffset="394560.8432">8925 17233 0,'-53'-17'16,"0"17"-1,18 0-15,-35 17 16,34 1-16,19 17 0,-1 0 15,0 18-15,18 36 16,0-54-16,18 0 16,35 0-1,18-17-15,-36-36 16,0 1-16,0-19 0,18-34 16,-35 17-16,-18 18 15,18-18-15,-18 17 16,-18 1-16,-17-53 15,17 35-15,0 18 0,-17-36 16,0 18 0,17 36-16,1 17 0,17 35 15,0 36 1,0-19-16,35 37 16,0-36-16,18 52 15,-35-69-15,52 17 16,-35-36-16,36 1 15</inkml:trace>
  <inkml:trace contextRef="#ctx0" brushRef="#br1" timeOffset="396780.0436">9366 17145 0,'-17'0'16,"17"18"-16,0 35 15,0-18-15,0 0 16,0 18 0,17-35-16,1-1 0,17-17 15,0 0-15,-17 0 16,17-35-16,-17 0 16,0-18-16,-18 18 15,0-18 1,0 17-16,-18 1 15,18 53 1,-18 35 0,36 17-1,-18-35-15,18 1 16,-18-19-16,17 1 0,19 35 16,-36-35-16,0-1 15</inkml:trace>
  <inkml:trace contextRef="#ctx0" brushRef="#br1" timeOffset="397119.1527">8537 17745 0,'-17'0'15,"34"0"1,19 0 0,16 0-16,1-18 0,18 18 0,88 0 15,-71 0-15,106 0 16,-88 18-16,88-18 15,-106 0 1,35 17-16,-70-17 16,18 18-16,-53-18 15</inkml:trace>
  <inkml:trace contextRef="#ctx0" brushRef="#br1" timeOffset="397632.1242">8819 18115 0,'-35'35'0,"-18"18"15,36-17 1,17-1-16,-18 35 16,18-34-16,18-1 15,-1-17-15,1-1 16,35-34-16,-36-1 15,1 0-15,17-35 16,-17 1 0,-18 16-16,0-17 15,0 18-15,0-53 16,0 53-16,0-18 0,0 0 16,-18 17-16,1 1 0,-1 0 15,18 53 1,-18 52-1,18-35-15,0 18 0,0 0 16,18 71-16,0-71 16,-1 0-16,1-18 0,35 18 15,-18-36-15,18-17 16,-18 0-16</inkml:trace>
  <inkml:trace contextRef="#ctx0" brushRef="#br1" timeOffset="398037.2399">9313 18133 0,'-17'0'15,"17"17"-15,-18-17 0,0 36 16,1-19-16,-1 1 16,1 35-16,17-18 15,0-17-15,17-1 16,1 1-16,-1-18 16,1 0-1,0 0-15,-1-35 16,1 35-16,-18-18 0,0-17 15,0 17-15,18-17 16,-18 53 0,17 17-1,1 0 1,0-17-16,-1 17 0,36-17 16,-18-1-16,-17-17 15,17 0 1</inkml:trace>
  <inkml:trace contextRef="#ctx0" brushRef="#br1" timeOffset="398488.4572">10495 17657 0,'18'0'15,"52"17"1,-34-17-16,34-17 16,-35 17-16,1 0 15,-19 0-15</inkml:trace>
  <inkml:trace contextRef="#ctx0" brushRef="#br1" timeOffset="398609.5701">10601 17886 0,'53'17'0,"17"-17"16,-34 0-1,34-17-15</inkml:trace>
  <inkml:trace contextRef="#ctx0" brushRef="#br1" timeOffset="399544.0736">11818 17268 0,'0'-17'0,"-18"-1"0,-17-17 16,-18 17-16,18 18 15,0 0-15,-54 53 16,72-18-16,-1 1 15,-17 70-15,35-36 16,18 54-16,-1-89 16,18 0-16,1-17 15,-1-1-15,36-34 16,-36-1-16,35-52 16,-52 17-16,0 0 0,-1 0 15,1-35-15,-18 35 16,0 17-16,-18-16 15,1 34-15,-1 18 16,0 0-16,1 88 16,17-17-16,0 123 15,0-106-15,35 88 16,-17-105-16,35 52 16,-36-87-16,19 34 15,-36-52 1</inkml:trace>
  <inkml:trace contextRef="#ctx0" brushRef="#br1" timeOffset="400390.4892">7108 18521 0,'0'-18'32,"18"18"-32,17 18 15,1-18-15,17 17 16,-36-17-1,1 18-15,17-18 0,0 18 16,-35-1-16,18 1 16,-36 0-1,18-1-15,-17 1 0,17 0 16,-18-18 0,18 17-16,18-17 15,-18 18-15,17-18 0,-17 18 16,-17-18-1,-36 0 1,18 0-16,-36 0 16,36 0-16,-36 0 15,54 0 1,-1 0-16,0 0 16,36 0-16</inkml:trace>
  <inkml:trace contextRef="#ctx0" brushRef="#br1" timeOffset="401068.2336">7814 18697 0,'0'18'16,"0"0"-16,35 17 16,-17 0-16,53 18 15,-36-35-15,-18-1 16,19 1-16,-1 0 0,-17-18 15,17 0-15,-17 0 16</inkml:trace>
  <inkml:trace contextRef="#ctx0" brushRef="#br1" timeOffset="401235.8421">8061 18750 0,'-53'53'15,"0"18"1,36-36-16,-1-17 0,0 17 16,36-35-1</inkml:trace>
  <inkml:trace contextRef="#ctx0" brushRef="#br1" timeOffset="401958.2383">8837 18662 0,'-18'0'0,"1"0"16,34 0-1,36 0 1,-17 18-16,-1-1 0,0 1 16,0 0-16,54-1 15,-54 1-15,-17-1 0,-1-17 16,1 18-16,-36 0 16,18-1-16,-17-17 15,-19 0-15,1 0 16,17 0-16,18 18 15,53 0 1,-35-18 0,35 35-16,-18-35 15,-17 18-15,-18-1 16,-18 1-16,-17-18 16,-53 35-16,35-35 15,0 0-15,-35 0 16,52 0-16,19 0 15,-19 0-15,19 0 16,17-18-16,17 1 16</inkml:trace>
  <inkml:trace contextRef="#ctx0" brushRef="#br1" timeOffset="403170.0418">7126 18697 0,'-18'0'16,"18"18"15,18-18-16,0 0 1,-18-18-16,35 18 16,-17 0-1,17 0 1,-17 18-16,35-18 16,-36 0-16,1 0 15,-1 18-15,1-18 0,-18 17 16,18-17-16,-18 18 15,0-1-15,-18-17 0,0 18 16,1-18 0,-18 0-16,-18 0 15,35 0-15,-35-18 16,18 18-16,-18 0 16,35-17-16,-17 17 15,17 0 1,18-18-16,18 18 15,0 0-15,-1 0 16,1 0-16,17 0 16,-17 0-16,-1 35 15,1-35-15,17 18 16,-17-18 0,0 35-16,-18-17 15,-18 0 1,0-18-16,1 17 15,-1-17-15,-17 18 0,17-18 16,-52 18-16,34-18 16,1 17-16,0-17 0,-1 0 15,1 0-15,18 0 16,-1-17-16,18 34 31,18-17-15</inkml:trace>
  <inkml:trace contextRef="#ctx0" brushRef="#br0" timeOffset="411395.1561">7373 8361 0,'-18'0'63,"1"0"-48,-18 17-15,17-17 0,-70 36 16,-18-1 0,35 0-16,1-17 0,-18 35 15,-106 35 1,88-53-16,0 18 0,18 0 15,-53 35-15,35-17 16,70-53-16,1 17 16,18-18-16,-1-17 15,18 18-15,0-36 32,18 1-32</inkml:trace>
  <inkml:trace contextRef="#ctx0" brushRef="#br0" timeOffset="411727.3694">6279 8643 0,'-35'0'15,"0"18"-15,-71 17 16,53 0-16,-70 36 16,70-36-16,-18 0 15,-17 36 1,70-53-16,1-1 0,17 36 16,35-35-16,-17-1 15,70 1-15,-35-18 16,70 18-1,-52-18-15,-18 0 0,17 0 16,54 0-16,-71 0 16,-18 0-16,0 0 15</inkml:trace>
  <inkml:trace contextRef="#ctx0" brushRef="#br0" timeOffset="427217.2909">3016 9719 0,'0'0'0,"0"-18"0,-17 18 16,-1 0-1,0-17-15,1 17 16,-1 0-16,-17 0 16,17 17-1,1 1-15,-1 0 16,18 35-1,0-36-15,0 19 16,0-19-16,18 18 16,-1-35-16,1 18 0,-1-18 15,1-18-15,35-17 16,-35 18-16,35-54 16,-36 36-16,1-36 15,-18 18-15,0-35 16,0 53-16,-18-53 15,1 35-15,-1 17 16,-35-34-16,53 52 16,-18 18-16,1 0 15,17 35-15,0 1 16,0 70-16,17-54 16,1 1-16,35 53 15,-18-53-15,-17 0 0,52 18 16,-34-36-1,-1-17-15,18-1 16,-18 1-16,-17-18 0</inkml:trace>
  <inkml:trace contextRef="#ctx0" brushRef="#br0" timeOffset="427627.892">3598 9596 0,'-17'-18'15,"-1"18"-15,0-18 0,1 18 16,-1 0-16,1 0 0,-1 18 16,-17 17-1,17-17-15,18 17 0,0 0 16,-18-17-16,36 17 0,0 18 15,-1-35-15,19 17 16,-1-35-16,18 0 16,-18 0-16,0 0 15,-17 0 1,0-35-16</inkml:trace>
  <inkml:trace contextRef="#ctx0" brushRef="#br0" timeOffset="428096.237">3916 9596 0,'17'0'16,"1"0"-1,17 0 1,1 0-16,-19 0 0,19 0 15,-19 0-15,1 0 16,-36 17 0</inkml:trace>
  <inkml:trace contextRef="#ctx0" brushRef="#br0" timeOffset="428229.5496">3969 9772 0,'35'0'0,"-17"0"16,17 0-16,0 0 16,-17 0-16</inkml:trace>
  <inkml:trace contextRef="#ctx0" brushRef="#br0" timeOffset="429176.0675">4639 9596 0,'18'-36'16,"-36"19"0,0-1-1,1 18-15,-1 0 16,-35 0-16,18 18 16,-36 17-16,36-17 15,0 34 1,17-16-16,18-1 15,0-17-15,18-1 0,35 1 16,0-18 0,-18 0-16,0-18 0,18-17 15,-18 0 1,-17 17-16,-18 0 16,0-17-16,0 18 15,0-1-15,0 0 0,-18 18 16,18-17-16,-17 17 15,17 17 1,0 1-16,0 35 16,0-18-16,0 36 15,0-18-15,17-18 16,-17 35-16,0-34 16,18-1-16,-18 18 15,18-18-15,-18 0 16,0-17-1</inkml:trace>
  <inkml:trace contextRef="#ctx0" brushRef="#br2" timeOffset="460200.6213">2152 5592 0,'18'0'31,"17"17"-15,-17-17-16,34-17 15,-16 17-15,-19 0 0,36 0 16,-35-18-1,0 18-15,-1-18 16,-17 1-16</inkml:trace>
  <inkml:trace contextRef="#ctx0" brushRef="#br2" timeOffset="460401.765">2346 5380 0,'18'18'31,"-1"-1"-31,1 1 0,0-1 15,17 19-15,18 17 16,-36-36-16,-17 1 16,18-18-16,-18 35 15,0-17-15,-18-1 0,-17 19 16,17-1-16,1-17 16,-18 17-16,17-35 15</inkml:trace>
  <inkml:trace contextRef="#ctx0" brushRef="#br2" timeOffset="460913.37">2064 8326 0,'0'-18'47,"35"0"-32,-17 1-15,70-19 16,-53 19-16,0-1 16,-17 0-16,17 1 0,1-1 15,-19-17-15</inkml:trace>
  <inkml:trace contextRef="#ctx0" brushRef="#br2" timeOffset="461107.649">2293 8079 0,'18'0'16,"17"0"0,-17 0-16,52 0 15,-35 0-15,18 17 16,-35 1-16,-18 17 15,-18-17-15,-17 35 16,0-18-16,-18 18 16,18-35-16,17-1 15</inkml:trace>
  <inkml:trace contextRef="#ctx0" brushRef="#br2" timeOffset="461535.6747">1782 9825 0,'35'0'16,"-18"0"-16,19-18 0,34-17 15,36 0 1,-71 17-16,18 0 16,-35 1-16,35-19 15</inkml:trace>
  <inkml:trace contextRef="#ctx0" brushRef="#br2" timeOffset="461745.9777">2152 9525 0,'88'-18'15,"0"1"-15,-52 17 16,-19 0-16,19 17 15,-19 19-15,-34-19 16,-1 19-16,-53 52 16,18-35-16,-35 35 15,35-53-15,-17 36 16</inkml:trace>
  <inkml:trace contextRef="#ctx0" brushRef="#br2" timeOffset="472320.0536">15205 8784 0,'0'-17'47,"17"17"78,1 17-109,17-17-16,-17 0 0,52 0 15,-17 0-15,71-17 16,-54 17-16,19-18 16,-1 0-16,-18 18 0,19-17 15,52 17-15,-88-18 16,17 18-16,-35 0 16,-17 0-1,0 0-15,-18 18 16,0-1-16,-36 1 15,1-18 1</inkml:trace>
  <inkml:trace contextRef="#ctx0" brushRef="#br2" timeOffset="477062.3101">3104 6191 0,'-17'0'16,"-1"-17"0,36 34 46,35 1-46,0-18-16,52 18 15,-34-18 1,0 17-16,87-17 16,-69-17-16,69-1 15,-87 0-15,70 1 16,-88-1-16,0 18 16,-36 0-16,-34 0 31,-18 18-31,-36 17 15</inkml:trace>
  <inkml:trace contextRef="#ctx0" brushRef="#br2" timeOffset="478228.814">8590 9666 0,'-17'0'0,"-1"0"15,36 0 17,70 0-17,-35 0-15,123 18 0,-88-18 16,106 0-1,-88 0-15,70 0 16,-105 0-16,17 0 16,-70 0-16,-18 17 15,0 1-15</inkml:trace>
  <inkml:trace contextRef="#ctx0" brushRef="#br2" timeOffset="481529.476">8467 9684 0,'0'-18'16,"-18"18"-1,36 0 1,17 18-1,0-1-15,53 1 16,-17-18-16,88 18 16,-71-18-16,106 0 15,-106-18-15,71 18 16,-89 0-16,36-18 16,-70 18-16,-1 18 15,-53-18 1,-35 18-1,18-18-15,0 0 16,-53 17-16,35-17 16,0 0-16,-18 0 0,-52 0 15,70 0 1,-18-17-16,1 17 0,17 0 16,-53-18-16,71 0 15,-36 1-15,36 17 16,17 0-1,36 0 1,52 0 0,-17 0-16,53 17 15,-35-17-15,-1 0 0,1 0 16,-1 0-16,54 0 16,-71 0-16,0 0 15,-18 18-15,0-18 0,-17 0 0,-1 0 16,-17 18-1,-52-18-15,16 0 16,-70 0-16,54 0 16,-72 0-1,71 0-15,-53-18 0,71 18 16,-18 0 0,71 0-1,88 0 1,-54 0-16,107 0 15,-88 0-15,17 0 16,-17-18-16,-1 18 0,54 0 16,-72 0-16,19-17 15,-53 17-15,17 0 16,-53 0 0,-70 0-1</inkml:trace>
  <inkml:trace contextRef="#ctx0" brushRef="#br2" timeOffset="503733.1192">6615 13194 0,'17'18'16,"-17"-36"30,18 18-30,-18-18 47,0 1-48,0-1 1,-18 18-16,18-18 15,-17 18-15,-1-17 0,-53 17 16,36-18-16,0 18 16,0 0-16,-18 0 0,0 0 0,-71 0 15,1 0 1,52 0-16,1 0 16,17 18-16,-88-18 15,88 0-15,-71 17 16,71-17-16,0 18 0,-17 0 15,52-1-15,1 1 16,-1-18-16,0 18 16,18-1-1,-17 1-15,17-1 16,-18 1 0,18 0-1,-18-18 1,18 17-16,0 1 15,0 0 1,0-1-16,0 36 16,0-35-16,18 35 15,-18-18-15,18 53 16,-18-35-16,0 53 16,0-53-16,17 70 15,-17-52-15,0 70 16,0-70-16,0-1 15,0 54 1,0-71-16,0-1 0,0 1 16,0 0-16,0 0 0,0 0 15,0-18-15,0 54 16,18-1 0,-18-53-16,0 36 0,18-36 15,-18-17-15,17 34 16,1-34-16,0 0 15,-18-1-15,35 1 16,-18-18-16,1 18 16,0-18-16,17 0 15,-17 17-15,17-17 16,0 18-16,18-18 16,-35 0-16,35 0 15,-18 0-15,18 0 0,-18 18 16,18-18-16,0 0 15,53 17-15,-53 1 0,0-18 16,70 17 0,1 1-16,-54-18 15,1 0-15,52 18 16,-70-18-16,18 0 0,-18 0 16,52 0-16,-52 0 15,35 0 1,-52 0-16,17 0 15,-18 0-15,-17-18 16,-1 0-16,-17 1 16,0-1-16,0 1 15,-17-19 1,17 19-16,-18-19 0,0-34 16,18 35-16,0-1 15,-17-70-15,17 36 16,-18-71-1,0-18-15,18 71 0,-17-106 16,-1 88 0,-17-70-16,35 87 15,-18-34-15,18 52 16,0-17-16,0 35 16,0 0-1,0 18-15,0-18 16,0 35-16,18-17 15,-18 18-15,0-19 16,0 19-16,-18-1 16,1 18-16,-1-18 15,0 18-15,-17 0 16,17 0-16,1-17 16,-19 17-16,19-18 15,-1 18-15,1-18 0,-19 18 16,19 0-16,-19-17 15,-34 17-15,17 0 0,18 0 16,-71 17 0,18 1-16,35 0 15,17-18-15</inkml:trace>
  <inkml:trace contextRef="#ctx0" brushRef="#br2" timeOffset="505485.4102">7532 16581 0,'0'-18'16,"-18"18"0,18-18-16,-17 18 0,-19-17 15,19 17-15,-1 0 16,-17 0-16,-1 0 0,-52 17 15,35 1-15,-70 0 16,52-1 0,-70 1-16,88-18 15,-105 17-15,87-17 16,-70 18-16,88-36 16,-71 1-1,89 17-15,-53-18 16,70 18-16,-17 0 0,0 0 15,17 0 1,1 18 0,-1-1-1,0 1 1,-17 0 0,17-1-16,-17 36 15,35-17-15,-18 52 16,18-18-1,0-17-15,18 18 0,-18 70 16,18-71-16,-18 125 16,0-90-1,0 1-15,0 106 0,0-124 16,0 71 0,17-106-16,19 35 15,-1-53-15,18 0 16,-18-17-16,36 17 15,-36-17-15,35 0 16,-34-1-16,34-17 16,-34 0-16,-1 0 15,71-17-15,0-1 16,-54 0-16,19 1 16,0 17-16,70-36 15,-53 19-15,53-1 16,-70 18-16,-19-17 0,37 17 15,-54 0 1,18 17-16,-36-17 16,1 0-16,-18 18 0,18-18 15,-1 0 1,-17-18 0,18 1-16,-18-36 15,18 17-15,-18-17 0,0-70 16,0 52-16,0-34 15,0-1-15,0-18 0,0 1 16,0-1-16,-18 1 0,0 17 16,-17-88-1,17 123-15,18 1 0,-17 35 16,-1-1-16,1 1 16,-1 17-16,0 1 0,18-1 15,0 0 1,-17 18-1,-1 0-15,0 0 0,-17 18 16,0-18-16,-36 53 16,54-18-1,-19 1-15,19-1 16</inkml:trace>
  <inkml:trace contextRef="#ctx0" brushRef="#br2" timeOffset="508800.5272">2893 8273 0,'-18'0'31,"18"17"-15,-17-17 77,-1-17-46,0 17-16,1 0 126,34 0-110,-17 17-32,18-17-15,35 18 16,-18-18-16,18 0 15,0 0 1,-18 0-16,18 0 0,0 0 16,53-18-16,-71 18 15,18 0-15,-18 0 0,1 0 16,17 0-16,-36 0 16,1 0-1,-36 0-15,1 18 16,-19 0-16</inkml:trace>
  <inkml:trace contextRef="#ctx0" brushRef="#br2" timeOffset="509716.7893">2822 9984 0,'-17'0'15,"34"0"48,36 17-63,0-17 16,53 0-16,-36 0 15,89 0-15,-88 18 16,52-18-1,-70 18-15,0-18 0,18 17 16,-36 1-16,18-1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20E32-9093-E54B-BEFA-10ACC0A71DC1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3170-43BC-B643-BFBB-1B907BC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FE7-9B79-774E-BBF8-CA8F3BFDC0B8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customXml" Target="../ink/ink2.xml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customXml" Target="../ink/ink3.xml"/><Relationship Id="rId9" Type="http://schemas.openxmlformats.org/officeDocument/2006/relationships/image" Target="../media/image10.png"/><Relationship Id="rId10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019" y="3848298"/>
            <a:ext cx="6365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56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E58548C-3C21-49B6-AB8D-7EC98FB511B5}"/>
                  </a:ext>
                </a:extLst>
              </p14:cNvPr>
              <p14:cNvContentPartPr/>
              <p14:nvPr/>
            </p14:nvContentPartPr>
            <p14:xfrm>
              <a:off x="863640" y="1244520"/>
              <a:ext cx="993816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235160"/>
                <a:ext cx="99568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8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0201" y="3716096"/>
            <a:ext cx="6749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with a 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3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54E1B239-DA18-4C25-8EDE-15A121566ADD}"/>
                  </a:ext>
                </a:extLst>
              </p14:cNvPr>
              <p14:cNvContentPartPr/>
              <p14:nvPr/>
            </p14:nvContentPartPr>
            <p14:xfrm>
              <a:off x="711360" y="1123920"/>
              <a:ext cx="1130328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000" y="1114560"/>
                <a:ext cx="11322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BD36408B-3AF3-42D3-93CB-A39E12D05E6E}"/>
                  </a:ext>
                </a:extLst>
              </p14:cNvPr>
              <p14:cNvContentPartPr/>
              <p14:nvPr/>
            </p14:nvContentPartPr>
            <p14:xfrm>
              <a:off x="171360" y="1682640"/>
              <a:ext cx="11157480" cy="515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" y="1673280"/>
                <a:ext cx="111762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6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77</Words>
  <Application>Microsoft Macintosh PowerPoint</Application>
  <PresentationFormat>寬螢幕</PresentationFormat>
  <Paragraphs>29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Arial</vt:lpstr>
      <vt:lpstr>Office Theme</vt:lpstr>
      <vt:lpstr>PowerPoint 簡報</vt:lpstr>
      <vt:lpstr>Computation Graph</vt:lpstr>
      <vt:lpstr>PowerPoint 簡報</vt:lpstr>
      <vt:lpstr>Computing derivatives</vt:lpstr>
      <vt:lpstr>Computing derivatives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19</cp:revision>
  <dcterms:created xsi:type="dcterms:W3CDTF">2017-06-25T10:09:11Z</dcterms:created>
  <dcterms:modified xsi:type="dcterms:W3CDTF">2018-07-05T01:45:55Z</dcterms:modified>
</cp:coreProperties>
</file>