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notesSlides/notesSlide4.xml" ContentType="application/vnd.openxmlformats-officedocument.presentationml.notesSlide+xml"/>
  <Override PartName="/ppt/ink/ink4.xml" ContentType="application/inkml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2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ixi Chen" initials="BC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3725"/>
    <p:restoredTop sz="78856"/>
  </p:normalViewPr>
  <p:slideViewPr>
    <p:cSldViewPr snapToGrid="0" snapToObjects="1">
      <p:cViewPr varScale="1">
        <p:scale>
          <a:sx n="76" d="100"/>
          <a:sy n="76" d="100"/>
        </p:scale>
        <p:origin x="22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commentAuthors" Target="commentAuthors.xml"/><Relationship Id="rId10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05T09:19:24.658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6T03:34:59.02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3951 6579 0,'-70'18'16,"-1"0"-16,36-1 15,17-17-15,0 0 16,36 0 31,17 0-47,1 0 15,52 0-15,-35 0 16,53 0-16,-36 0 16,36 18-1,-35 0-15,34-1 16,-52-17-16,35 18 15,-52-18-15,34 0 16,-52-18-16,0 1 16,-18-1-16,-36 0 15,19 1-15</inkml:trace>
  <inkml:trace contextRef="#ctx0" brushRef="#br0" timeOffset="340.1767">4322 6421 0,'0'0'0,"17"17"16,36 1 0,-18-1-16,1 1 0,52 17 15,-53-17 1,18 0-16,-18 17 0,1-17 15,17 35-15,-18-36 16,0 18-16,-17-17 16,-1 0-16,-17 17 15,0-17-15,0-1 16,-35 36-16,17-35 16,-17-1-16,-18 36 15,18-35-15,17 17 0,-35 1 16,36-19-16,17 18 15,0-17 1,0 0-16</inkml:trace>
  <inkml:trace contextRef="#ctx0" brushRef="#br0" timeOffset="3861.152">11183 7108 0,'18'0'16,"35"0"-1,-18 0-15,53 0 16,-35 0-16,-18 0 15,1 0-15,-1 0 0,18 0 16,-36 18 0</inkml:trace>
  <inkml:trace contextRef="#ctx0" brushRef="#br0" timeOffset="4594.5846">4004 5009 0,'-18'0'0,"1"0"16,17 18 0,35-18-16,18 18 15,0-18-15,70 0 16,-70-18-16,18 18 16,52 0-16,-52-18 15,-18 18-15,-18 0 0,0-17 16,1 17-16,-1-18 15,-17 18-15,-36-17 16,0-1 0</inkml:trace>
  <inkml:trace contextRef="#ctx0" brushRef="#br0" timeOffset="4856.6649">4445 4851 0,'18'0'31,"52"-18"-31,-35 18 16,18-18-16,53 18 16,-53 0-16,0 0 0,53 18 15,-53 0-15,-18-1 16,18 1 0,-35 0-16,-18 17 15,-18 18-15,-17-36 16,-53 54-16,52-36 15,-17-17-15,0 17 0,-17 18 16,35-18 0,-1 1-16</inkml:trace>
  <inkml:trace contextRef="#ctx0" brushRef="#br0" timeOffset="15283.3536">3704 8114 0,'-17'0'15,"17"-18"-15,17 36 32,1-18-32,-1 18 0,54 17 15,17-18 1,36 1-1,-1-18 1,-70-18-16,18 18 0,17-17 16,-35 17-16,0-18 15,-18 18-15,-17 0 16,-18-17-16,0-1 16</inkml:trace>
  <inkml:trace contextRef="#ctx0" brushRef="#br0" timeOffset="15612.0913">4216 7938 0,'-18'-18'16,"36"36"15,-1-1-31,36 36 15,0-35-15,-18-1 0,71 19 16,-53-19-16,0 1 16,0-18-16,35 18 15,-52-1-15,16 1 16,-16-18-16,-36 17 16,-18 1-1,-35 35 1,0-35-16,-35 52 15,53-35-15,-18 1 16,35-1-16,1-17 16,17 17-16,-18-17 15</inkml:trace>
  <inkml:trace contextRef="#ctx0" brushRef="#br0" timeOffset="30437.9811">2999 10019 0,'17'0'47,"19"35"-32,-19 0-15,54 36 16,-36-18-16,53 17 16,-35-17-16,-18-17 0,18-1 15,18 36 1,-1-1-16,-34-52 16,-1 17-16,-17-17 15,-18-36 1</inkml:trace>
  <inkml:trace contextRef="#ctx0" brushRef="#br0" timeOffset="30654.9652">3475 9984 0,'-18'17'15,"1"1"-15,-1 17 16,-53 71-16,36-53 16,-35 70-1,-1 1-15,53-89 16,18 18-16,0-18 0,0 18 16</inkml:trace>
  <inkml:trace contextRef="#ctx0" brushRef="#br0" timeOffset="31382.5394">4057 10354 0,'0'-18'15,"0"36"1,0 35-1,0-18-15,0 53 16,0-52-16,0 52 16,18-53-16,17 36 15,-35-36 1</inkml:trace>
  <inkml:trace contextRef="#ctx0" brushRef="#br0" timeOffset="33295.5282">3175 12753 0,'0'18'15,"18"-1"-15,17 18 16,0-17-16,18 53 15,18-18 1,-36-18-16,0 0 16,1 18-16,-1-35 0,0 17 15,-17 0-15,17-17 0,-17 0 16,17-1-16,-35 1 16,18-18-16,-18-18 15</inkml:trace>
  <inkml:trace contextRef="#ctx0" brushRef="#br0" timeOffset="33502.3287">3528 12823 0,'-35'53'16,"-18"0"-1,35 0-15,0-17 0,-17 87 16,17-70 0,36-18-16,0 0 15,-1-17-15</inkml:trace>
  <inkml:trace contextRef="#ctx0" brushRef="#br0" timeOffset="33836.6608">3986 12965 0,'18'0'15,"0"0"-15,-18 17 16,17 1-16,-17 17 16,0-17-16,0 52 15,-17-34-15,-1 17 16,18-18-16,0 0 16,18-17-16,17-1 15,-17-17-15,17 0 16,-17 0-16,17 0 15</inkml:trace>
  <inkml:trace contextRef="#ctx0" brushRef="#br0" timeOffset="45507.9376">3228 11465 0,'0'-17'16,"0"-1"-16,0 0 15,0 1 1,-18 17 0,18 17-1,0 19 1,0-1-16,0 0 15,-17 36-15,17-54 16,0 36-16,17-35 16,1 17-1,0-17-15,-1-18 16,1 0 0,-1-18-1,1-17-15,-18 17 16,18 1-16,-1 17 31,1 35-31,0-17 16,-18-1-16,17 1 0,19 0 15,-19-1-15,36 1 16,-35-18-16,-1 0 16,19 0-16,-19-18 0,19-35 15,-36 18-15,17 0 16,-17-36-16,-17 36 15,-19-18-15,19 18 16,-19-1 0,19 19-16,17-1 15,17 18-15</inkml:trace>
  <inkml:trace contextRef="#ctx0" brushRef="#br0" timeOffset="45836.9506">4039 11536 0,'0'17'32,"0"19"-32,0-19 0,-17 19 0,17-19 15,0 19-15,0 34 16,0-52-16,0 17 15,0 18-15,0-35 16</inkml:trace>
  <inkml:trace contextRef="#ctx0" brushRef="#br0" timeOffset="46781.2308">3281 14023 0,'0'18'16,"0"34"0,0 1-16,17 36 15,1-36-15,17 35 16,-17-53-16,0 0 16,17 1-1,-17-36-15,17 17 16,-17-17-16,-18-17 15,17-1-15,-17 0 0,0-17 16,-17 35-16,17-18 0,-18 18 16,36 18-1,-1 35 1,1-35-16,35-1 16,-18 1-16,0-18 15,36-18 1,-36 1-16,-17-1 0,-1 0 15,1-17-15,-18-18 16,-18 18-16,-17-36 16,0 36-16,-36-18 15,54 35-15,-19-17 16,19 35-16,34 18 16</inkml:trace>
  <inkml:trace contextRef="#ctx0" brushRef="#br0" timeOffset="47092.2527">4039 14217 0,'36'0'16,"17"-18"-1,-36 18-15,18 36 16,-35-19-16,18 36 16,-36 0-16,1 35 15,-1-52-15,1-1 16,17 0-16,-18 0 0,18-17 0,18 0 16,-1-1-16,1-17 15,-1 0-15,36 0 16,-17 0-16,-19 0 0,19 0 15,-19 0-15</inkml:trace>
  <inkml:trace contextRef="#ctx0" brushRef="#br0" timeOffset="48183.5495">3581 15169 0,'0'18'31,"17"53"-31,1-18 16,17 70-16,-17-70 15,0 53 1,-1-53-16,1 35 15,-18-53-15,0 0 16,0-17-16,0 0 0,0-36 16,0-52-1,0-1 1,17 36-16,36-36 16,0 54-16,18 17 15,-18 0-15,17 35 16,-34 0-16,17 36 15,-53-18-15,-18 35 16,0-35-16,-17-18 16,0 18-16,-18-18 15,-35 36-15,52-54 16,-52 1-16,70-18 16,-17-18-16,35-17 15,0-18 1,18 18-16</inkml:trace>
  <inkml:trace contextRef="#ctx0" brushRef="#br0" timeOffset="51146.2332">4657 10654 0,'-18'0'16,"36"0"-1,52 53 1,-34-36-16,87 72 16,-52-36-16,87 52 15,-87-52-15,105 71 16,-105-71-1,88 70-15,-89-88 16,54 54-16,-89-54 16,35 35-16,-52-52 15,0 17-15,-1-35 16,-34 0 0</inkml:trace>
  <inkml:trace contextRef="#ctx0" brushRef="#br0" timeOffset="51407.1029">5768 11201 0,'18'17'15,"17"36"1,0 0-16,53 18 16,-35-36-16,35 36 15,-35-36-15,18 35 16,-53-34-16,17 17 15,-35-18 1,-18 0 0,-17-17-16,-36-1 0,18-17 15,-52 18 1,52-18-16,-53 0 16,71 0-16</inkml:trace>
  <inkml:trace contextRef="#ctx0" brushRef="#br0" timeOffset="51798.363">4692 11783 0,'18'0'16,"52"35"-16,-17-17 15,18 17-15,105 18 16,-88 0-16,106 17 16,-88-34-16,-18-1 15,18 0-15,-35 0 0,17 1 16,35 17-16,-70-36 16,-17 1-16,-1 0 15</inkml:trace>
  <inkml:trace contextRef="#ctx0" brushRef="#br0" timeOffset="51998.7254">6050 12153 0,'71'0'16,"-18"0"-16,-36 0 15,19 18 1,-36-1-16,0 1 0,0 17 15,-36-17-15,19 17 0,-19 1 0,-52 34 16,53-35 0,0-17-16,-36 35 15,36-35-15</inkml:trace>
  <inkml:trace contextRef="#ctx0" brushRef="#br0" timeOffset="52371.4308">4657 13053 0,'17'17'16,"19"1"-1,52-18-15,0-18 16,106-17-16,-88 18 15,123-36-15,-123 35 16,88-17 0,-123 35-16,34-36 15,-69 36-15</inkml:trace>
  <inkml:trace contextRef="#ctx0" brushRef="#br0" timeOffset="52563.9126">5750 12771 0,'36'0'16,"34"0"-16,18 0 16,-52 0-16,17 0 15,-36 35 1,-34 18 0,-36 17-16,0-34 0,-18 34 15,1 1 1,34-54-16</inkml:trace>
  <inkml:trace contextRef="#ctx0" brushRef="#br0" timeOffset="52865.4892">4868 14305 0,'0'-17'16,"18"-1"-16,35-35 16,-18 18-16,89-54 15,-54 37 1,1-1-16,88-88 15,-54 70-15,-16 0 0,-19 1 0,71-54 16,-106 71-16,18-35 16,-35 71-1</inkml:trace>
  <inkml:trace contextRef="#ctx0" brushRef="#br0" timeOffset="53072.4635">5644 13370 0,'36'-17'15,"-19"17"-15,19-18 16,69-35-16,1 0 16,-53 36-16,0-1 15,0 18 1,-35 0-16,-18 35 0,0 36 16,0-18-1,-18-18-15,-17 71 0,17-71 16,1 18-16,-19 0 0,19 0 15</inkml:trace>
  <inkml:trace contextRef="#ctx0" brushRef="#br0" timeOffset="53477.0695">4763 15346 0,'-18'17'15,"0"-17"-15,36 0 16,17-35 0,0 0-16,1 0 15,34-54-15,-17 19 16,0-1-16,18 1 0,-1-18 16,18-18-16,89-106 15,-89 106-15,0 0 16,0 1-16,71-89 15,-106 123-15,-18 18 0,-17 0 16,-18 0-16,0 36 16</inkml:trace>
  <inkml:trace contextRef="#ctx0" brushRef="#br0" timeOffset="53700.143">5891 13776 0,'71'-53'16,"-36"35"-16,53-17 16,-52 18-16,-1 17 15,0 0-15,-17 0 0,0 52 16,-18 37 0,-18-36-16,-17 52 15,17-69-15,-17 34 16,35-52-16,-18-1 15,18 1-15</inkml:trace>
  <inkml:trace contextRef="#ctx0" brushRef="#br0" timeOffset="55296.8176">7179 12241 0,'0'-17'15,"18"17"1,17 0 0,18-18-1,-35 18-15,34 0 16,-16 0-16,-19 18 16,-17 17-16,-17 18 15,-1 0-15,-17 35 16,17-53-16,-35 71 15,53-71-15,0 54 16,0-54-16,53 18 16,-18-36-1,54 1-15,-54-18 16,0 0-16,0 0 16,1 0-16,17-18 15,-53 1-15</inkml:trace>
  <inkml:trace contextRef="#ctx0" brushRef="#br0" timeOffset="55467.4618">7179 12559 0,'35'0'15,"36"-18"1,35 18-16,-71-17 15,18 17-15,0 0 0,0 0 16</inkml:trace>
  <inkml:trace contextRef="#ctx0" brushRef="#br0" timeOffset="55968.4885">8167 12435 0,'-18'-17'31,"36"17"-31,35 0 16,53-18-1,-71 18-15,18 0 16,0-17-16,35 17 15,-70 0-15,17 17 0,-18-17 16,-17 18-16</inkml:trace>
  <inkml:trace contextRef="#ctx0" brushRef="#br0" timeOffset="56112.5853">8290 12629 0,'53'0'15,"18"-17"1,-18 17 0,-18 0-16,-17 0 0</inkml:trace>
  <inkml:trace contextRef="#ctx0" brushRef="#br0" timeOffset="56846.3727">8978 12400 0,'0'-17'0,"0"-1"16,0 0-16,0 36 31,0 35-15,0-18-16,0 0 0,0 36 15,18-36-15,-1 0 16,19 18-16,-19-35 16,36 0-1,-35-18-15,0 0 0,-1-18 16,1 18-16,0-18 0,-18 1 16,0-1-16,17 0 0,-17 1 15,18 17 1,-18 17-16,35 1 15,-17 0-15,17-1 16,-17-17 0,35 0-16,-36 0 15,18-35-15,-17 17 16,-18-34-16,0 16 16,-35-34-1,0 34-15,17 19 0,-35-36 16,35 35-16,1 18 15,-1 0-15,36 0 16</inkml:trace>
  <inkml:trace contextRef="#ctx0" brushRef="#br0" timeOffset="57383.0578">9754 12577 0,'0'17'94,"0"1"-94,0-1 15,0 19-15,0-19 16,18 19-1,-18-1-15,18-17 16,-1-1-16,-17 1 16,18-1-16,-18-34 15</inkml:trace>
  <inkml:trace contextRef="#ctx0" brushRef="#br0" timeOffset="57975.8854">10019 12312 0,'-18'0'0,"36"0"16,0 35-1,17-17 1,0 17-16,0-17 0,54 35 16,-54-18-16,35 18 15,-34-35-15,17 17 16,-36-18-16,1-17 15,-18 18 1,18-18-16</inkml:trace>
  <inkml:trace contextRef="#ctx0" brushRef="#br0" timeOffset="58194.105">10442 12277 0,'-35'35'16,"17"-17"-1,-35 35-15,18-18 16,0 0-16,-18 36 16,35-36-16,18 0 0,-17 0 15,17-17-15,0 35 16,17-35-16</inkml:trace>
  <inkml:trace contextRef="#ctx0" brushRef="#br0" timeOffset="58399.1269">10742 12594 0,'35'35'16,"-35"1"0,18-1-16,-18 0 15,18-35-15,-18 18 16,17 0-16</inkml:trace>
  <inkml:trace contextRef="#ctx0" brushRef="#br0" timeOffset="58849.3134">11095 12471 0,'18'0'32,"17"0"-32,18-18 15,0 0-15,35 18 16,-53-17-16,0 17 0,18 0 15,-35 0 1,0 0-16</inkml:trace>
  <inkml:trace contextRef="#ctx0" brushRef="#br0" timeOffset="59018.1873">11359 12383 0,'0'52'16,"0"1"0,0-35-16,0 17 0,18 1 15,0 34 1,-18-35-16</inkml:trace>
  <inkml:trace contextRef="#ctx0" brushRef="#br0" timeOffset="59629.5882">11748 12400 0,'-18'53'16,"18"-18"0,-18 1-16,18 34 15,0-35-15,18 18 16,0-17-16,17-19 0,-18 1 16,36-18-16,-35 0 15,17 0-15,-17 0 16,0-35-16,-1 17 15,-17-17-15,0 17 16,18 18 0,-18 18-1,17-18-15,19 35 16,17-35 0,-18 0-16,18 0 15,-36 0-15,19-35 16,-36 17-16,0-35 15,-18 18-15,-35-18 16,36 35-16,-19-17 16,19 35-16,-1-18 15</inkml:trace>
  <inkml:trace contextRef="#ctx0" brushRef="#br0" timeOffset="59944.6433">12383 12577 0,'35'0'0,"0"0"15,18 17-15,-35 1 16,35-1-16,-36 1 15,-17 0-15,0 17 16,-35 0 0,17-17-16,1 0 0,-1-1 15,18 1-15,-18-18 16,18 17-16,18-17 0,0 0 16,17 0-1,-17 0-15,-1 0 16,1 0-16,-1 0 0</inkml:trace>
  <inkml:trace contextRef="#ctx0" brushRef="#br0" timeOffset="60418.9242">12859 12330 0,'17'17'31,"19"1"-15,-19 0-16,1 17 0,53 35 16,-36-52-16,35 53 15,-17-54-15,0 36 16,-18-35-16,1-1 16,-19 1-1</inkml:trace>
  <inkml:trace contextRef="#ctx0" brushRef="#br0" timeOffset="60606.9284">13176 12347 0,'-35'88'15,"-18"1"1,18-19-1,17-17-15,18 18 16,0-54-16,0 1 0,18 0 16,-18-1-16</inkml:trace>
  <inkml:trace contextRef="#ctx0" brushRef="#br0" timeOffset="60885.9182">13476 12559 0,'71'18'16,"-36"-1"-16,0 1 16,-35 17-1,0 0-15,-17 1 16,17-1-1,0-17-15,0-1 16,17 1-16,19-18 16,-19 0-16,1 0 0,-1 0 15,1-18-15,17 18 16</inkml:trace>
  <inkml:trace contextRef="#ctx0" brushRef="#br0" timeOffset="61256.7835">14058 12435 0,'0'-17'15,"18"17"-15,17 0 16,-17 0-1,17 0-15,36 0 0,-18 0 16,-36 0-16,36 0 16,-35-18-16,-1 18 15,-17-17-15</inkml:trace>
  <inkml:trace contextRef="#ctx0" brushRef="#br0" timeOffset="61437.3355">14199 12330 0,'0'70'0,"18"18"15,17-17 1,-35-18-16,18-36 0,0 36 16,-1-35-1,1 0-15,17-18 16</inkml:trace>
  <inkml:trace contextRef="#ctx0" brushRef="#br0" timeOffset="61813.2289">14499 12030 0,'18'176'0,"-1"-17"16,1-71-16,0 36 16,-1-89-16,19 18 15,-36-36-15,17-17 16,1-35 0,0-18-16,-1 18 15,36-36-15,-35 54 16,52-1-16,-34 18 15,34 18-15,-52-1 16,17 54-16,-35-53 16,0 52-1,-18-52-15,-34 35 16,16-36-16,-52 1 16,53-18-16,-71 0 15,71-18-15,-54 18 16,37-17-16</inkml:trace>
  <inkml:trace contextRef="#ctx0" brushRef="#br0" timeOffset="62536.6006">11254 12241 0,'0'-17'16,"0"-1"-16,0 0 15,0 1-15,17 17 16,-34 17 15,17 36-15,0 18-1,17-36-15,-17 36 16,18-54-16,0 36 16,-1-35-16,-17 0 15</inkml:trace>
  <inkml:trace contextRef="#ctx0" brushRef="#br0" timeOffset="64425.6433">6615 11748 0,'17'0'0,"-34"17"32,17 1-32,0 35 15,0 0-15,0 0 16,17 88-16,-17-71 15,0 18-15,0 89 16,0-71-16,0-36 0,0 18 16,0-17-16,-17 52 15,17-70-15,0 0 16,-18 0-16,18 35 16,0-52-16,0-1 15,18-17-15,-1 17 16,1-18-16,0 1 0,34-18 15,-16 18-15,17-18 16,-18 0-16,0 0 16,0 0-16,54 0 15,-36 0-15,-1 0 0,72 0 16,-71 0-16,17 0 16,72 0-1,-54 0-15,-18 0 0,107 17 16,-89-17-16,106 0 15,-106 0-15,124 18 16,-106-18-16,123 0 16,-123 0-16,141 0 15,-124 0-15,142 18 16,-142-18 0,142 0-16,-124 0 15,141 0-15,-158 0 16,17 0-16,141 0 15,18 0 1,-159 0-16,159 0 16,-159 0-16,0 17 0,141-17 15,-141 0-15,0 0 16,247 18 0,-158-18-1,17 0-15,-18 0 16,-105 0-16,105-18 15,71 18 1,-89 0 0,-17 0-1,-17 0-15,-107 0 16,54-17-16,-1 17 16,-87-18-1,-1 18-15,35 0 16,-34-18-16,-19 18 15,-17 18 17,0-36-1,0 1 31,0-1-46,0-17 0,18 17-16,-18-35 15,0 18 1,0-53-16,0 35 16,-18-71-16,18 54 15,-17-89-15,17 71 16,-36-88-1,36 70-15,-17-71 16,-1 89-16,18-53 16,-18 88-16,1-35 15,17 53-15,-35-36 16,35 53-16,-18-35 16,0 36-16,1-1 15,-1 1-15,0 17 16,1 0-16,-1 0 15,0 0-15,-17 17 16,0-17-16,-36 18 16,18-18-16,-70 0 15,52 0 1,-105 0-16,70 0 16,-123 0-16,105 0 15,-140 0 1,105 0-16,0 0 0,-158 0 15,140 0-15,1 0 16,-177 0-16,159 0 16,18 0-16,-195 0 15,177 0-15,18 0 0,-212 17 16,194-17 0,18 18-16,-213 0 15,195-18-15,18 0 0,-212 17 16,212-17-16,-195 0 15,177 0-15,-194 0 16,212 0-16,-212 18 16,211-18-1,-176 0-15,195 0 16,17 18-16,0-18 0,35 0 16,-88 0-16,123 0 15,-35-18 1</inkml:trace>
  <inkml:trace contextRef="#ctx0" brushRef="#br0" timeOffset="65984.571">15752 12435 0,'-36'0'16,"19"0"0,17-17-16,17 17 31,19 0-31,34 17 16,-17-17-1,0 0-15,0 0 0,0 0 16,70 0-16,-70 0 15,-18-17-15,18 17 0,0-18 16,-35 1 0</inkml:trace>
  <inkml:trace contextRef="#ctx0" brushRef="#br0" timeOffset="66213.3134">16140 12188 0,'35'0'15,"0"0"-15,0 18 16,1 0-16,17-1 0,17 1 16,71 35-1,-105-35-15,-1 17 16,-35-17-16,-18-1 0,-17 36 16,-18-35-16,-35 17 15,35 0 1,18-17-16,-18 0 0,-18 34 15,36-16 1</inkml:trace>
  <inkml:trace contextRef="#ctx0" brushRef="#br0" timeOffset="70216.9573">17498 12100 0,'-18'0'16,"18"18"0,0 35-1,0-18-15,0 0 0,0 1 16,18 17-1,-1-36-15,1 1 0,0 0 16,-1-18-16,19 0 16,-19-18-16,19-17 15,-19 17-15,-17-17 0,18-18 16,-18 35-16,0 0 16,17 36-1,1 35 1,0-18-1,-18 18-15,35 35 0,-35-35 16,35 18 0,-35-36-16,0 36 15,-17-36-15,-1 0 16,0-35-16,-17 18 16,0-18-16,-18-18 15,18 1-15,-36-19 16,53 19-16,-17-36 15,18 35-15,-19-70 16</inkml:trace>
  <inkml:trace contextRef="#ctx0" brushRef="#br0" timeOffset="70516.5349">17427 11783 0,'0'-18'15,"36"-17"-15,-19 17 16,54-35 0,-54 18-16,19 17 0,-1-35 15,-17 36-15,-1-1 16,-17 36-1,0 17-15,18 18 16,-18-18-16,17 1 16,19 34-16,-19-35 0,19 1 15,-19-1-15,19 18 16,-19-35-16</inkml:trace>
  <inkml:trace contextRef="#ctx0" brushRef="#br0" timeOffset="70716.4247">18027 12030 0,'35'0'15,"18"0"1,18 0-1,-54 0-15,19 17 16</inkml:trace>
  <inkml:trace contextRef="#ctx0" brushRef="#br0" timeOffset="70851.5661">18080 12241 0,'53'18'0,"0"0"15,17-18 1,-34 0-16,-19 0 16</inkml:trace>
  <inkml:trace contextRef="#ctx0" brushRef="#br0" timeOffset="71238.9403">18644 12171 0,'-35'0'15,"0"17"1,17 1-16,0 17 16,18 1-16,0-19 15,18 19-15,0-19 16,35 1-16,-36-18 15,36 0 1,-35 0-16,0-18 16,-1 1-16,-17-19 15,0 19-15,-17-36 16,-1 53-16,18-18 0,-18 18 16,36 0-1,0 53 1,-1-18-16,36 18 15,-35-35-15,35 17 16,-18-17-16,18-1 16,-36 1-16</inkml:trace>
  <inkml:trace contextRef="#ctx0" brushRef="#br0" timeOffset="71517.1082">19209 12136 0,'53'0'0,"-36"0"16,19 0-16,34 0 16,-52-18-16,-1 18 15,1 0-15,0 0 0,-36 18 16</inkml:trace>
  <inkml:trace contextRef="#ctx0" brushRef="#br0" timeOffset="71645.8011">19262 12259 0,'35'18'16,"-17"-1"-16,52-17 15,-52 0-15,52 18 16,-52-18-16,0 0 16</inkml:trace>
  <inkml:trace contextRef="#ctx0" brushRef="#br0" timeOffset="72201.7787">20355 11977 0,'0'-18'16,"-17"18"-1,-19 0-15,-17 18 16,18-1-16,-18 19 0,18-1 16,-18 53-1,35-53-15,1 1 0,17 52 16,0-70-16,35 35 15,-17-36-15,17-17 16,-17 18-16,35-18 16,-18-18-16,-18 1 15,-17-1-15,0 0 16,-17-17-16,-36 17 16,35 1-16,-35-1 15,18 18-15,17-18 16,36 18-1</inkml:trace>
  <inkml:trace contextRef="#ctx0" brushRef="#br0" timeOffset="72792.4834">20779 11624 0,'0'-18'16,"-18"18"-1,18 18 1,-18 0-16,18 17 0,-17 0 15,-1 89-15,18-54 16,-18 18-16,18-17 0,18 70 16,0-88-1,17 35-15,0-35 16,1 0-16,-1-35 16,0-18-16,-17 0 15</inkml:trace>
  <inkml:trace contextRef="#ctx0" brushRef="#br0" timeOffset="73187.3895">21078 11924 0,'71'-18'16,"0"18"-1,-36 0-15,53 18 16,-53-18-16,1 18 16,-19-1-16,1 36 15,0-35-15,-36 35 16,0-36-16,-35 54 15,36-54-15,-19 36 16,19-17-16,17-1 16,0-17-16,35-1 15,0 1-15,36 0 16,-36-1-16,18-17 16,-35 0-16,-1 0 15,-34-17 1,-19 17-16</inkml:trace>
  <inkml:trace contextRef="#ctx0" brushRef="#br0" timeOffset="73348.5714">21149 12188 0,'53'0'15,"-35"18"-15,17-18 0,35 0 16,-34 0-1,-1 0-15,-17 0 0,-1 0 16,36 0-16</inkml:trace>
  <inkml:trace contextRef="#ctx0" brushRef="#br0" timeOffset="73620.5209">21713 11677 0,'89'71'16,"-36"-36"-16,52 53 16,-52-35-16,-17 0 0,17 0 15,-1 53 1,-52-54-16,18 54 15,-36-53-15,-52 18 16,35-36-16,-71 18 16,53-35-16,-71-1 15</inkml:trace>
  <inkml:trace contextRef="#ctx0" brushRef="#br0" timeOffset="74826.731">21960 11395 0,'-17'-18'47,"-18"18"-47,-1-18 15,-52 1 1,17 17-16,1 0 0,-124 0 16,88 0-16,0 0 0,-158 0 15,123 0 1,-159-18-16,141 18 15,-17 0-15,17-17 16,-18 17-16,1 0 0,-194-18 16,193 18-16,-211 0 15,212 0-15,-177 18 16,159-18-16,-159 35 16,194-35-16,-140 35 15,175-35-15,-88 18 16,107-18-16,-19-18 15,71 18 1,0-18-16,53 1 16,18-1-1,0 18-15,17 0 0,0-17 16,-17 17 0,-1 0-16,1 17 15,-18 1-15,0-1 16,0 1-16,0 35 15,0-18-15,-18 36 16,18-36-16,0 18 16,18 0-16,-18-18 0,0 18 0,0 18 15,0-18 1,0 0-16,0 17 0,18 1 0,-18-1 16,0 18-16,0 71 15,0-71-15,17-17 16,-17 17-16,0-17 0,0 70 15,18-71-15,-18 36 16,0-35-16,0-18 16,0 17-16,0-35 15,0 36-15,18-53 16,-18 17-16,17-17 16,1-1-1,0-17-15,-1 0 16,1 18-16,17-18 15,36 0-15,-36-18 16,18 18-16,0 0 0,88-17 16,35 17-1,-88-18-15,18 18 16,18-18-16,123 18 16,-106-17-16,0 17 0,18 0 15,-1-18-15,160 18 16,-142 0-16,1 0 15,-1 0-15,0 18 0,160-18 16,-160 17 0,0-17-16,160 18 0,-178-18 15,-17 0-15,159 0 16,-159 0-16,-17 0 0,123-18 16,-141 18-1,70-17-15,-105 17 16,-19-18-16,37 18 15,-54-18-15</inkml:trace>
  <inkml:trace contextRef="#ctx0" brushRef="#br0" timeOffset="75771.66">21925 11483 0,'0'-18'0,"18"18"16,-1-17-1,1 17 1,0 0-16,-1 0 16,36-18-1,-17 18-15,16 0 16,-34 18-16,35-18 15,-18 17-15,1 1 16,-1-18-16,0 18 16,-17-18-16,-1 0 15,1 0 1,-18 17-16,0 1 16,0-1-16,18 54 15,-1-36-15,-17 1 16,0 17-16,18 17 0,0 54 15,-18-54-15,17 18 16,-17 71-16,0-88 16,0 17-16,18 71 15,-18-89-15,18 54 16,-1-72-16,1 54 16,-1-17-1,1-54-15,0 0 0,-18 18 16,17-35-16,-17 17 15,0 0 1,-17-35-16,17 18 16,0-1-16,0 1 15,-18-18 17,18-18-17,-18 18-15,1 0 16,-1 18-1,-17 0-15,17-18 16,1 17-16,-1 1 16,-35-18-16,18 18 15,-18-1-15,0-17 16,-35 18 0</inkml:trace>
  <inkml:trace contextRef="#ctx0" brushRef="#br0" timeOffset="77139.8253">23107 12294 0,'0'18'0,"53"-18"16,-18 18-1,106-1-15,36-17 16,-89 0-16,0 0 16,-17 0-16,70 0 15,-71 0-15,-17 0 0,18-17 16</inkml:trace>
  <inkml:trace contextRef="#ctx0" brushRef="#br0" timeOffset="77368.7662">23777 12100 0,'36'18'16,"-19"0"-16,36-1 15,53 36 1,-53-18-16,70 36 16,-70-36-16,-18 36 15,-35-36-15,-35 36 16,0-36-16,-71 18 15,53-18-15,-53 18 16,53-35-16,18-18 16,0 17-16,17-17 0</inkml:trace>
  <inkml:trace contextRef="#ctx0" brushRef="#br0" timeOffset="78225.358">24924 12083 0,'0'-18'16,"0"36"-1,35-18-15,-17 0 16,17 0-16,0 0 0,18-18 16,0 0-16,18 1 0,52-54 15,-52 18-15,34-35 16,-52 35-16,0-53 16,-35 71-1,0-53-15,-18 53 16,-36-18-1,19 35-15,-36 18 0,35 18 16,-35 52-16,36 1 16,-1 70-1,0-53-15,1 124 16,-1-89-16,-17 71 16,17-106-16,-35 36 15,36-71-15,-19-18 16,19-17-16,-19-18 15,1 0-15,17-36 16,1 1-16,17-18 16,0 18-16,53-18 15,-36 35-15,72 18 16,-54 18-16,71 35 16,-71-35-1,35 52-15,-34-35 16,-1 18-16,-17-35 15,-18 35 1,0-35-16,-18-1 16</inkml:trace>
  <inkml:trace contextRef="#ctx0" brushRef="#br0" timeOffset="79592.7009">26317 11642 0,'-17'-18'0,"-1"18"16,0 18-1,1 17-15,-19 88 16,36-70-16,-35 88 16,35-70-16,0 70 15,0-88-15,53 71 16,-35-89-16,17 18 15,0-36-15,1 1 16</inkml:trace>
  <inkml:trace contextRef="#ctx0" brushRef="#br0" timeOffset="80115.5944">26917 12206 0,'-18'-18'0,"-35"-17"16,36 18-16,-36-1 16,18 18-16,-1 0 15,19 35-15,-19-17 0,1 70 16,17-35-16,18 0 16,18 35-16,0-53 15,52 1-15,-34-19 16,-1 1-16,0-18 15,0-18-15,1 18 0,-19-35 16,19 17-16,-1-52 16,-35 17-16,18 18 0,-18-36 15,0 36-15,-18-1 16,18 19-16,-18-1 16,18 36-1,0 35 1,0-18-16,18 18 0,17 0 15,-17-18-15,35 18 16,-36-18-16,1 1 16,0-36-16</inkml:trace>
  <inkml:trace contextRef="#ctx0" brushRef="#br0" timeOffset="80355.5278">27323 12541 0,'0'36'0,"-18"-19"15,0 36-15,1-35 16,-1-1-16,-35 19 15,36-19-15,17 1 0,-18-18 16,0 0-16</inkml:trace>
  <inkml:trace contextRef="#ctx0" brushRef="#br0" timeOffset="80809.6421">27570 12241 0,'0'18'16,"-18"17"-16,18 1 0,0 52 16,18-53-16,35 36 15,-18-54-15,35 19 16,-34-36-16,17 0 15,-36-18-15,18-17 16,-35 17-16,18-35 16,-18 18-16,0 17 15,0-17-15,0 17 16,0 1-16,0 34 16,0 54-1,0-18-15,18 0 0,-1 70 16,1-52-1,-18-18-15,35 52 16,-35-52-16,0 0 16,0-17-16,-35-1 15,17-18-15,-52-17 16,35 0-16,-54-35 16,54 18-16,-18-19 15,36 19-15,-1-36 16</inkml:trace>
  <inkml:trace contextRef="#ctx0" brushRef="#br0" timeOffset="81077.2429">28134 11748 0,'18'17'16,"35"54"-16,-36-18 15,36 88-15,-18-71 16,18 89 0,-35-88-16,0-1 0,-1 36 15,-34-53-15,17-18 16,-71 18-16,36-35 15,-18-1-15</inkml:trace>
  <inkml:trace contextRef="#ctx0" brushRef="#br0" timeOffset="82468.5034">28222 11183 0,'-53'-18'15,"-17"-17"1,-18 18-1,17 17-15,-88-18 16,53 18-16,-141 0 16,124 0-16,-177 0 15,141 0-15,-176 0 16,159 0-16,-159-18 16,158 18-16,-158-17 15,176 17-15,-140 0 16,175 17-16,18-17 15,18 0-15,0 18 0,-18-18 16,71 0 0,0 18-16,52-1 31,18 1-31,-17-1 16,0 19-16,-1-19 15,-17 19 1,-17-1-16,-1 35 15,0-34-15,1 52 16,-1-18-16,1 72 16,17-72-16,-18 18 0,18 1 15,-18-1-15,18 88 16,0-88-16,0 1 16,0 140-1,0-159-15,0 1 0,18 35 16,-18-71-16,0 0 15,18 54 1,-18-72-16,17 36 16,1-35-16,35 17 15,-36-35-15,1 0 16,53 18-16,-36-1 16,71 1-16,-36-18 15,71 18 1,-70-18-16,123 0 15,-88 0-15,105 17 16,-87-17-16,140 18 16,-122-18-16,140 17 15,-141-17-15,18 0 16,-18 0-16,18 0 0,140 0 16,-158 0-16,124 0 15,-141 0-15,105 0 16,-141 0-16,88 0 15,-105 0 1,70-17-16,-88 17 16,0 0-16,35-18 15,-35 18-15,-35-17 16,-36-1 0,0 0-1,18 1 1,-17-19-16,17 19 15,0-19-15,0-69 16,0 52-16,17-18 0,-17-123 16,0 106-16,0-36 15,0 19-15,-17-125 16,17 124-16,17-88 16,-17 106-16,0-53 15,18 71-15,0-54 16,-18 89-16,35-71 15,-35 71 1,18-53-16,-18 52 16,17-17-16,-17 36 15,-35 17 1,17 0-16,-52 17 16,17 1-16,0 0 15,-71 17-15,36-35 16,0 18-16,-141 17 15,105-35-15,-123 53 16,124-36-16</inkml:trace>
  <inkml:trace contextRef="#ctx0" brushRef="#br1" timeOffset="103679.9147">3175 12100 0,'0'-17'16,"-18"17"0,1 0-1,-1 0 1,36 0 15,17 0-15,0 17-1,1-17-15,69 18 16,-34 0-16,-18-1 0,88 1 16,-53-18-16,-17 17 15,-1-17-15,-17 0 0,0 0 16,35 0-16,-52 0 16,-1 0-16,-17 0 15,-36 0 1</inkml:trace>
  <inkml:trace contextRef="#ctx0" brushRef="#br1" timeOffset="104573.7789">3316 14764 0,'-18'0'16,"1"0"-1,34 0 16,36 0-15,-17 17-16,70-17 16,-36 18-16,71-18 15,-53 0-15,-17 0 16,-1 0-16,1 0 0,-18 0 16,53-18-16,-71 18 15,36 0 1,-54-17-16</inkml:trace>
  <inkml:trace contextRef="#ctx0" brushRef="#br1" timeOffset="105147.9034">3510 16422 0,'0'17'16,"18"-17"-1,-1 0-15,54 18 16,-18-18-1,-18 0-15,106-18 16,-88 18-16,35-17 16,-35 17-16,-17 0 15,17 0-15,-36 0 16,1 0-16</inkml:trace>
  <inkml:trace contextRef="#ctx0" brushRef="#br1" timeOffset="106492.3455">26599 13899 0,'-17'-52'16,"17"34"-16,0 36 31,17 52-15,-17 1-16,18 17 0,-18 18 16,0 0-16,0 158 15,0-123-15,0-17 0,0-18 16,0-1-16,18 54 15,-18-88-15,17-18 16,-17-18-16,0-18 0,0 19 16,-17-36-16,17-18 15</inkml:trace>
  <inkml:trace contextRef="#ctx0" brushRef="#br1" timeOffset="106953.1507">26141 14517 0,'-18'0'16,"18"-18"15,35-17-15,-17 0-16,0-1 0,35-69 15,-18 52-15,-17 0 16,35-53-16,-36 53 15,18-18-15,1 18 0,-1 18 16,36-53 0,-36 53-16,18-1 0,-18 1 15,0 18-15,-17-1 0,35 0 16,-36 18-16,36 36 16,-35-1-16,17 35 15,1-17-15,-19 0 16,36 18-1,-18-1-15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6T03:37:58.32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29016 9049 0,'0'17'63,"0"36"-48,0-17-15,0 69 16,0-52-1,0 18-15,0 70 16,0-70-16,18 52 16,-18-52-16,0-18 15,17-18-15,-17 18 0,18-18 0,0 0 16,-18-17 0,0 0-16,17-1 15</inkml:trace>
  <inkml:trace contextRef="#ctx0" brushRef="#br0" timeOffset="608.6373">28698 9366 0,'-17'0'31,"17"-17"-16,0-1 1,0-17-16,17 17 16,1-35-16,-18 36 15,18-19-15,-18 19 16,17-19-16,19 1 16,-19 0-16,1 17 15,17-17-15,-17 17 0,17 18 16,-35-17-16,18 17 15,17 17 1,0 1-16,-17-1 0,53 19 16,-54-19-16,18 1 15,1 17-15,17 1 16,-36-1-16,1-17 16,0 17-16,-1-18 0</inkml:trace>
  <inkml:trace contextRef="#ctx0" brushRef="#br0" timeOffset="5518.0499">27111 8132 0,'-18'0'79,"1"0"-64,-19 0 1,1 0-16,-53 0 15,35 17-15,-88-17 16,53 0-16,0 0 0,-1 0 16,-87 0-16,105 0 15,1 0-15,-36 0 16,71 0-16,-1 0 0,1-17 16,18 17-1,17 17 1</inkml:trace>
  <inkml:trace contextRef="#ctx0" brushRef="#br0" timeOffset="5865.3139">26370 8008 0,'-17'0'0,"-36"0"16,0 0-16,0 18 16,0-18-16,-18 17 0,18 1 15,-70 0-15,88-18 16,-36 17-16,53-17 15,1 18 1,34 0-16,36-1 16,-17 1-16,52 35 15,-53-36-15,71 19 16,-71-19-16,36 1 16,-54 0-16,1-1 15</inkml:trace>
  <inkml:trace contextRef="#ctx0" brushRef="#br0" timeOffset="8303.259">22225 9490 0,'-35'-18'15,"-1"18"1,1 0 0,18 18-1,-1-1-15,0 19 16,18 17-16,0-36 15,0 18-15,18 1 16,0-19-16,17 19 16,-18-36-16,19 0 15,-19-18-15,19-17 16,-36 17-16,35-52 16,-17 34-16,17-70 15,-35 54-15,0-72 16,0 71-16,-18-70 15,1 70-15,-19-18 16,36 54-16,-17-1 16,-1 18-1,18 53-15,0-18 16,0 36-16,0-18 0,18 17 16,17 71-16,0-70 15,18 35 1,-18-71-16,18 35 15,-35-52-15,17 17 16,-17-35-16,0 0 16</inkml:trace>
  <inkml:trace contextRef="#ctx0" brushRef="#br0" timeOffset="9082.2678">22719 9190 0,'-18'0'16,"36"0"15,0 0-15,17 0-16,-18 0 15,19 0-15,-19 0 16,1-18-16,17 1 16,-17-1-16,-18 0 0,18 1 15,-18-1 1,-18-35-16,18 35 15,0-17-15,-18 0 16,18 0-16,-17 17 16,17 0-16,0 36 15,17 35 1,-17 0-16,18 53 16,0-53-16,-18 70 15,0-70-15,0 70 16,-18-70-16,-17 18 15,17-36-15,-35 18 16,35-18 0,-17-17-16,18-18 15,-1-35 1,18 17-16,0-17 0,18 0 16,17-18-1,0 35-15,18 0 16,-18 18-16,36 18 15,-36 0-15,36 17 16,-54-17-16,19-1 0,-1 18 16,-17-35-1,-18 18-15,0 0 16</inkml:trace>
  <inkml:trace contextRef="#ctx0" brushRef="#br0" timeOffset="11454.8143">23389 8961 0,'0'0'0,"-17"0"16,-1 0 31,18 35-47,-18 0 16,18 18-16,0-18 15,0 1-15,-17 69 16,17-52-16,0-17 15,0 17-15,17-18 0,1 35 16,0-52 0,-1 17-16,1 1 0,-1-19 15,1 1-15</inkml:trace>
  <inkml:trace contextRef="#ctx0" brushRef="#br0" timeOffset="13392.1082">23777 9349 0,'0'0'0,"-17"-18"15,-1 18 1,-17-18-16,17 18 15,-17 0-15,17 18 16,0 0 0,1 17-16,17 18 15,17-36-15,1 36 16,0-35-16,17 17 16,-17-35-16,35 18 15,-36-18-15,19-35 16,-19 17-16,1-35 15,-18 18-15,0-18 16,0 35-16,-18-17 16,18 17-16,0 36 31,-17 35-15,34 0-16,1-36 15,-1 19-15,19 17 16,-19-36-16,1 1 15</inkml:trace>
  <inkml:trace contextRef="#ctx0" brushRef="#br0" timeOffset="13564.6325">24024 9560 0,'0'18'0,"-35"17"15,17-35-15,1 35 16,-1-17-16,0 0 16,18-1-16</inkml:trace>
  <inkml:trace contextRef="#ctx0" brushRef="#br0" timeOffset="13990.8077">24183 9419 0,'0'18'0,"0"-1"16,-18 1-16,18 0 0,0 17 16,0-17-16,36 17 15,-19-17-15,18-18 0,1 17 16,-1-17-1,-17-17-15,35-1 16,-36 0-16,1 1 0,-18-19 16,18 19-16,-18-1 15,0 0-15,0 36 16,0 17 0,0 1-16,17 17 15,-17-18-15,18 0 0,-1 0 16,-17 1-16,0-1 15,0 0-15,0 18 0,-17-35 16,-18 17-16,17-35 16,-35 0-1,35-18-15,-35 1 16,18-1-16,0-35 16,17 36-16,1-36 15</inkml:trace>
  <inkml:trace contextRef="#ctx0" brushRef="#br0" timeOffset="14273.7295">24553 8925 0,'18'18'16,"35"35"0,-35-18-16,34 71 15,-34-35-15,35 52 16,-35-52-16,-18-19 0,17 37 16,-17-54-1,-17 0-15,-1-17 0,0-1 16,1 1-16,-19 0 0,-34 17 15</inkml:trace>
  <inkml:trace contextRef="#ctx0" brushRef="#br0" timeOffset="14821.5917">21925 10142 0,'18'0'16,"-1"0"-16,177 18 16,-88-18-16,159 0 15,52 18 1,-123-18-16,-17 0 0,193 0 16,-176 0-1,-17 0-15,140 0 16,-193 0-16,-19 0 0,37 0 15,-107 0-15,0 0 16,-53 17 0,-34-17-1</inkml:trace>
  <inkml:trace contextRef="#ctx0" brushRef="#br0" timeOffset="16689.0413">22842 9155 0,'0'-18'0,"18"18"78,0 0-62,-1 0 0,1 0-16,0-18 15,-1 18 1,1-35-16,-1 35 15,-17-18-15,0 1 16,18-1-16,-18-17 16,0 17-16,0-17 15,0 17-15,0 1 16,0-1-16,0 0 16,-18 18-16,18-17 0,-17 17 15,-1 0 1,-17 17-1,17 1-15,1 0 16,-1-1-16,-17 1 16,35 0-16,0-1 15</inkml:trace>
  <inkml:trace contextRef="#ctx0" brushRef="#br0" timeOffset="18740.8298">23001 10742 0,'-18'-18'0,"1"18"0,-1 0 16,1 18 0,-19-18-16,19 35 15,-1-17-15,0 17 16,18-17-16,0 17 0,0 0 16,18-17-16,0 0 15,35-18-15,-36 0 16,1 0-16,35-18 15,-36 0-15,1-17 16,0-18-16,-18 18 16,0-53-16,0 35 15,-18-35-15,18 35 16,-35-35-16,17 35 16,-17-18-1,17 53-15,18 54 16,0 52-1,18-35-15,35 88 16,0-18 0,-18-70-16,0 0 15,53 18-15,-70-36 16,17-17-16,1 17 16,-19-35-16,1 0 0</inkml:trace>
  <inkml:trace contextRef="#ctx0" brushRef="#br0" timeOffset="19213.54">23654 10707 0,'-18'-18'0,"-35"1"16,36-1-16,-19 18 15,-17 0-15,18 18 16,17-1-16,-17 18 16,18 1-16,17 34 15,0-34-15,17-1 16,36 18-16,-18-36 15,18 1-15,-17-18 16,34 0-16,-52-18 16,17-17-16,-17 17 15,-1-52-15,-17 35 16,-17-36 0,17 53-16,-18-17 15,0 18-15,18 34 16,18 36-1,0-18-15,35 36 16,-18-53-16,35 34 16,-34-16-16,17-1 15,-18-17-15,-17 17 16</inkml:trace>
  <inkml:trace contextRef="#ctx0" brushRef="#br0" timeOffset="21866.5389">19385 9507 0,'0'18'15,"18"0"1,-18 17 0,17-17-16,1 17 15,-18-18-15,35 19 16,-35-19-16,18 1 16,0-18-16</inkml:trace>
  <inkml:trace contextRef="#ctx0" brushRef="#br0" timeOffset="22022.3883">19579 9525 0,'0'18'16,"0"-1"0,0 1-16,18 0 15,-18 34-15,17-34 16,1 17-16,-18-17 15</inkml:trace>
  <inkml:trace contextRef="#ctx0" brushRef="#br0" timeOffset="22789.2746">19897 10125 0,'-18'-18'16,"-17"18"-16,-36 18 16,36 17-1,0 18 1,17-18-16,18 18 15,18 0 1,-1-18-16,36 1 16,-18-36-16,-17 0 0,53 0 15,-54-18-15,19 0 16,-19-17-16,1 0 0,-18-1 16,18-52-1,-18 35-15,-18 0 0,18 1 0,-18-54 16,1 35-1,-1 18-15,-17 0 0,17 0 16,0 18-16,1-18 16,17 71-1,0 35 1,17 0-16,1 0 0,17 52 16,1-34-16,-19-18 15,19 53-15,-19-53 16,1-18-16,17 53 15,-17-70-15,-1 17 0,1-35 16</inkml:trace>
  <inkml:trace contextRef="#ctx0" brushRef="#br0" timeOffset="23195.4657">20338 10142 0,'-18'-17'0,"0"17"16,1 0-16,-19 17 16,19 36-1,-1-35-15,18 17 0,18 0 16,-1 1-1,1-19-15,17-17 16,-17 0-16,0 0 16,-1 0-16,1-35 15,-18 17-15,0-17 16,0 0-16,0 0 16,0 17-1,0 36 1,18-1-1,-1 1-15,1 0 0,-1-1 16,1 1-16,17-18 16,-17 0-1</inkml:trace>
  <inkml:trace contextRef="#ctx0" brushRef="#br0" timeOffset="23395.7001">20479 9419 0,'-18'0'16,"18"18"-16,-18-18 15,18 35 1,0-17-16,18-18 0,-18 17 15</inkml:trace>
  <inkml:trace contextRef="#ctx0" brushRef="#br0" timeOffset="23541.3945">20585 9454 0,'0'36'31,"0"-19"-31,0 19 15,0-19 1,17 1-16</inkml:trace>
  <inkml:trace contextRef="#ctx0" brushRef="#br0" timeOffset="23907.5872">20920 9966 0,'17'0'16,"36"0"0,-17 0-16,52 0 15,-53 0-15,36 0 16,-54 0-16,1 0 15</inkml:trace>
  <inkml:trace contextRef="#ctx0" brushRef="#br0" timeOffset="24045.8271">20937 10178 0,'71'17'16,"-1"-17"-1,-34 0-15,34 0 16,-34 0-16</inkml:trace>
  <inkml:trace contextRef="#ctx0" brushRef="#br0" timeOffset="47135.4132">20990 12541 0,'18'0'16,"17"0"0,0 0-16,1 0 0,-1 0 15,18 0-15,18-17 16,-36 17-16,-18 0 16,19 0-16,-19 0 0,1 0 15,-36 0 1</inkml:trace>
  <inkml:trace contextRef="#ctx0" brushRef="#br0" timeOffset="47281.6305">21114 12735 0,'35'18'15,"36"-18"-15,-54 0 16,19 0-16,-1 0 0,0-18 15</inkml:trace>
  <inkml:trace contextRef="#ctx0" brushRef="#br0" timeOffset="48670.564">22190 12629 0,'35'0'16,"18"0"-16,-35 0 15,34-17-15,-16 17 16,-1 0-1,-17 17-15,-1-17 16,-17 18-16</inkml:trace>
  <inkml:trace contextRef="#ctx0" brushRef="#br0" timeOffset="49173.3429">22842 11959 0,'-17'35'16,"17"18"-16,0-17 0,17 34 15,19-35 1,-1 1-16,0-1 0,0-17 0,36-18 15,-36 0 1,1 0-16,-1-36 0,0 19 16,0-54-16,-35 36 15,0-53-15,0 52 16,0 1-16,-17 0 16,-1 17-16,18 36 15,18 17 1,-18 0-16,17 36 15,1-36-15,0 53 16,-18-52-16,17 17 16,1-18-16,-18 0 15,0-17 1,-18 0 0,1-18-16,-1 0 15,0 0-15,-17-18 16,18 18-16,-1 0 15,0-18-15,1 18 0,-1 0 16,0 0-16</inkml:trace>
  <inkml:trace contextRef="#ctx0" brushRef="#br0" timeOffset="49517.2103">22648 12735 0,'18'0'16,"35"0"0,-18-17-16,89 17 15,-36 0-15,88-18 16,-88 18-16,89-18 16,-89 18-16,35 0 15,-87 0-15,17 0 16</inkml:trace>
  <inkml:trace contextRef="#ctx0" brushRef="#br0" timeOffset="50341.2302">23301 13000 0,'-18'-18'31,"1"1"-31,-1 17 15,0 0-15,-34 0 16,34 17 0,-35 1-16,35 0 15,-17 17-15,35 0 16,0 0-16,0-17 16,0 17-1,18-17-15,17-18 16,-17 0-16,17 0 15,-17 0-15,-1-18 16,1 1-16,-1-1 16,1 0-16,-18 1 0,18-1 15,-18 0-15,0-17 16,0 18-16,17 34 31,-17 36-15,18-35-16,0-1 0,17 19 15,-17-19-15,-1 1 16,1 0-16,-1-18 16,1 0-16,-18 17 15,-18-17 1</inkml:trace>
  <inkml:trace contextRef="#ctx0" brushRef="#br0" timeOffset="51112.7472">24130 12665 0,'18'0'0,"17"0"16,-17 17-16,17-17 16,0 0-16,53-17 15,-35 17-15,-17 0 0,16 0 16,-16 0 0,-19-18-1</inkml:trace>
  <inkml:trace contextRef="#ctx0" brushRef="#br0" timeOffset="51284.9138">24395 12612 0,'0'35'0,"0"0"15,0 1-15,17-1 0,-17 35 16,18-34-16,0-1 15,-1-17-15</inkml:trace>
  <inkml:trace contextRef="#ctx0" brushRef="#br0" timeOffset="51676.1009">24888 11942 0,'18'88'16,"0"0"-1,-1 0 1,1-53-16,-18 36 15,18-18 1,-18-35-16,17-1 16</inkml:trace>
  <inkml:trace contextRef="#ctx0" brushRef="#br0" timeOffset="51846.5538">25171 12188 0,'0'0'0,"17"0"0,36-17 15,-35 17-15,0 0 0,34-18 16,-34 18 0</inkml:trace>
  <inkml:trace contextRef="#ctx0" brushRef="#br0" timeOffset="52285.8142">25541 12083 0,'-18'35'16,"18"0"-16,0-17 15,18 35 1,35 0-16,-35-53 15,17 17-15,-17-17 0,52-35 16,-35 17-16,1 1 16,-19-19-16,19 1 15,-19 0-15,1-36 0,-18 54 16,0-19-16,0 19 16,-18 17-16,18 17 15,0 19-15,0-1 16,0 0-16,18 36 15,0-36-15,-1 18 0,1 0 16,-18-18 0,17-17-16,-17 0 0,0-1 15,-17 1-15,-1-18 16,1 0-16,-36-18 16,17 18-16,-34 0 15,52-17-15,-17 17 16,17 0-1,1 0-15</inkml:trace>
  <inkml:trace contextRef="#ctx0" brushRef="#br0" timeOffset="52798.1082">24730 12718 0,'17'-18'15,"19"18"1,52-18 0,-35 18-16,70 0 15,-52-17-15,123 17 16,-88 0-16,105 0 16,-105 0-16,88 0 15,-141 0-15,53 0 16,-88 0-1,-1 0-15,-34 0 16,-36 17-16</inkml:trace>
  <inkml:trace contextRef="#ctx0" brushRef="#br0" timeOffset="53187.4243">24977 12894 0,'0'18'16,"17"17"-1,1 0-15,0 36 16,-18-36-16,17 18 15,-17-18-15,0 18 16,0-35-16,0-1 16,-17-17-16</inkml:trace>
  <inkml:trace contextRef="#ctx0" brushRef="#br0" timeOffset="53693.3588">25277 13123 0,'17'0'31,"1"0"-31,17 0 16,0-17-1,-17 17-15,0 0 16,17 0-16,0 0 16,-17 0-16</inkml:trace>
  <inkml:trace contextRef="#ctx0" brushRef="#br0" timeOffset="54412.8895">25929 13053 0,'0'-18'0,"-17"1"16,-1 17-1,0 0-15,-17 0 0,17 0 0,-17 0 16,0 35-1,35-18-15,-18 1 16,18 35-16,18 0 16,-1-18-16,1-17 15,0-1-15,17 1 16,-17-18-16,-1-18 16,1 18-16,0-52 15,-18 34 1,17-35-16,-17 35 15,18-17-15,-18 17 16,0 1-16,0 34 31,0 36-15,35 0 0,-35-17-16,35-19 15,-17 1-15,0 17 0,35-17 16,-36-1-16,1-17 15,-1 18-15</inkml:trace>
  <inkml:trace contextRef="#ctx0" brushRef="#br0" timeOffset="94518.7714">19861 10813 0,'-17'0'0,"-1"0"15,36 0 17,17 0-17,-17-18 1,70 18-16,-18-18 16,54 1-1,17-1-15,-53 18 16,-53 0-16,-17 0 0</inkml:trace>
  <inkml:trace contextRef="#ctx0" brushRef="#br0" timeOffset="97982.7603">19861 8202 0,'18'0'47,"0"0"-16,-36 0 79,-17 0-95,-1 0-15,-52 0 16,18 18-16,-1-18 16,1 0-16,-1 0 0,-105 0 15,87 0 1,1 17-16,18-17 0,-54 0 15,36 0 1,53 18-16,17-18 0,1 0 16,17-18-1,17 1 1,1 17-16,-18-18 16</inkml:trace>
  <inkml:trace contextRef="#ctx0" brushRef="#br0" timeOffset="98456.2324">19050 8132 0,'0'-18'16,"-18"18"-16,1 0 15,-1 0-15,-17 0 16,17 0-16,-52 0 16,34 0-16,-69 18 15,34-1 1,-70 1-16,53-1 16,-53 19-16,88-36 15,-18 35 1,53-17-16,36 17 15,17-17-15,89 34 16,-54-16-16,107-1 16,-107-17-16,1-1 0,-1 1 15,-34 0-15,-1-1 16</inkml:trace>
  <inkml:trace contextRef="#ctx0" brushRef="#br0" timeOffset="120828.6731">8290 10301 0,'0'-18'16,"0"1"-16,-17-1 16,-1 18-1,0-17-15,1 17 0,-1 0 16,0 17-16,-17 18 16,0-17-16,0 53 15,35-18-15,-18-18 16,18 35-16,0-34 15,18-19-15,-1 1 16,1 0-16,17-1 0,0-17 16,1-17-1,-19-19-15,19 19 16,-19-19-16,1 1 0,0-35 16,-1 17-16,-17-36 15,-17 37-15,-1-72 16,18 54-16,-35-72 15,17 72-15,-17-18 16,17 70-16,0 0 16,1 36-1,17 35 1,0 0-16,17 53 16,1-53-16,0 0 15,35 70-15,-18-70 16,0 0-16,18 53 15,-18-53-15,1-18 0,17 35 16,-36-52 0,1 0-16,17 17 15,-17-35-15</inkml:trace>
  <inkml:trace contextRef="#ctx0" brushRef="#br0" timeOffset="121357.4513">8678 9984 0,'-17'0'16,"34"0"-1,1 0 1,35-18-16,0 0 15,-18 18-15,18 0 0,-18 0 16,36 0-16,-36 36 16,-35-19-16,0 19 15,0-19-15,-35 54 16,17-36-16,-35 18 16,36-18-16,-1 0 15,0 1-15,18-1 16,18-17-16,17-1 15,-17 1-15,17-18 0,36 18 16,-36-18 0,0 0-16,1-18 15,-19 18-15,1 0 16,-18 18-16,-35-18 16</inkml:trace>
  <inkml:trace contextRef="#ctx0" brushRef="#br0" timeOffset="121563.8735">8731 10231 0,'71'-18'16,"88"-17"-1,-54 17 1,-34 0-16,-53 18 16,-1 0-16</inkml:trace>
  <inkml:trace contextRef="#ctx0" brushRef="#br0" timeOffset="122769.2182">9737 10037 0,'35'0'15,"-17"0"1,35 0-16,-18 0 16,18-18-1,-18 18-15,-17 0 0,17 0 16,-35 18-16</inkml:trace>
  <inkml:trace contextRef="#ctx0" brushRef="#br0" timeOffset="122902.5287">9737 10354 0,'70'0'16,"1"0"-1,-54 0-15</inkml:trace>
  <inkml:trace contextRef="#ctx0" brushRef="#br0" timeOffset="124183.287">8149 10971 0,'18'-17'31,"-1"-1"-15,1 0-16,17 1 15,-17-1-15,17 1 16,-17 17 0,0-18-16,-1 36 15,1-1 1,-18 1-16,35 17 16,-17-17-16,-1-18 15,1 17-15,35-17 16,-35 0-16,17 0 0,35-35 15,-34 17-15,-1 1 16,0-1-16,18-17 16,-35 17-16,35 18 15,-36 18-15,19 0 16,-1-1-16,18 1 16,-18-1-16,36 1 15,-54-18-15,54 0 16,-53 0-16,34-18 15,-34 1-15,0 17 16,-1-18 0</inkml:trace>
  <inkml:trace contextRef="#ctx0" brushRef="#br0" timeOffset="126625.4778">10971 9560 0,'0'-17'15,"0"-1"-15,-17 0 16,-1 18 0,0 0-1,-17 18-15,0 0 16,0 35-16,17-18 16,0 0-16,18 0 15,-17 36-15,34-53 0,-17 17 16,53-17-1,-35-1-15,52-34 16,-34-1-16,-1 0 16,-17-17-16,35-53 15,-36 52-15,-17-16 0,0 16 0,0-17 16,0 0-16,-17 1 16,-1-1-16,-17 0 0,17 0 15,-35-35-15,18 70 16,17 0-16,1 1 15,17 34-15,0 72 16,17-37 0,1 1-16,52 53 15,-17-53-15,-17-18 16,17 18-16,-1-17 0,-16-1 0,-1-18 16,0 19-16,18-1 15,-35-35 1</inkml:trace>
  <inkml:trace contextRef="#ctx0" brushRef="#br0" timeOffset="127145.7562">11448 9472 0,'-18'0'15,"36"0"1,-18-18-16,17 1 0,54-18 16,-54 17-16,36-35 15,-17 35-15,-19-17 16,1-35-16,-18-1 16,0 36-1,-18 17-15,1-17 0,-36 17 16,35 18-16,0 18 15,1-1-15,-18 54 16,35-36-16,0 18 16,0 0-16,35 71 15,-18-54-15,-17-17 0,18 35 16,-18-53-16,0 1 16,-18 17-16,1-18 15,-1-35-15,-17 18 16,17-18-16,1-18 15,-1 0 1,0 1-16,36-1 16,0 18-16,-1-18 0,54 36 15,-36-18-15,18 18 16,18 17 0,-36 0-16,0-17 0,36 0 15,-36-1 1,-35 1-16</inkml:trace>
  <inkml:trace contextRef="#ctx0" brushRef="#br0" timeOffset="128569.3261">10654 10195 0,'-18'0'15,"1"0"-15,34 0 47,1-17-47,52 17 16,-34-18-16,105 0 16,-71 18-16,36 0 15,-18-17-15,36 17 0,105-18 16,-123 18-16,123-18 15,-140 1-15,-1-1 16,-18 18-16,-17-17 0,18-1 16,-54 18-16,1 0 15</inkml:trace>
  <inkml:trace contextRef="#ctx0" brushRef="#br0" timeOffset="129803.9704">11130 10672 0,'0'-18'0,"-17"18"16,-1 0-16,0 0 15,-17 18 1,17-1-16,1 1 0,-1-1 15,0 19-15,18 17 16,-17-18-16,34 18 16,-17-36-16,18 19 15,17-19-15,-17 1 0,0-18 16,35-18 0,-36 1-16,18-1 0,1-70 15,-1 0 1,-35-36-1,0 71-15,0 0 0,-18-17 0,1-36 16,-1 71 0,0 17-16,1 0 0,17 1 15,-18 17-15,18 17 16,0 19-16,0 17 16,0 0-16,18 17 0,17-17 15,-17 18-15,52 17 16,-34-35-16,-19-18 0,54 18 15,-54-35-15,19-1 16,-19-17-16,1 0 16</inkml:trace>
  <inkml:trace contextRef="#ctx0" brushRef="#br0" timeOffset="130115.506">11589 10478 0,'70'-18'0,"-17"18"15,18 0-15,-54 0 16,19 18-16,-19 17 16,1-18-16,-18 36 15,-18-35-15,-17 53 16,17-54-16,1 36 15,17-18-15,0 1 16,17-19-16,36 19 16,-35-36-16,35 0 15,-35 0 1,17 0-16,-18 0 16,-17-18-16,-17 18 15</inkml:trace>
  <inkml:trace contextRef="#ctx0" brushRef="#br0" timeOffset="130272.3325">11695 10724 0,'17'-17'0,"71"-1"16,-35 1-1,-17-1-15,69 0 16,-69 1-16,-19-1 0,1 18 15</inkml:trace>
  <inkml:trace contextRef="#ctx0" brushRef="#br0" timeOffset="130921.9567">12241 10054 0,'36'0'15,"-19"0"-15,19-17 16,-19 17-16,19 0 15,-1-18-15,18 0 16,-36 18-16,1-17 0</inkml:trace>
  <inkml:trace contextRef="#ctx0" brushRef="#br0" timeOffset="131650.4762">12982 9931 0,'0'0'0,"36"0"16,16 0-16,-34-18 15,53 18 1,-54 0-16,1 0 15</inkml:trace>
  <inkml:trace contextRef="#ctx0" brushRef="#br0" timeOffset="131773.7943">12947 10178 0,'71'0'15,"-1"0"1,-35-18-16,36 0 15</inkml:trace>
  <inkml:trace contextRef="#ctx0" brushRef="#br0" timeOffset="133057.0587">13899 9578 0,'-17'-18'0,"-1"1"15,-17 17 1,17 0-16,-17 0 15,17 17 1,1 1-16,-19 17 16,36 0-16,0 1 0,0-19 15,0 19-15,0-19 16,18 1-16,17 17 16,-17-17-16,0-18 0,-1-18 0,36-17 15,-35 17 1,-1-17-16,1 0 0,-18-18 15,18-35-15,-18 35 16,0-18-16,-18 18 0,0-17 16,-17-36-1,18 53-15,-36 0 16,53 35-16,-18 18 0,18 18 16,0 17-16,18 54 15,-1-54-15,19 88 16,-1-70-16,18 35 15,-18-35 1,36 18-16,-36-36 16,-18-17-16</inkml:trace>
  <inkml:trace contextRef="#ctx0" brushRef="#br0" timeOffset="133534.8657">14199 9472 0,'36'-18'16,"-19"1"-16,19-1 15,34-35 1,-35 18-16,1 0 0,-19 17 16,1-17-16,0-36 15,-36 36-15,0-36 16,-17 36-16,17 17 15,-17-17-15,17 35 16,1 0-16,-1 53 16,18-18-16,0 18 0,0 88 15,18-52 1,-1-19-16,1 89 0,0-89 16,-18 36-1,0-70-15,-18 34 16,0-52-16,-17-18 15,18 0-15,-19-18 16,19 1-16,-19-19 16,36 1-16,18 0 15,0 35-15,35-18 16,-18 18-16,53 18 16,-53-1-16,18 19 15,-18-36-15,1 17 16,-36 1-1,0 0-15</inkml:trace>
  <inkml:trace contextRef="#ctx0" brushRef="#br0" timeOffset="133977.9229">14746 8890 0,'-18'35'15,"1"36"1,17-36-16,0 36 0,17 52 15,-17-52-15,18-18 16,0 17-16,17 18 16,-17-35-16,35 18 15,-36-54-15,36 19 16,-35-19-16,-1-17 16</inkml:trace>
  <inkml:trace contextRef="#ctx0" brushRef="#br0" timeOffset="134409.4498">15117 9384 0,'-36'-18'15,"19"18"-15,-19 0 0,1 0 16,17 0-16,1 36 16,17-19-16,0 36 15,0-35-15,35 35 16,-17-36-16,35 1 16,-18 0-16,-17-18 15,-1-18-15,1 18 0,-1-35 16,-17-1-16,18 1 15,-18 0 1,0 0-16,0 17 0,-18 0 16,18-17-16,-17 35 15,34 18 17,1 35-32,17-18 15,1 18-15,-19-36 16,19 19-16,-19-19 0,1 19 15,-1-1-15</inkml:trace>
  <inkml:trace contextRef="#ctx0" brushRef="#br0" timeOffset="134580.0355">15399 9631 0,'-18'35'16,"0"0"-1,1 1 1,-1-19 0,18 1-16,0 0 15,18-36 1</inkml:trace>
  <inkml:trace contextRef="#ctx0" brushRef="#br0" timeOffset="135014.5774">15575 9490 0,'0'17'15,"0"1"-15,-17 17 16,17-17-16,0 17 16,17 0-16,1-17 15,-1-18-15,19 0 16,-1 0-16,-17 0 15,-1-18-15,1-17 16,0-18 0,-1 36-16,-17-19 0,0 19 15,0 34 17,18 36-32,-1-17 15,19 52-15,-19-53 16,1 18-16,0-18 0,-1 1 15,-17 16-15,0-34 16,-17 0-16,17-1 16,-18-17-16,-53 0 15,54 0-15,-18 0 0,-1-17 16,-17-19-16,18 36 16,17-17-16,1-18 15,17 17-15,17-17 16</inkml:trace>
  <inkml:trace contextRef="#ctx0" brushRef="#br0" timeOffset="135276.1002">15910 9013 0,'36'18'16,"-1"0"-16,-18 17 16,36 53-1,-17-35-15,17 53 16,-36-53-16,1 0 0,0 0 16,-18 0-16,0-18 0,0 18 0,-18 0 15,0-36 1,1 19-16,-19-1 15,1-35-15</inkml:trace>
  <inkml:trace contextRef="#ctx0" brushRef="#br0" timeOffset="136294.7228">13705 10283 0,'-17'0'15,"-1"0"1,36 0 31,17 0-32,-17 0 1,35 0-16,70 0 16,-35 0-16,18 0 0,35 0 15,159-35 1,35 18-16,-158 17 0,-19-18 16,19 0-16,87 1 15,-158 17-15,18-18 16,-89 18-16,-17 0 15,-18 18-15,-71-1 16</inkml:trace>
  <inkml:trace contextRef="#ctx0" brushRef="#br0" timeOffset="137311.3929">14640 10689 0,'-53'0'15,"0"0"1,36 0-16,-1 18 16,-17-1-16,0 89 15,35-88-15,0 17 16,35 18-16,-17-35 16,34-1-1,1-17-15,-17-17 16,-19-19-16,19-16 0,-19-37 15,1 36-15,-18-52 16,0 52-16,-18 0 16,-17-35-1,0 52-15,17 1 0,-17 17 16,35 36-16,-18 0 16,18 52-16,0 1 15,18-1-15,35 71 16,-18-88-16,18 0 0,-18 0 15,53 18 1,-52-36-16,17 0 16</inkml:trace>
  <inkml:trace contextRef="#ctx0" brushRef="#br0" timeOffset="137611.8653">14958 10636 0,'53'-17'0,"-18"17"15,18 0-15,0 0 0,17-18 16,-34 36 0,-19-1-16,-17 1 15,-17 17-15,-36 36 16,17-18-16,19-18 0,-18 53 15,35-53 1,0 1-16,35 17 16,0-18-16,0-35 0,1 18 15,17-18-15,-1-18 16,-16 0-16,-1 1 16,-35-1-16,0 0 15</inkml:trace>
  <inkml:trace contextRef="#ctx0" brushRef="#br0" timeOffset="137763.6913">15046 10901 0,'88'0'16,"18"-35"-16,0 17 15,-89 18 1,1 0-16</inkml:trace>
  <inkml:trace contextRef="#ctx0" brushRef="#br0" timeOffset="138657.0257">10883 11395 0,'35'-18'15,"18"0"1,-35 1-16,17-1 0,18-17 16,-17 17-1,-1 18-15,-18 0 16,1 0-16,17 0 16,-17 18-16,0-18 15,-1 0 1,1 0-16,0 0 0,-1 18 15,1-18-15,35 0 16,-36 17-16,54-17 16,-36 0-16,36 0 15,-36 0-15,53 0 16,-52 0-16,52 0 16,-71 0-16,54 0 15,-53 0-15,17 0 16,0 18-16,0-1 15,1-17-15</inkml:trace>
  <inkml:trace contextRef="#ctx0" brushRef="#br0" timeOffset="139291.8536">14288 11271 0,'0'18'15,"0"0"-15,0 17 16,17 0-16,1-17 16,-1-1-16,36 1 15,-35-18-15,17 0 0,18 0 16,-18-18 0,1 1-16,-19 17 15,19-18-15,-1 18 0,-17-18 0,17 18 16,0 0-16,-17 18 0,52 0 15,-52-1-15,17 1 16,18 0 0,18-1-16,-18 1 15,52-36-15,-34 18 16,17-17-16,-17-1 0,17 0 16,0 1-16,-17-1 0,70 18 15,-71-18 1,-17 18-16,18 0 0,-36 0 15,0 18 1,-17-18-16</inkml:trace>
  <inkml:trace contextRef="#ctx0" brushRef="#br0" timeOffset="142422.7263">9790 12506 0,'17'0'16,"36"-18"-1,-35 18-15,17 0 0,36-17 16,-36 17-1,35-18-15,-52 18 16,17 18-16</inkml:trace>
  <inkml:trace contextRef="#ctx0" brushRef="#br0" timeOffset="142566.3223">9913 12718 0,'53'17'15,"18"-17"1,-1 0 0,-52 0-16,-1 0 0</inkml:trace>
  <inkml:trace contextRef="#ctx0" brushRef="#br0" timeOffset="145208.2445">11271 12488 0,'-17'-17'16,"-1"-1"-16,0 0 0,-17-17 15,17 18-15,-34-1 16,16 0-1,19 18-15,-54 18 0,53 0 16,-35 34 0,36 1-16,-1-17 0,18-1 15,0 18-15,18-18 0,-1 0 16,1 1-16,53-1 16,-36-17-16,36-18 15,-36 0-15,35-18 16,-34-17-16,-1-1 15,-17 1-15,-18 0 16,0 0-16,0 17 0,-36-35 16,36 18-16,-35-1 15,17 19-15,1-1 16,-1 18 0,18 18-16,18 35 15,-1-18-15,1 0 16,35 36-16,-18-36 15,0 0 1,1-17-16,-1 0 0,18 17 0,-35-35 16,17 18-1</inkml:trace>
  <inkml:trace contextRef="#ctx0" brushRef="#br0" timeOffset="145504.8682">11836 12506 0,'17'0'16,"1"-18"-1,0 18-15,35 0 16,-18 0-16,18 0 16,-18 0-16,-17 0 0,35 0 15,-36 0 1</inkml:trace>
  <inkml:trace contextRef="#ctx0" brushRef="#br0" timeOffset="146215.3143">12506 12347 0,'0'-17'16,"-18"17"-16,18 17 31,-17 36-15,17-18-16,17 18 15,1 18-15,17-53 16,18 34-16,-18-34 15,18 0-15,-17-18 16,17-18 0,-36 0-16,18-34 15,-17 16-15,-18-34 16,0 34-16,0-16 16,0 34-16,0 0 0,0 36 31,0 17-16,18 0-15,-1 36 16,1-36-16,17 36 16,-17-18-16,17 35 15,-17-53 1,0 36-16,-18-36 16,0 0-16,-36 18 15,19-35-15,-1 0 16,0-1-16,-52 1 0,52-18 15,-52 0 1,34-18-16,-52-17 16,35 17-16,-53 1 15,71-1-15,-53 36 16,53-1-16</inkml:trace>
  <inkml:trace contextRef="#ctx0" brushRef="#br0" timeOffset="161786.8056">10689 11377 0,'0'-18'46,"18"18"1,-1 0-31,1 0 0,35 0-16,-35 0 15,87 0-15,-34 0 16,0-17-16,105 17 15,-88-18-15,18 18 16,0-17-16,106-1 16,-89 18-16,-17 0 0,88 0 15,-106 0-15,-17 0 16,-18 0-16,35 0 16,-71 0-16,1 0 15,-36 18 1,-17-18-1,17 0-15,1 17 0,-1-17 16</inkml:trace>
  <inkml:trace contextRef="#ctx0" brushRef="#br0" timeOffset="163298.4072">9913 14005 0,'18'0'16,"-1"0"0,36 18-1,-17-18-15,16 0 16,-16 0-16,-1 0 0,36 18 15,-54-18-15,1 0 16,-1 17-16</inkml:trace>
  <inkml:trace contextRef="#ctx0" brushRef="#br0" timeOffset="163439.9325">10019 14199 0,'88'18'16,"-17"-36"0,-18 18-1</inkml:trace>
  <inkml:trace contextRef="#ctx0" brushRef="#br0" timeOffset="165790.5807">11183 13723 0,'-18'0'31,"1"0"-15,-1 18-1,1-18 1,-1 17-16,-17 36 16,17-35-16,0 17 15,18-17-15,0-1 0,0 19 16,0-19-16,18 1 15,0-18-15,17 0 16,-17 0 0,17-18-16,-35 1 15,35-19-15,-35 1 16,18-18-16,-18 18 16,0-36-1,0 36-15,0-53 16,-18 53-16,0-54 15,1 54-15,17 0 0,-18-18 16,-17 53 0,35 18-1,0 52 1,18-35-16,-18 1 16,35 52-16,0-53 15,0 1-15,36 16 16,-36-34-16,0 0 15,36 17-15,-53-17 16,-1-18-16</inkml:trace>
  <inkml:trace contextRef="#ctx0" brushRef="#br0" timeOffset="166341.7737">11624 13617 0,'18'0'0,"-1"-17"16,36-1-1,-35 0-15,0 1 0,17-36 16,-35 35-16,17-52 15,-17 52 1,-17-35-16,-1 18 16,1-1-1,-1 19-15,0 17 0,1-18 16,-1 18-16,18 18 0,0 17 16,0 18-1,0 0-15,0 0 16,0-18-16,18 89 15,-1-71-15,-17-1 0,0 19 16,-17 0 0,17-54-16,-18-17 15,-17 18-15,17-18 16,0 0-16,1-18 16,-1-17-16,18 17 15,0 1-15,18-1 16,-1 18-16,19 0 15,34 0-15,-34 0 16,16 18-16,19-1 16,-36 1-16,1 0 0,-1-1 15,-18 1 1,-17-1 0</inkml:trace>
  <inkml:trace contextRef="#ctx0" brushRef="#br0" timeOffset="167831.9058">10866 14270 0,'17'0'31,"54"0"-31,-36 0 16,36 0-16,52 0 15,-52 0-15,105 0 16,-88 0-16,18 0 15,-18 0-15,89-18 16,-36 1 0,-88 17-16,-18 0 0,0 0 0,-17 17 15</inkml:trace>
  <inkml:trace contextRef="#ctx0" brushRef="#br0" timeOffset="173048.3927">11271 14799 0,'0'-18'16,"-17"1"-1,-1 17 1,0 0 0,-17-18-1,17 36-15,1-18 0,-18 35 16,17-17 0,0-1-16,1 36 15,17-35-15,0 17 0,0-17 16,0 17-16,17-17 0,1-1 15,17 19-15,0-36 16,-17 17-16,53-17 16,-54-17-16,36-19 15,-35 19-15,17-19 16,-17-34-16,-1-18 16,-17 35-16,0 0 15,0 0-15,-17-71 16,-1 72-16,0-1 0,1 0 15,-1 0-15,-17 18 16,17 35-16,1 0 16,17 70-1,0 36-15,17-36 16,19 36-16,-19-53 16,36 35-1,-35-52-15,-1-1 0,19 0 16,-1 18-16,-17-18 15,-1-17-15,18 17 16,-17-35-16</inkml:trace>
  <inkml:trace contextRef="#ctx0" brushRef="#br0" timeOffset="173443.3634">11748 14640 0,'-53'0'15,"17"18"-15,1 17 16,17 0-16,1 1 16,17-1-16,0 36 15,17-54-15,1 19 0,0-19 16,35 1-16,-18-1 15,18-34-15,-18 17 16,-17-18-16,-1-17 16,1 17-16,0-52 15,-18 52-15,-18-53 16,18 54-16,-18-18 16,1 35-1,17 52 1,17-34-16,-17 17 0,18 1 15,0-1-15,35 18 16,-18-35-16,-18-1 16,19 1-16,-19-1 0,1-17 15</inkml:trace>
  <inkml:trace contextRef="#ctx0" brushRef="#br0" timeOffset="173687.3514">12488 14252 0,'18'0'15,"-18"18"1,18-18 0</inkml:trace>
  <inkml:trace contextRef="#ctx0" brushRef="#br0" timeOffset="174437.778">13423 13811 0,'-17'-35'0,"17"17"16,-36-17-1,-17 35-15,36 0 0,-1 18 16,-17-1-16,17 1 0,1 17 15,-1 1-15,0-1 16,18 0-16,0-17 0,0 35 16,18-18-16,0-35 15,17 18-15,0-18 16,18-18 0,-18 0-16,1-35 15,-19 18-15,1-53 16,-18 53-16,0-54 15,-18 37-15,18-1 0,-35-71 16,0 71 0,17 0-16,0 0 0,-17 0 15,17 53-15,18 18 16,0 70 0,0-35-16,18 18 15,0-1-15,35 54 16,-36-71-16,19 0 15,-1-18-15,-18 0 0,36 18 16,-35-53-16,0 18 16,17-18-16</inkml:trace>
  <inkml:trace contextRef="#ctx0" brushRef="#br0" timeOffset="175061.4569">13847 13688 0,'0'-18'16,"0"1"-16,0-1 16,-18 0-16,0 18 15,1-17-15,-19 34 16,1 1-1,17 0-15,1 34 16,17-16-16,0 17 16,17-36-16,1 19 15,0-19-15,17 1 16,-17-18-16,17 0 16,-17 0-16,17-35 15,-35 17-15,0 0 16,17-35-1,-17 18-15,0 17 0,0-34 16,0 16-16,-17 19 16,17-1-16,-18 18 15,18 18 1,0 52 0,18-35-16,17 36 15,-17-36-15,35 18 16,-36-35-16,36 17 15,-35-35-15,17 18 16,-53-18 0</inkml:trace>
  <inkml:trace contextRef="#ctx0" brushRef="#br0" timeOffset="175719.0498">13000 14340 0,'18'0'32,"34"-17"-17,37 17-15,-19 0 0,1 0 16,123-18-1,35 1-15,-105-1 16,70 18-16,-124-18 16,71 18-16,-105 0 15,16 0 1,-34 0-16</inkml:trace>
  <inkml:trace contextRef="#ctx0" brushRef="#br0" timeOffset="176619.2735">13458 14746 0,'-17'-18'0,"17"1"15,-35-1 1,-1 1-1,19 17-15,-36 17 16,35 1-16,0-1 16,1 1-16,-1 0 0,1 52 15,17-52-15,0 53 16,0-54-16,35 36 16,0-53-1,-17 18-15,35-1 16,-18-17-16,-17-17 0,17-1 15,18-17-15,-36 0 16,-17 17-16,18-17 0,-18-1 16,0 1-16,0-18 15,0 18-15,-18-71 16,18 53-16,-35-35 16,17 53-16,-17-18 15,18 53-15,-1 0 16,18 17-1,0 19-15,0 34 16,0-17-16,18-18 0,-1 18 16,1-17-16,17 34 15,-17-35-15,17 18 16,0-35-16,-17 0 0,0-1 16,-1 1-16,19-18 15</inkml:trace>
  <inkml:trace contextRef="#ctx0" brushRef="#br0" timeOffset="177013.6656">13811 14552 0,'36'0'16,"-19"0"-16,18 0 15,-17 18-15,17-18 16,-17 17-16,0-17 0,-1 36 16,-17-19-16,0 19 15,0-19-15,-17 18 0,-1 18 16,0-35-1,1 0-15,-1 17 0,18-17 16,18-1-16,-1 1 16,1-18-1,35 18-15,-18-18 16,-17 0-16,35 0 16,-36-18-16,1 18 15,-36-18-15,-17 18 16</inkml:trace>
  <inkml:trace contextRef="#ctx0" brushRef="#br0" timeOffset="177153.8743">13935 14746 0,'88'-18'0,"35"1"16,-87 17-1</inkml:trace>
  <inkml:trace contextRef="#ctx0" brushRef="#br0" timeOffset="180140.3712">13882 13194 0,'17'0'15,"-17"-18"1,0 1 31,-17 17-47,17-18 16,-35 0-16,-1 1 15,-17-1 1,0 0-16,18 18 0,-53-17 15,0-1 1,35 18-16,18 0 0,-54 18 16,36-18-16,18 17 15,0-17-15,-36 18 16,54-18-16,-36 18 16,18-1-16,-1 1 15,19-18-15,-19 18 16,19-1-16,-1 19 15,0-19-15,18 36 16,0-18-16,0 36 16,-17-36-16,17 36 15,-18-18 1,18 53-16,-18-54 16,1 72-16,17-54 15,-18 54-15,18-54 16,0 72-1,-17-89-15,17 88 16,0-88-16,0 88 16,0-88-16,0 70 15,0-88-15,17 54 16,1-54-16,-1-18 16,1 19-16,35-1 15,-18-17-15,54 17 16,-37-17-16,1-1 0,53 18 15,-53-35-15,18 18 16,70-18 0,-71 0-16,1 0 0,52 0 15,-52 0-15,-18-18 16,70 18-16,-70 0 16,35-17-16,-52 17 15,34 0-15,-34-18 16,-1 1-1,-18 17-15,19-36 16,-19 19-16,1-36 16,0 17-16,-1-52 15,-17 35-15,18-88 16,-18 53-16,0-106 16,0 88-16,0-123 15,-18 123-15,18-17 16,0-71-16,-17 105 15,-1 19-15,18 17 0,-35-35 16,-1 52-16,19 1 16,-54 0-1,18 0-15,18 35 16,0-18-16,17 18 16,-17 0-16,-53-18 0,52 18 15,19 18-15,-19 17 16,36-17-16</inkml:trace>
  <inkml:trace contextRef="#ctx0" brushRef="#br0" timeOffset="180839.4732">14464 13370 0,'18'-17'32,"52"-36"-17,-35 17-15,18 1 0,0 0 16,18-18-16,70-18 15,-71 36-15,54-18 16,-89 36-16,18-1 16,0 18-16,-35 0 15,-18 18 1,-18-18-16</inkml:trace>
  <inkml:trace contextRef="#ctx0" brushRef="#br0" timeOffset="182441.8203">15840 12876 0,'-18'0'15,"0"-17"-15,1 17 16,-18-18-16,17 18 15,-17 0-15,17 0 16,0 18-16,-35 17 16,36-17-16,-1 35 15,18-36-15,0 36 16,18-35-16,-1-1 16,19 19-1,-19-36-15,19 0 0,-1 0 16,-17-18-16,-1 0 0,18-17 15,-17 0 1,-18 0-16,0-1 16,0 1-16,0 17 15,18 18 1,-18 18 0,17 17-1,1 1-15,0-19 16,-18 1-16,17 0 0,1 17 15,17-18-15,-17 19 16,-1-36 0,-17 17-16</inkml:trace>
  <inkml:trace contextRef="#ctx0" brushRef="#br0" timeOffset="182709.1874">16051 12541 0,'-17'18'16,"17"17"-16,-18 18 15,18 35 1,0-35-16,18 35 15,-1-35-15,1 0 0,35 18 16,-35-36 0,-1-17-16,19-1 0,-19 1 15,1 0-15,-1-1 16</inkml:trace>
  <inkml:trace contextRef="#ctx0" brushRef="#br0" timeOffset="183536.2952">16404 12612 0,'0'17'16,"0"36"0,0-17-1,0-1-15,18 0 0,-18 18 16,0-18-16,0 1 16,0 17-1,17-36-15,-17 19 16,18-19-16,-18 1 15,18-18-15,-18-18 16</inkml:trace>
  <inkml:trace contextRef="#ctx0" brushRef="#br0" timeOffset="183710.5446">16633 12876 0,'36'0'16,"-19"18"-16,19-18 16,-19 0-16,1 0 15,0 18-15,-1-18 16</inkml:trace>
  <inkml:trace contextRef="#ctx0" brushRef="#br0" timeOffset="184121.3871">17022 12859 0,'-18'0'16,"-35"17"-1,35 19 1,1-1-16,-1-17 0,18 35 15,18-36-15,-1 18 16,19-17-16,-19-18 16,19 0-16,16-18 15,-34 1 1,0-18 0,-18 17-16,0-17 0,0-1 15,0 19-15,17 17 47,1 35-31,-18-17-16,18-1 0,17 1 15,-17 0-15,-18-1 16,17-17 0,-34-17-1</inkml:trace>
  <inkml:trace contextRef="#ctx0" brushRef="#br0" timeOffset="184344.3609">17180 12418 0,'88'53'15,"1"53"1,-36-36-16,35 54 15,-35-54-15,-36-17 0,1 0 16,0 18-16,-18-36 16,0 18-16,-18 17 15,0-34-15,-17-19 0,-35 36 16,52-35 0</inkml:trace>
  <inkml:trace contextRef="#ctx0" brushRef="#br1" timeOffset="191799.694">11942 13035 0,'-18'0'78,"0"0"-47,-35 0-31,18-17 16,-35-1-16,34 18 15,-70 0 1,53 0-16,1 0 0,-54-18 16,53 18-16,-18 0 15,18 0-15,-35 0 16,35 18-16,-17-18 15,52 0-15,-35 18 16,35-18-16,-17 0 16,18 0-16,-1 17 15,0-17 32,18 18-16,0-1-31,0 1 16,0 0-16,0 17 16,0 0-16,0-17 0,0 0 15,0 17-15,0 0 16,0 0-16,0 36 16,0-18-16,-17 35 15,17-35-15,0 0 0,0 35 16,0-35-16,0 0 15,0 70-15,0-70 16,0 53 0,0-53-16,0 18 0,0 34 15,0-34-15,-18 35 16,18-53-16,0 53 16,0-71-16,0 53 15,0-53-15,18 18 16,-18-17-16,0 34 15,-18-35-15,18-17 16,0 17-16,18-17 0,-18 0 16,17-18-1,1 0-15,0 0 16,17 17 0,-18-17-1,19 18-15,-19-18 0,19 17 16,17 1-16,-18-18 15,35 0-15,-17 0 16,0 18-16,35-18 16,-35 0-16,53 0 15,-71 0-15,54 0 16,-36-18-16,-18 18 16,18-18-16,-18 18 0,18-17 15,-18 17-15,-17-18 16,17 18-16,-17-17 0,-1 17 0,1-18 15,-18 0 1,18 1 15,-18-1-15,17 18-16,-17-18 0,18-17 16,0 17-1,-18 1-15,17-1 16,1 1-16,-18-1 15,18 0-15,-18 1 16,0-19-16,0 19 16,0-1-16,0-53 15,0 36-15,0-18 16,17 0-16,-17-88 16,18 53-16,-18-106 15,0 88-15,-18-17 0,18 17 16,-17-123-1,-1 123-15,0 18 0,18-1 16,-17-52-16,-1 71 16,18 17-16,0-18 15,0 36-15,0 17 16,-18 18 0,18-17-16,-35 17 15,17 0-15,-52 0 16,35 17-16,-36-17 15,36 18-15,-18 0 16,18-18-16</inkml:trace>
  <inkml:trace contextRef="#ctx0" brushRef="#br1" timeOffset="195121.6929">21784 11695 0,'0'0'0,"0"17"16,18-17-16,-1 53 15,-17-18 1,18 18-16,17 36 15,-17-37-15,-18 19 0,18 52 16,-18-52-16,0 88 16,-18-89-16,18 19 15,-18-19-15,18 18 0,-17-17 16,17-1-16,0 1 0,0 0 16,17-1-16,-17 36 15,18-53-15,-18 0 16,18 35-16,-1-53 15,1 0-15,35 36 16,-36-36-16,19-17 16,-1 35-16,0-35 15,-17-1-15,17 1 0,18-1 16,-18 1-16,1 0 0,16-1 16,37 1-16,-54-18 15,18 0-15,0 18 0,-18-18 16,71 0-1,-53 0-15,17 0 16,-17 0-16,18 0 0,-1 0 0,72 0 16,-54 0-16,53 0 15,-53 0-15,88 0 16,-105 0-16,17 0 16,0 0-16,1 0 15,16-18-15,54 18 16,18-35-1,-89 35-15,70-18 0,-69 0 16,52 1 0,-53 17-16,-17 0 0,17-18 15,70 18-15,-87 0 16,0 0-16,52 18 16,-52-18-16,34 0 15,-52 17-15,0-17 16,0 0-16,-18-17 0,1 17 15,52 0-15,-70-18 16,17 18-16,-18-17 0,1-1 16,0 18-16,-1-18 15,-17 1 1,18-1 0,-18 0-16,18 1 0,-1-36 15,-17 35 1,0-17-16,18-36 0,0 36 15,-1 0-15,1-53 16,0 52-16,-1-17 16,1-17-16,-18-1 0,17 1 15,19-107-15,-36 89 16,17-18-16,1 18 0,-18-18 16,18-88-1,-18 106-15,0-71 16,0 36-16,0 35 15,0 52-15,-18 1 16,18 17-16,-18-35 16,1 36-16,-19-1 15,19 18-15,-1-17 16,1 17-16,-1 0 0,-17 17 16,17 1-16,-17-18 15,17 17-15,-53 19 16,1-19-1,35 1-15,-71 0 16,53-18-16,0 0 0,-53 0 16,36 0-16,-1 0 15,-17 0-15,0 0 16,-1 0-16,1 0 0,-106 0 16,88 0-16,-141 0 15,124 0-15,-142 0 16,124 0-16,-159 0 15,142 0-15,-142 0 16,141 0-16,-158 0 16,175 0-1,-157 17-15,157-17 0,1 0 16,-70 18 0,123-18-16,17 0 0,0 35 15</inkml:trace>
  <inkml:trace contextRef="#ctx0" brushRef="#br2" timeOffset="221486.345">12047 12982 0,'0'-17'140,"-17"17"-140,-1 0 31,0 0-31,-17 0 16,18 0-16,-36-18 16,35 18-16,-70-18 15,53 18-15,-18 0 0,-36 0 16,54 0 0,-18 0-16,0-17 0,-53 17 15,54 0-15,-37 17 16,72-17-16,-54 0 15,54 0-15,-19 0 16,19 0-16,-19 0 16,19 0-1,-1 0-15,-17 0 16,-1 0-16,19 0 16,-18 0-16,17 0 15,0 0 1,1 0-1,-1 0 32,18 18-47,-18-18 16,18 18 0,-17-18-16,17 17 15,17-17 48,-34 18-32</inkml:trace>
  <inkml:trace contextRef="#ctx0" brushRef="#br2" timeOffset="222643.8623">10848 12947 0,'0'0'0,"0"-18"16,-18 18 15,1 0-15,17 18-1,-18-18-15,18 18 16,-18-18-16,18 17 16,0 1-16,0 17 15,0 0-15,-17 18 16,17-35-16,0 70 16,0-35-16,-18 0 15,18 0-15,-18 70 16,18-34-16,-17-19 15,17 18-15,-18 1 0,18 69 16,-17-70-16,17-17 16,-18 70-16,18-70 15,-18-1-15,1 71 16,17-70-16,-18-1 0,18 72 16,-18-89-1,18 17-15,0 36 16,0-71-16,18 36 15,-18-36-15,18 0 16,-18-17-16,35 0 16,-17-1-16,17-17 15,-18 18-15,36-18 16,-35 17-16,17-17 16,1 18-16,-19-18 0,54 35 15,-36-35-15,0 0 16,36 18-16,-18-18 15,0 0-15,123 0 16,-52 18 0,-54-18-16,1 0 15,35-18-15,-1 0 16,-69 18 0,-1-17-16,35-1 15,-52 0-15,0 18 16,-1-17-16,-17-1 15,0 1 1,0-1-16,0-17 16,0-1-16,18 19 0,-18-19 15,0-34 1,0 17-16,18-35 16,-1 35-16,-17 0 0,18-18 15,-18 1-15,18-1 0,-1-87 16,-17 87-16,0-105 15,0 87-15,-17-69 16,-1 87 0,0-70-16,18 88 15,0-53-15,0 71 16,18-53 0,0 52-16,-1-16 0,-17 16 15,35-34 1,-35 34-16,18-34 15,0 35-15,-18-18 16,-18 17-16,0 1 0,-34-18 16,34 36-1,-17-19-15,-36 19 16,18-1-16,18 18 0,0-18 16,-1 18-16,-17 18 15,36-18-15,17 18 0,-18-1 16,18 1-16</inkml:trace>
  <inkml:trace contextRef="#ctx0" brushRef="#br2" timeOffset="224267.1042">21837 11536 0,'0'17'31,"-18"36"-31,1 0 16,-1-17-16,0 34 0,18-17 15,-35 106-15,17-71 16,1 0-16,-1 89 16,1-72-16,-1-16 15,18-1-15,-18 88 16,18-88-16,0 71 16,-17-71-16,17-35 0,0 18 15,17-18-15,1 35 16,0-53-16,-1 0 0,1 1 15,-1-19-15,36 19 16,-17-19 0,-1 1-16,53 0 15,-53-1-15,18 1 0,0-18 0,53 35 16,-53-35 0,18 18-16,-19-18 0,19 0 0,70 17 15,-88-17 1,88 0-16,-70 0 15,-1 0-15,18 18 0,-17-18 16,17 18-16,-17-18 0,17 17 16,106-17-1,-88 18-15,106-18 16,-124 0-16,18 0 0,-1 0 16,1 0-16,0 0 0,106 0 15,-106-18-15,88 18 16,-89 0-1,89 18-15,-88 0 16,-18-18-16,1 17 0,87 1 16,-105-18-1,-1 0-15,54 18 0,-54-18 16,-17 0-16,35 17 16,0-17-1,-52 18-15,-1-18 0,-17 0 16,35 0-16,-36 0 15,1 0 1,-18-18-16,0 1 16,0-1-16,18 0 15,-18-35-15,0 36 16,0-19-16,0-69 16,0 34-16,0 0 0,17 1 15,-17-18-15,18-89 16,-1 89-16,1 0 15,0 0-15,-1 17 0,19-88 16,-19 89-16,1 17 16,17-88-16,-17 70 15,-1-70 1,1 53-16,17-53 16,-17 88-16,0-53 15,-1 53-15,-17 0 16,0 18-16,0-18 15,0 35-15,0-34 16,-17 34-16,-19 0 16,19 1-16,-71-19 15,35 36-15,-106 0 16,71 0-16,-18 0 16,-123 0-16,87 0 15,1 0-15,-17 0 0,-195 0 16,176 0-16,-211-17 15,194 17 1,0 0-16,0 0 0,-176-18 16,176 18-1,17-18-15,-158 1 0,177 17 16,-142-18 0,159 18-16,-89-17 15,142 17-15,-71 0 16,89 0-16,17 0 15</inkml:trace>
  <inkml:trace contextRef="#ctx0" brushRef="#br2" timeOffset="225929.6423">13847 13106 0,'0'-18'15,"-18"18"1,0 0-1,1-18 1,-1 18-16,0 0 0,-17 0 16,-35 0-16,34 0 15,-123 0 1,89 18-16,17-18 16,-18 0-16,-17 0 0,18 18 0,-71-18 15,70 17 1,0-17-16,-34 0 15,69 0-15,1 0 16,17 0-16,-17-17 16,18 17-16,17-18 0,17 0 15,-17 1-15,18-1 16,-18 1 0,17 17-16,-17 17 31,0 18-31,0-17 0,18 70 15,0 0 1,-18-35-16,17 71 16,-17-54-16,18 1 15,-18 88-15,0-71 16,0 0-16,0 106 16,18-106-16,-18 18 15,0-18-15,0 1 0,17 87 16,-17-88-16,0-17 15,36 35-15,-36-54 16,17 37-16,1-54 16,-1 18-1,-17-36-15,18 19 16,0-36-16,-18 17 16,17-17-16,1 0 15,0 0 1,17 0-16,36 0 15,-36-17-15,88 34 16,-70-17-16,106 18 16,-89-18-16,89 35 15,-71-35-15,89 36 16,-89-36-16,71 0 16,-89 0-16,54 0 15,-71 0 1,17 0-16,-34 0 15,16-18-15,-34 18 16,0-18 0,-18 1-16,-18-19 15,18 19-15,0-19 0,-18 1 16,18-71-16,-17 53 16,17 1-16,17-107 15,-17 53-15,18-123 16,-18 88-16,-18-142 15,18 142-15,-35-123 16,35 158-16,-17-35 16,17 88-16,-18 35 15,18 0-15,0 1 16,-18 17-16,1 0 16,-36 0-1,17 0-15,-16 0 0,-54 17 16,35 1-1,-70 0 1,70 17-16,19-17 0,-37 17 16</inkml:trace>
  <inkml:trace contextRef="#ctx0" brushRef="#br2" timeOffset="226613.0465">15452 12083 0,'-18'0'16,"18"17"-16,18 54 15,-18-18-15,0 53 16,0-36 0,0 18-16,0 1 0,-18-1 15,0 0-15,1 0 0,17 36 16,-18-19 0,36-69-16,-18 17 0,35-18 15,36 18-15,-18-36 16,88 19-1,-36-19-15,-16 1 0,158 17 16,-124-35-16,124 36 16,-124-19-16,124 1 15,-105-18-15,104 0 16,-140 0-16,71-35 16,-124 35-1</inkml:trace>
  <inkml:trace contextRef="#ctx0" brushRef="#br2" timeOffset="226902.4472">17798 13229 0,'-18'-35'16,"-17"-18"0,-1 0-1,19 0-15,-1-35 16,18-18 0,0 36-16,0-1 0,53-70 15,-35 70-15,35-87 16,-36 87-16,19-52 15,-36 70-15,-36-18 16,1 36-16,-106 0 16,53 17-16,-18 0 15,-18 18-15,-17 0 0,-176 18 16,140-18-16,-105 53 16,159-36-1,17 19-15,-71 17 16,89 0-1,53-36-15</inkml:trace>
  <inkml:trace contextRef="#ctx0" brushRef="#br2" timeOffset="227757.257">18150 12823 0,'-17'-17'16,"34"17"15,36 0-15,71 0-1,-54 17-15,36-17 0,141 18 16,-106-18-16,18 0 16,0 0-16,211 0 15,-193 0-15,-1 18 0,141-18 16,-175 17 0,-19-17-16,-17 18 0,35-18 15,-88 18-15,0-18 16</inkml:trace>
  <inkml:trace contextRef="#ctx0" brushRef="#br2" timeOffset="228054.0406">20567 12647 0,'35'18'15,"-17"-1"-15,35 36 16,0-17 0,-18-19-16,18 18 15,0-17-15,0 0 0,0 17 0,35 0 16,-18 1 0,-52-19-16,-18 1 0,0 0 15,-18-18 1,1 0-16,-71 17 15,35-17-15,0 0 0,-88-17 16,70 17-16,1 0 16</inkml:trace>
  <inkml:trace contextRef="#ctx0" brushRef="#br2" timeOffset="228448.1074">18450 12788 0,'36'-53'15,"16"0"1,-52 36-16,18-1 0,0-17 16,-18 17-16,-18 18 15,0 0 1,-70 0-16,35 18 16,-35 35-16,35-36 15,0 19-15,36-19 16,17 19-1,0-19-15,17 1 0,54 35 16,52 0 0,-52-18-16,70 53 15,-70-53-15</inkml:trace>
  <inkml:trace contextRef="#ctx0" brushRef="#br2" timeOffset="231418.7506">13300 12224 0,'-18'0'0,"36"0"94,35-18-94,-18 0 15,0 1-15,18-18 0,71-18 16,-71 35 0,-1-17-16,19 17 0,-18-17 0,53 0 15,-53 17 1,-18 0-16,-17 18 0,-1 0 15,1 0-15,-36 0 16</inkml:trace>
  <inkml:trace contextRef="#ctx0" brushRef="#br2" timeOffset="232052.7636">13388 11853 0,'0'-17'0,"18"17"16,-1 0-16,-17-18 0,18 18 15,-18 18 1,-18 17 0,1-17-16,-54 87 15,36-52-15,17 0 0,-17 18 16,17-1-16,1 19 16,17-54-16,0 0 0,17-17 15,1-1-15,35 19 16,0-19-16,52-17 15,-52 0-15,0 0 16,53-17-16,-71 17 16</inkml:trace>
  <inkml:trace contextRef="#ctx0" brushRef="#br2" timeOffset="237313.4328">10654 15699 0,'18'0'15,"17"17"1,0 1-16,-17-18 16,17 18-16,0-18 15,18 17-15,-18-17 0,-17 0 16,35 0-16,-18 0 16,1-17-16,-1-1 15,35-17-15,19 17 16,-54 18-16,0 0 15,18 18-15,18 17 16,-18-17-16,-18-1 0,0-17 16,0 18-16,36-18 15,0 0 1,-19-18-16,-16 1 16,-1-1-16,0 0 0,18 1 15,-18-1 1,-17 18-16,17-18 0,18 18 15,-35 0-15,0 0 16,17 0-16,-18 18 16,19-18-16,17 18 15,-18-18-15,53 17 16,-53-17-16,71-17 16,-53-1-16,35 18 15,-52 0-15,52 18 16,-53-18-16,53 17 15,-35-17-15,53-17 16,-53 17-16,70-18 16,-70 0-16,71 1 15,-54-1-15,72 0 16,-54 1 0,88-1-16,-88 18 15,89 0 1,-107 0-16,71 0 15,-70 0-15,35 0 16,-71 0-16,36 0 16,-54 0-16</inkml:trace>
  <inkml:trace contextRef="#ctx0" brushRef="#br2" timeOffset="247467.9203">8079 11254 0,'17'0'16,"19"0"-16,-1 0 16,71-18-1,-36 0-15,124 1 16,-88-1-16,0 0 0,106 1 15,-124 17-15,71 0 16,-107 0-16,54 0 16,-70 17-1,-54-17 1,0 0 0</inkml:trace>
  <inkml:trace contextRef="#ctx0" brushRef="#br2" timeOffset="248974.9837">12259 11889 0,'18'-18'16,"-36"0"-1,0 18 1,18-17-16,-17 17 0,-19-18 16,-16 18-16,16-18 15,1 18-15,-71 0 16,53 0-16,-17 0 0,-89 18 15,88 0-15,-70 17 16,71-35 0,-71 35-1,52-17-15,-52 17 0,88-17 16,-70 17 0,70-17-16,-35 17 15,53-17-15,-36-1 16,36 1-16,-18 17 15,35-17-15,-17 35 16,35-36-16,-18 19 16,1-19-16,17 19 15,0-19-15,17 1 0,-17 17 16,0-17-16,18-1 0,17 36 16,-17-35-16,17 17 15,-17 1-15,35-1 16,-36-18-16,54 19 15,-36-19 1,36 1-16,-36 0 16,71 17-1,-53-17-15,0-1 0,52 1 16,-52-1-16,0 1 0,71 17 16,-71-17-1,70 17-15,-70-17 16,18 0-16,52 17 15,-52-17-15,-1-1 0,71 18 16,-53-17 0,-17 0-16,17-18 0,-17 17 15,-1-17-15,1 0 0,70 0 16,-70 0-16,52 0 16,-52 0-16,70-17 15,-88-1-15,52 0 16,-52 18-1,18-35-15,-53 18 16,34-1-16,-16-17 16,-19 17-16,1-17 0,0-1 15,17-52-15,-35 35 16,18-53 0,-36 36-16,-53-54 15,36 72-15,-71-72 16,36 71-16,-89-53 15,53 53-15,0 0 0,-158-70 16,123 88 0,0-18-16,-159-18 15,159 54-15,17 17 0,18 17 16,0 1-16,-70 52 16</inkml:trace>
  <inkml:trace contextRef="#ctx0" brushRef="#br0" timeOffset="263841.2504">6385 7708 0,'18'0'31,"0"0"1,-36 0 77,0 0-93,18-17-16,-17 17 15,-1 0-15,0-18 16,-17 18-16,0-18 15,0 1-15,-18-1 16,17 18 0,-34-18-16,17 1 15,-18-19 1,18 1-16,0 18 0,1-19 16,-1 1-16,-88-36 15,70 36-15,0 0 0,1 0 16,-71-36-16,70 36 15,1-1-15,-1 19 0,18-1 16,-70-17-16,70 0 16,0 17-16,0 0 0,0 1 15,-35-1 1,53 18-16,17-18 0,-17 18 16,17 0-16,0 0 15,1 0-15,17-17 16,17 17-1,-17 17 1,18-17 0</inkml:trace>
  <inkml:trace contextRef="#ctx0" brushRef="#br0" timeOffset="264175.2466">4445 6967 0,'-18'18'31,"1"-18"-15,-1-18-1,0-17-15,-17-18 16,18 18-16,-1 0 16,0-1-16,18 1 15,-17 17-15,-1-34 0,18 34 16,18 18 0,-1 0-16,1 0 0,70 0 15,-35 18 1,0-18-16,53 0 15,-53 0-15,0 0 0,17 17 16</inkml:trace>
  <inkml:trace contextRef="#ctx0" brushRef="#br0" timeOffset="265103.3592">6526 8149 0,'-17'0'78,"-1"0"-78,0 18 15,-52-1 1,35 19-16,-71 17 16,35-18-16,-105 53 15,70-35-15,0 0 0,0 18 16,1-1-16,-19-17 0,18 18 15,0-19-15,18 1 16,-18 18-16,18-18 0,0-18 16,0 18-16,-71 18 15,88-36-15,19 0 0,-1-17 16,17-1-16,-17 19 16,71-36-1,35-18 1,-35 0-1,-1-17-15,1 35 16,0-17-16,-36 34 16,0 1-1,1-18-15,-1 17 16,0 1 0,1 0-16</inkml:trace>
  <inkml:trace contextRef="#ctx0" brushRef="#br0" timeOffset="265448.8172">4780 8872 0,'-17'0'16,"-1"0"-1,-35 18 1,18 0-16,-1 17 16,-122 106-1,122-106-15,-17 18 0,1-17 16,16-1-16,19 0 0,-1 0 16,18-17-16,18 0 15,52-1-15,-17-17 16,0-17-16,0-1 0,17-17 15,19-1-15,-54 19 16,0 17-16,1-18 16,-1 18-16,-18 18 15</inkml:trace>
  <inkml:trace contextRef="#ctx0" brushRef="#br0" timeOffset="266109.4511">6491 8308 0,'-18'0'0,"1"18"16,-1-1-1,-17 36-15,-89 88 16,19-17 0,-19 17-1,36-71-15,-88 107 16,-18-1-1,70-70-15,18-18 0,-123 124 16,123-124-16,-106 106 16,142-88-16,-89 53 15,106-89-15,-17 18 16,34-52-16,1 17 16,17-36-16,1 19 15,-1-36-15,18 17 16,-17-17-1,17 18-15,-18-18 16,18 17-16,-18-17 16,18 18-1,-17-18 17,-1 0-32</inkml:trace>
  <inkml:trace contextRef="#ctx0" brushRef="#br0" timeOffset="266387.6517">4463 10072 0,'-18'17'16,"-17"54"-1,-1-36-15,1 18 16,18 0-16,-36 0 15,-18 88-15,36-88 16,-36 53 0,36-71-16,35 18 15,0-35-15,35-18 0,53 0 16,-35-36-16,18 19 16,-1-18-16,72-36 15,-90 53-15,37-17 16,-54 17-16</inkml:trace>
  <inkml:trace contextRef="#ctx0" brushRef="#br0" timeOffset="271671.1151">1887 15716 0,'0'-17'16,"36"-1"-16,-19 18 15,71 0-15,-35 0 16,53 35 0,-53-17-16,35 70 15,-52-35-15,-1 70 16,-35-52-16,-18 35 15,1-71-15,-36 36 16,17-54-16,1 1 0,0-18 16,-36 0-1,36-18-15,0-35 16,35 36-16,0-1 0,0 1 16,35-1-16,18-17 15,-35 35-15,17 0 0,0 0 16,0 17-16,18 1 15,-35 0-15,0-1 16,-1 1-16,1-1 0</inkml:trace>
  <inkml:trace contextRef="#ctx0" brushRef="#br0" timeOffset="272261.6596">2558 16069 0,'17'-18'16,"19"1"-16,-19-1 16,18 0-16,-17-17 0,17 0 15,1-18 1,-19 18-16,1-18 0,-18 18 16,0 17-16,-18-53 15,1 18 1,-1 36-16,-17-1 0,17 1 15,-17 17-15,35 35 16,-18 53-16,18-35 16,18 17-16,-1 89 15,1-88-15,0 52 16,-1-70-16,1 18 16,-18-54-16,0 19 15,-18-19 1,1-34-1,-1-1-15,0 0 16,1 1-16,17-36 16,35 35-16,-17 18 15,35 18 1,-18-1-16,0 1 0,1 0 0,16-1 16,-16 1-1,-19 0-15,1-18 0,0 17 16,-1 1-16</inkml:trace>
  <inkml:trace contextRef="#ctx0" brushRef="#br0" timeOffset="272515.3476">1764 16686 0,'88'0'0,"71"0"16,-53-17-16,0-1 15,140-17 1,1 0-16,-141 17 16,159 0-1,-195 18-15,-17 18 16,-17-18-16,-1 18 0,-18-1 15</inkml:trace>
  <inkml:trace contextRef="#ctx0" brushRef="#br0" timeOffset="273022.0911">2011 16810 0,'17'0'16,"19"0"0,-1 18-16,53 34 15,-35-16-15,0 17 0,0-18 16,-18 18-16,-17-18 0,17 53 16,-17-52-16,-53 34 15,17-35-15,-53 18 16,36-35-1,-35-18-15,34 0 16,19-18-16,-19 1 16,36-19-16,-17 1 15,34 17-15,1 1 0,35-1 16,17 18 0,-34 0-16,-1 18 0,0-18 15,18 35-15,-35-17 16,-1-1-16,1 1 0,-18 0 15</inkml:trace>
  <inkml:trace contextRef="#ctx0" brushRef="#br0" timeOffset="274233.8308">2699 17074 0,'-18'0'16,"18"18"0,-18 35-1,18-18-15,0 1 16,0-19-16,18 36 16,0-35-16,-1-1 15,1-17-15,0 0 16,-1-17-16,1-1 15,-18-17 1,18 35-16,-18-18 16,17 18-1,1 35 1,0-17-16,17-18 16,-18 18-16,19-18 15,-1 0 1,0 0-16,-17-18 15,-18 0 1,0 1-16,0-1 0,-18-17 16,18 17-16,-17 1 15,-1-19-15,0 1 16,1 17-16,17 1 0</inkml:trace>
  <inkml:trace contextRef="#ctx0" brushRef="#br0" timeOffset="274412.5699">3263 17216 0,'0'70'16,"0"-35"-16,18-17 15,-18 35 1,17-35-16</inkml:trace>
  <inkml:trace contextRef="#ctx0" brushRef="#br0" timeOffset="275157.2389">3898 16563 0,'18'0'16,"17"0"-16,36 0 15,52 0 1,-88 0-16,36 18 15,-36-18-15</inkml:trace>
  <inkml:trace contextRef="#ctx0" brushRef="#br0" timeOffset="275287.5913">4039 16792 0,'53'18'16,"35"-18"-1,1-18-15,-54 1 16</inkml:trace>
  <inkml:trace contextRef="#ctx0" brushRef="#br0" timeOffset="275803.7346">4692 15910 0,'0'18'16,"0"0"-16,0 34 15,18-34-15,17 53 16,-17-71-16,-1 17 16</inkml:trace>
  <inkml:trace contextRef="#ctx0" brushRef="#br0" timeOffset="275924.5532">4833 16016 0,'0'18'15,"18"17"1,-1-17-16,1-1 0</inkml:trace>
  <inkml:trace contextRef="#ctx0" brushRef="#br0" timeOffset="276464.3886">5239 16563 0,'-18'0'0,"-35"0"15,36 18-15,-19-1 16,19 1 0,-1-1-16,18 1 0,0 17 15,0 1-15,0-1 0,18 0 16,17 18-16,-17-35 16,17-1-16,18 1 15,-18-18-15,0 0 0,18-18 16,-35-17-1,0 18-15,-1-72 16,1 54-16,-18-18 0,-18-35 16,1 17-16,-36-52 15,35 70 1,-53-53-16,36 53 0,-18 18 16,36 53-1,17 52 1,35 54-1,-18-71-15,54 88 16,-36-88-16,54 52 16,-54-69-16,53 17 15,-53-18-15,18-17 16,-35-18-16</inkml:trace>
  <inkml:trace contextRef="#ctx0" brushRef="#br0" timeOffset="277210.583">5733 16510 0,'-18'0'31,"18"18"-31,0-1 0,0 36 16,0-18 0,0-17-16,18 35 15,-1-35-15,1-1 0,17-17 16,-17 18 0,-1-18-16,-17-18 15,18 18-15,0-35 16,-1 17-16,-17 1 15,18 17 1,0 17 0,-1 36-1,1-35-15,0 0 0,17 17 16,0-17-16,-17-18 16,35 17-16,-36-34 15,1-1-15,17-17 16,-35 17-16,18-17 0,-18-18 15,-18 35 1,1-17-16,-19-18 16,1 18-16,0-1 15,17 19-15,1 17 16</inkml:trace>
  <inkml:trace contextRef="#ctx0" brushRef="#br0" timeOffset="278310.3613">6438 16792 0,'0'-17'0,"0"34"31,0 19-15,0-19-16,18 1 0,-18 35 15,17-36-15,-17 1 16,18 0 0,0-18-16,-18-18 0</inkml:trace>
  <inkml:trace contextRef="#ctx0" brushRef="#br0" timeOffset="278571.5315">6597 15893 0,'-18'53'16,"1"-36"-16,17 1 16,0-1-16,17-17 0</inkml:trace>
  <inkml:trace contextRef="#ctx0" brushRef="#br0" timeOffset="278705.6131">6773 15875 0,'-17'35'16,"-1"-17"-16,0 17 0,18-17 15,-17-1-15,17 1 16</inkml:trace>
  <inkml:trace contextRef="#ctx0" brushRef="#br0" timeOffset="279651.91">7408 16404 0,'18'0'47,"35"0"-31,17 0 0,-34 18-16,52-18 15,-53 0-15,-17 0 0,35 0 16,-36 0-16</inkml:trace>
  <inkml:trace contextRef="#ctx0" brushRef="#br0" timeOffset="279805.6406">7514 16598 0,'18'18'0,"35"-1"16,-18-17-16,53 0 15,-35 0-15,-18 0 16,1-17-16,-1 17 0,-17 0 16</inkml:trace>
  <inkml:trace contextRef="#ctx0" brushRef="#br0" timeOffset="284912.9019">8326 16475 0,'-18'0'0,"18"-18"16,18 36 15,52 17-15,-35-17-16,36 35 15,-36-18-15,18-18 16,18 36-16,-36-35 16,0 17-16,-17-17 15,0 0-15,34 17 16,-52-17-16,18-18 0,-18 17 15,-18-17 1</inkml:trace>
  <inkml:trace contextRef="#ctx0" brushRef="#br0" timeOffset="285151.7152">8731 16334 0,'-35'17'15,"17"19"-15,-35 52 16,36-35-16,-18 0 16,-1 17-16,1-17 0,0 18 15,17-36-15,0 18 16,18-36-16</inkml:trace>
  <inkml:trace contextRef="#ctx0" brushRef="#br0" timeOffset="285513.1642">9031 16828 0,'-18'0'16,"18"17"-1,0 1-15,18-1 16,0 19 0,-18-1-16,0-17 15,17 17-15</inkml:trace>
  <inkml:trace contextRef="#ctx0" brushRef="#br0" timeOffset="286412.7995">9402 16633 0,'-18'0'46</inkml:trace>
  <inkml:trace contextRef="#ctx0" brushRef="#br0" timeOffset="287013.8263">9790 16633 0,'-18'-17'16,"0"17"-16,-17-18 16,17 18-1,-17 0-15,17 18 16,-17 17-16,18 0 16,-1 36-1,18-18-15,0-18 0,18 36 16,17-36-16,-18-17 0,54-1 15,-18-17 1,-18-17-16,36-19 16,-36 1-16,18-53 15,-35 53-15,-1-71 16,-17 53-16,-35-53 16,17 53-16,-17 0 15,-18-53-15,0 53 16,18 18-16,0 0 0,17 17 15,0 18-15,1 0 16,-1 18-16,18 0 0,0 17 16,0 35-16,18 1 0,35 70 15,-18-70 1,0-1-16,36 36 0,-18-71 16,-18 1-16,53 16 15,-35-16 1,-18-36-16,-17 0 0</inkml:trace>
  <inkml:trace contextRef="#ctx0" brushRef="#br0" timeOffset="287325.8759">10178 16545 0,'35'-17'16,"35"17"-1,-34 0-15,-1-18 0,53 18 16,-35 18 0,-53-1-16,18 1 15,-18 35 1,-18-18-16,-17 18 0,17 0 16,-17 18-1,35-36-15,18 18 0,-1-36 16,19 36-1,-1-35-15,35 0 16,-52-18-16,17 0 16,-17 0-16,0 0 0,-1-18 15,-34 18-15</inkml:trace>
  <inkml:trace contextRef="#ctx0" brushRef="#br0" timeOffset="287486.8674">10213 16810 0,'53'0'16,"-18"18"-16,0-18 15,18-18-15,0 0 0,0 18 16,35-35-16,-52 35 16,-19 0-16,1 0 15</inkml:trace>
  <inkml:trace contextRef="#ctx0" brushRef="#br0" timeOffset="287681.3061">11254 16986 0,'0'-17'16</inkml:trace>
  <inkml:trace contextRef="#ctx0" brushRef="#br0" timeOffset="290490.1321">14252 16598 0,'0'-17'0,"0"-1"15,-17 18-15,-1-35 16,18 17-1,-35-17-15,17 35 16,-35-18-16,18 18 16,-36 35-16,36 1 15,-36 52 1,54-35-16,-1 0 0,1 0 16,17 0-16,17-1 0,1-16 15,17-1-15,0-17 16,18-1-16,-17-17 0,87-35 15,-70 0-15,53-53 16,-71 35-16,18-71 16,-35 54-16,-18 17 15,0 0-15,-18-71 16,0 71-16,-35-52 16,18 69-16,0 1 15,0 0-15,-18 17 16,35 18-16,18 18 0,-18 35 15,18 52-15,18-16 16,0-19-16,35 71 16,-18-70-16,0-36 0,18 18 15,-18-18-15,18 1 16,-17-1-16,-1-17 16,-18-18-16,1 0 0,17 0 0,-35-18 15</inkml:trace>
  <inkml:trace contextRef="#ctx0" brushRef="#br0" timeOffset="290851.0026">14605 16457 0,'-18'0'15,"18"53"1,0 0-16,18 17 16,0-17-16,17 18 15,0-36 1,36 1-16,-36-19 15,-17-17-15,17 0 0,0-17 16,1-19-16,-36 19 16,17-36-16,-17 35 15,0-17 1,-17 17-16,17 36 16,0 17-1,17-17-15,1 35 16,17-36-16,18 19 15,-35-36-15,35 0 16,-18-18-16,-18 0 16,1 1-16,-18-19 15,-18 1-15,1 0 16,-1 17-16,1 0 16</inkml:trace>
  <inkml:trace contextRef="#ctx0" brushRef="#br0" timeOffset="291118.8874">15275 16633 0,'18'36'16,"17"17"-1,-35-36-15,18 19 0,-1-19 16,-17 1-16,0 0 0,0-1 15,0 1-15,0-1 16,-17 1-16,17 0 16,0-1-16,35 19 15,0-19 1,1-17-16,-19 0 16,1 0-16,0 0 15</inkml:trace>
  <inkml:trace contextRef="#ctx0" brushRef="#br0" timeOffset="291996.3255">15328 16686 0,'0'-17'32,"-17"17"-17,-1 0 16,18-18-15,-18 18 0,1 0-1,-1 18-15,-17-18 16,17 17-16,18 1 16,18-18-1,-1 18-15</inkml:trace>
  <inkml:trace contextRef="#ctx0" brushRef="#br0" timeOffset="292453.7765">15646 16528 0,'0'-18'0,"17"18"16,19-18-1,-1 1 1,0 17-16,0-18 0,18 0 16,-35 18-16,17 0 15</inkml:trace>
  <inkml:trace contextRef="#ctx0" brushRef="#br0" timeOffset="292581.3783">15752 16651 0,'52'18'16,"19"-36"-1,0 0-15,-54 1 0</inkml:trace>
  <inkml:trace contextRef="#ctx0" brushRef="#br0" timeOffset="294849.5801">16334 16298 0,'-18'0'16,"36"0"-1,35 53 1,-18-17-16,35 16 15,-34 1-15,34 0 16,-35-17-16,18 16 16,-35-16-1,0-1-15,-1-35 16,-17 18-16</inkml:trace>
  <inkml:trace contextRef="#ctx0" brushRef="#br0" timeOffset="295039.1578">16651 16387 0,'-35'17'16,"17"36"0,1-18-16,-19 71 15,19-71-15,17 18 16,-18 18-16,18-53 15,18 17-15,-1-35 16,-17 18-16</inkml:trace>
  <inkml:trace contextRef="#ctx0" brushRef="#br0" timeOffset="295310.3291">16916 16616 0,'17'0'16,"1"0"-16,0 0 16,-1 17-16,1-17 0,-18 18 0,18 0 15,-18 35-15,0-36 16,0 1-16,0 0 16,0 17-16,-18-17 15,0-1-15,18 1 16,18-18-1,0 0 1,17 17 0,0-17-16</inkml:trace>
  <inkml:trace contextRef="#ctx0" brushRef="#br0" timeOffset="295500.0814">17374 16686 0</inkml:trace>
  <inkml:trace contextRef="#ctx0" brushRef="#br0" timeOffset="296295.3812">17886 16528 0,'0'-36'16,"-18"19"-1,1 17 1,-19 0 0,19 17-16,-1 1 0,-17 35 15,17 17 1,18-34-16,0-1 0,35 18 15,18-18 1,-35-17-16,52-18 16,-34 0-16,-1-18 15,18-17-15,-18 0 16,-17-1-16,0-34 16,-18 17-16,0 0 0,-18-35 15,0 17 1,18 18-16,-35-52 15,0 34-15,17 18 0,0 0 16,-17-17-16,17 52 16,1 0-16,17 36 15,0 52 1,17-17-16,1 18 0,0 0 16,17 52-16,18 0 15,-18-70-15,1 0 16,-19-17-16,54 16 15,-54-16-15,19-19 16,-19 1-16</inkml:trace>
  <inkml:trace contextRef="#ctx0" brushRef="#br0" timeOffset="296708.1076">18327 16387 0,'17'-18'16,"1"18"-16,0-18 15,17 18-15,53 0 16,-35 0-16,35 0 16,-52 18-1,-19-18-15,1 53 16,-18-36-16,0 1 0,-35 17 0,-18 36 16,17-36-1,19 18-15,-1-35 0,18 17 16,18 18-16,-1-35 15,1-1-15,17 1 0,1 0 16,34-18-16,-52-18 16,17 18-16,-17-18 0,-18 1 15,0-1 1</inkml:trace>
  <inkml:trace contextRef="#ctx0" brushRef="#br0" timeOffset="296879.2327">18344 16633 0,'53'0'0,"18"-17"16,-18-1 0,17 1-16,36-19 15,-53 36-15,18-17 16</inkml:trace>
  <inkml:trace contextRef="#ctx0" brushRef="#br0" timeOffset="297075.6938">19226 16651 0,'18'0'16,"-36"0"-1</inkml:trace>
  <inkml:trace contextRef="#ctx0" brushRef="#br0" timeOffset="298770.1176">20761 15875 0,'18'106'16,"-18"-36"-16,17 1 15,-17 70-15,18-70 16,0 70-16,-18-88 16,17 17-16,1-52 15,-1-18 1,1 0-16,17-35 16,-17-1-16,17-34 15,1 52-15,16-35 16,-16 36-16,-1 17 15,0 0-15,-17 0 0,17 17 0,-35 18 16,18 18 0,-18-35-16,0 17 0,-18-17 15,-17 0-15,-18 17 16,18-35-16,-1 0 16,-34-18-1,52 18-15,-17-17 0,17 17 16,18-18-16,0 0 15</inkml:trace>
  <inkml:trace contextRef="#ctx0" brushRef="#br0" timeOffset="300182.0722">20391 16439 0,'0'-17'0,"0"-1"16,0 1-1,0-1-15,-18 0 16,-17 1 0,35-1-16,-18 18 0,-17 0 15,-1 18-15,-16 35 16,-1 17 0,53-35-16,-18 1 0,18 34 15,35 1 1,-17-54-16,17 1 15,-17-18-15,70 0 16,-53-18-16,-17 1 0,17-1 16,-17-17-16,17-53 15,-17 35-15,-18 17 0,0-16 16,0-1-16,-36-53 16,19 35-16,-1 18 15,1 0-15,-1-17 0,-35-36 16,35 53-16,-17 18 15,17 35 1,18 35-16,0-17 16,18 70-1,-18-35-15,35 35 16,-17-35-16,17 53 16,1-53-16,16 35 15,-16-35-15,-1 0 0,18 35 16,-18-35-1,-17-18-15,0-17 16,-1-18-16,1 17 16</inkml:trace>
  <inkml:trace contextRef="#ctx0" brushRef="#br0" timeOffset="300690.2071">21484 16263 0,'35'0'31,"-17"0"-31,17 0 15,54 0-15,-54 0 16,0-18-16,18 18 16,-35 0-16,-18 18 15</inkml:trace>
  <inkml:trace contextRef="#ctx0" brushRef="#br0" timeOffset="300812.3604">21519 16439 0,'18'0'0,"35"18"16,0-18-16,-18-18 0,36 1 16</inkml:trace>
  <inkml:trace contextRef="#ctx0" brushRef="#br0" timeOffset="302214.156">22507 16334 0,'-17'-18'0,"-1"18"16,0-18-1,1 18-15,-1 0 16,-17 18-16,-1 0 15,19-1-15,-1 36 16,1-18-16,17 18 16,0-17-16,17-1 15,18-17-15,-17-1 16,0 1-16,52-18 16,-34-18-1,-19 1-15,54-36 0,-54 0 16,19-35-1,-19 52-15,-17-17 0,18-52 16,-18 52-16,0 0 16,-18 0-16,1-53 15,17 53-15,-18 0 0,0 0 16,1 36-16,17 34 16,-18 71-1,36-35 1,-18 0-16,35 71 15,0-71-15,-17 0 0,0-1 16,17-16-16,18 52 16,-18-53-16,-17 0 0,-1-17 15,19 17 1</inkml:trace>
  <inkml:trace contextRef="#ctx0" brushRef="#br0" timeOffset="302551.1467">23195 16087 0,'88'0'15,"1"0"1,-54 0-16,-18 0 0,19 35 15,-36-17-15,0 35 16,-18-18-16,0-18 16,1 19-16,-18 34 15,35-52-15,0 17 16,0-17-16,0 17 0,17 0 16,1-17-1,-1 0-15,36-18 0,-35 0 16,35 0-1,-35 0-15,-1-18 16,-17 0-16,-17 18 16,-1-17-16</inkml:trace>
  <inkml:trace contextRef="#ctx0" brushRef="#br0" timeOffset="302701.3858">23107 16387 0,'71'-18'16,"-19"0"-16,72 1 16,35-1-16,-89 0 15,1 1-15,-36 17 0</inkml:trace>
  <inkml:trace contextRef="#ctx0" brushRef="#br0" timeOffset="302851.8823">24024 16422 0,'18'-18'0</inkml:trace>
  <inkml:trace contextRef="#ctx0" brushRef="#br3" timeOffset="322694.4597">7902 9384 0,'18'-18'16,"0"18"-16,-1 0 15,18-17-15,1-1 0,-1 0 16,0 1-16,1-1 0,52-17 15,-35 17-15,52-17 16,-52 35 0,0-18-16,36 18 15,-37 0-15,1 0 0,0 0 16,35 0 0,-35 18-16,0 0 0,18-1 15,-36-17-15,36 18 16,-18 17-1,-36-17-15,1-18 16,0 17-16,-1 1 0,1 0 0,17 35 16,-17-36-1,-1 18-15,1 1 16,0-1-16,-18 0 0,17-17 16,-17 17-16,0 53 15,0-52-15,0 17 0,18 0 16,-18-1-16,0 54 15,18-53-15,-18 0 16,17 0-16,-17 0 0,18 53 16,-18-53-16,17 0 15,1 70-15,-18-70 16,0 0-16,18 53 16,-18-53-16,0 17 0,17 36 15,1-53 1,-18-18-16,18 18 0,-18 0 15,17-18-15,1 54 16,0-54-16,-1 35 16,1-52-16,-1 17 0,19 18 15,-19-35-15,19-1 16,17 19 0,-36-36-16,1 0 15,17 17-15,-17-17 16,-1 18-16,19-18 0,-19 0 0,19 0 15,-19 18-15,54-18 16,-54 0-16,19 17 16,-1-17-16,0 0 0,18 18 15,-18 0-15,1-18 16,34 17-16,-34 1 16,34 0-1,-35-18-15,18 0 0,-17 17 16,-1-17-16,18 0 0,0 18 15,0-18-15,0 0 16,52 0-16,19 17 16,-54-17-16,54 18 15,-71-18-15,88 0 16,-71 0-16,1 0 16,0 0-16,-1 0 0,54 0 15,-54 0-15,89 0 16,-89 0-16,1-18 15,70 18 1,-70 0-16,-18 0 0,52 0 16,-34 0-16,-36 0 15,71 0-15,-53 18 16,35-18-16,-35 0 16,35 0-16,-35 18 15,18-18 1,-36 17-16,36-17 15,-36 0-15,18 18 16,-18-18-16,36 0 16,-54 0-1,36 18-15,-35-18 16,0 0-16,-1 0 16,18 0-16,-17 0 15,0 0-15,-1 0 16,1 0-16,-18 17 125,0 1-110,0 0 1,0-1-16,0 18 16,0 1-16,-18 34 15,18-34-15,0-1 16,0 18-16,0 17 16,0-17-16,0 18 15,0-36-15,0 0 0,0 1 16,18-1-16,-18 18 15,18-18-15,-18-17 16,17 17-16,-17-17 0,18 17 16,0-35-1,-18 18-15,17-1 0,-17 1 16,0-1 31,-17-17-32,-1 0-15,0 0 16,1 0-16,-19 0 16,36 18-16,-53-18 15,36 0-15,-36 18 16,18-1-16,-36 1 16,36 0-16,-53-1 15,35 1-15,0 0 16,-35-1-1,35 1-15,-18 0 0,-35-1 16,53 1-16,-17-18 16,-54 35-16,54-35 15,17 18-15,-88-1 16,-18 1 0,88-18-16,1 0 0,-107 18 15,107-18-15,-18 0 16,-89 17-16,89-17 15,0 0-15,-88 0 16,70 0-16,-106 0 16,106 18-16,-123-18 15,123 18-15,-123-18 16,123-18-16,-123 18 16,123-18-16,-106 1 15,106 17-15,0 0 16,-105 0-1,-1 0-15,106 17 16,-123-17-16,141 18 16,-18-18-16,18 0 0,-89 18 15,89-18-15,-53 0 16,88 0 0,0 0-16,-53 0 15,71 0-15,-35 0 16,52 0-16,0 0 15,18-18-15,0 0 16,18 1 0,0-1-16,-1-35 15,-17 35-15,18-34 16,-1 16-16,-17 1 16,18-36-1,0 36-15,-18-18 0,17-53 16,-17 36-16,0 17 15,0-18-15,0 1 0,0-89 16,0 71-16,-17 0 16,17-89-16,0 107 15,-18-89 1,18 88-16,0-17 0,0 18 16,0-19-16,-18-87 15,18 88-15,-35-106 16,18 88-16,17 18 0,-36-106 15,19 106 1,-1-18-16,-17 0 0,17 0 16,0 18-16,1-88 15,-1 105-15,18-35 16,0 71-16,0 0 0,0-18 16,18 35-16,-1-53 15,1 36-15,0 18 16,17-19-16,0 19 0,36-36 15,-36 35-15,18 18 16,18-18-16,-18 18 16,-18 0-16,53-17 15</inkml:trace>
  <inkml:trace contextRef="#ctx0" brushRef="#br3" timeOffset="325849.2745">4780 17339 0,'18'0'16,"-1"0"-1,1 0-15,17 0 16,-17 0-16,53 0 16,-54 0-16,71 0 15,-52 0-15,69 0 16,-52 0-16,89 0 15,-72 0-15,71 18 16,-53-18-16,106 17 16,-88-17-16,88 36 15,-88-36-15,123 17 16,-123-17 0,124 18-16,-107-18 15,106 0-15,-105 0 16,123 0-1,-124 0-15,124 0 0,-106 0 16,106-18 0,-123 18-16,123-17 15,-124 17-15,1 0 16,-19-18-16,1 18 0,88 0 16,-88 0-16,70 18 15,-70-18-15,-17 0 0,69 0 16,-70 0-1,-17 0-15,-18 0 16,0 17-16,-18-17 0,0 0 0,36 0 16,-53 0-1,-18 18 1,-18-18-16,0 0 16</inkml:trace>
  <inkml:trace contextRef="#ctx0" brushRef="#br3" timeOffset="327589.2019">13741 17339 0,'-18'0'16,"36"0"0,17 0-1,-17 0-15,70-18 16,-53 18-16,89-17 15,-72 17-15,107-18 16,-88 18 0,17-18-16,0 1 0,18 17 15,106-18-15,-106 1 16,105 17-16,-87 0 16,-19 0-16,1-18 0,124 18 15,-125 0-15,107 0 16,-106-18-1,0 18-15,70 0 16,-88 0-16,53 0 16,-52 0-16,52 0 15,-71 0-15,71 0 16,-52 0-16,69 0 16,-87 0-16,88 0 15,-71 0-15,53 0 16,-53 0-16,36-17 15,-71 17-15,35-18 16,-53 18-16,0 0 16,-35 18-1,-53-18 1</inkml:trace>
  <inkml:trace contextRef="#ctx0" brushRef="#br3" timeOffset="328383.231">20038 17074 0,'17'0'32,"19"-17"-17,-19 17-15,19 0 0,34 0 16,-17 0-16,0 0 16,106-18-16,70 18 15,-105-17-15,17 17 16,0-18-16,176 0 15,-158 1-15,194-1 16,-194 0-16,17 1 16,194-1-16,-176 18 15,-17-18-15,176 18 16,-212 0-16,-18 0 0,54 18 16,-107 0-1,-35-18-15,1 35 16</inkml:trace>
  <inkml:trace contextRef="#ctx0" brushRef="#br3" timeOffset="331403.4415">25894 14623 0,'-18'0'16,"18"17"-1,0 19-15,-17-1 0,17 18 16,-18 35-16,18-35 15,-18-18-15,18 18 0,0-35 16,36 35 0,-19-36-16,1-17 0,0 0 15,34-35-15,-16 0 16,-19 17-16,1-17 16,0 17-16,17 1 15,-17 17-15,17 35 16,-18-18-16,1 1 15,17 17-15,1-17 16,-19-18-16,19 18 16,-1-36-16,-17 0 0,-18-17 15,17 17-15,-17-34 16,0 16-16,0-52 16,-17 35-16,17-17 15,0 52-15,0 0 16,0 36-1,0 0-15</inkml:trace>
  <inkml:trace contextRef="#ctx0" brushRef="#br3" timeOffset="331647.8526">26617 15046 0,'0'18'0,"18"35"16,-18-1-1,17-16-15,-17-19 0,18 1 16,0 17-16,-1-35 15</inkml:trace>
  <inkml:trace contextRef="#ctx0" brushRef="#br3" timeOffset="332905.393">27182 14623 0,'17'0'31,"1"0"-15,-1 0-1,1 17 1,-18 1-1,-18 0 1</inkml:trace>
  <inkml:trace contextRef="#ctx0" brushRef="#br3" timeOffset="333038.7692">27199 14817 0,'18'0'16,"-1"0"-1,1 0-15</inkml:trace>
  <inkml:trace contextRef="#ctx0" brushRef="#br3" timeOffset="333261.1002">27587 14623 0,'36'0'16,"34"0"0,-35 0-16,36 0 15,-18 0-15,-36 0 16,-17-18-16</inkml:trace>
  <inkml:trace contextRef="#ctx0" brushRef="#br3" timeOffset="333377.5704">27675 14728 0,'36'36'16,"17"-19"-1,17-17-15,-52 0 16</inkml:trace>
  <inkml:trace contextRef="#ctx0" brushRef="#br3" timeOffset="333951.7041">28310 14640 0,'0'36'32,"0"-1"-32,0 0 0,0 0 0,18 1 15,0-1-15,-18 0 0,53 18 16,-36-35 0,36-1-16,-35-17 15,17-17-15,-17-1 16,-18-17-16,0 0 15,0-1-15,0 19 16,0-1 0,17 36-1,1 17-15,0-17 16,-1-18-16,36 35 16,-18-35-16,18 0 15,-35 0-15,17-35 16,-17-1-16,-18-17 15,-18 18-15,1-35 16,-1 34-16,-17 1 16</inkml:trace>
  <inkml:trace contextRef="#ctx0" brushRef="#br3" timeOffset="334128.6982">29069 14923 0,'18'52'16,"-1"1"0,-17-35-16,18 17 15,-1-35-15,1 0 16</inkml:trace>
  <inkml:trace contextRef="#ctx0" brushRef="#br3" timeOffset="334529.1494">29669 14781 0,'17'-17'16,"1"17"-16,0-18 0,34 0 15,-16 18-15,34 0 16,-34-17-1,-1 17-15</inkml:trace>
  <inkml:trace contextRef="#ctx0" brushRef="#br3" timeOffset="335181.5622">30780 14446 0,'0'53'0,"-18"18"16,18-36-16,-35 71 15,17-71-15,-17 53 16,0-52-16,-1-19 15,-16 19 1,34-36-16,-17 0 0,-1 0 16,36-18-16,-17-17 15,17 17-15,0-17 0,17-1 16,1 19-16,35-36 16,-18 53-16,0-18 15,36 18-15,-36 18 16,1 17-16,34 18 15,-52-18-15,17 1 0,-17-1 16,35 18 0,-53-36-16</inkml:trace>
  <inkml:trace contextRef="#ctx0" brushRef="#br3" timeOffset="336935.9943">31485 14640 0,'-35'-17'16,"0"17"-1,17 17-15,1-17 0,-19 53 16,19 18 0,17-36-16,0 0 15,17 18-15,19 0 16,-19-53 0,19 0-16,16 0 15,-16-17-15,34-54 16,-34 36-16,16-71 15,-34 53-15,0-71 16,-18 72-16,0-72 16,0 71-16,-36-53 15,19 71-15,-18 0 16,17 35-16,-17 17 16,17 19-16,-17 87 15,35-70-15,0 71 16,0-54-16,70 36 15,-34-71-15,34 53 16,-17-52-16,0-1 16</inkml:trace>
  <inkml:trace contextRef="#ctx0" brushRef="#br3" timeOffset="337376.6054">31997 14587 0,'0'53'16,"0"-17"-16,0-19 16,18 36-16,-1 0 15,-17-35-15,18 17 16,0-35-1,-1 0 1,1-18 0,-1-17-16,-17 17 15,18 18 1,-18 18-16,18 17 16,-18 1-1,35-1-15,-17-17 16,-1-1-16,19-17 15,-19 0-15,18 0 0,18-17 16,-53-19-16,18 19 16,-18-19-16,0 1 0,-18 0 0,18-1 15,-35-34 1,17 52-16,-17 1 16,35 34-16,0 19 15,0-19-15</inkml:trace>
  <inkml:trace contextRef="#ctx0" brushRef="#br3" timeOffset="337544.3996">32703 14834 0,'0'71'16,"0"-1"-1,0-52-15,17 35 16,-17-35-16</inkml:trace>
  <inkml:trace contextRef="#ctx0" brushRef="#br3" timeOffset="338388.1359">26088 15822 0,'0'-18'16,"-18"1"-1,18 34-15,-17 1 0,-1 88 16,18 17-1,-18-70-15,18 0 16,36 18-16,-1-54 16,-17 1-16,17-18 15,18-18-15,-18-34 16,0 16-16,-35 1 16,36-36-1,-36 54-15,17-1 0,-17 0 16,0 36-16,18 0 15,0 35-15,-1-18 16,1 0-16,35 18 16,-36-53-16,1 18 15,35-1-15,-35-17 16,-1-17-16,-17-1 16,0 1-16,0-19 0,0 19 15,-17-19-15,17-17 16,-18 36-16</inkml:trace>
  <inkml:trace contextRef="#ctx0" brushRef="#br3" timeOffset="338644.0537">26811 16051 0,'18'0'15,"-1"0"1,1 18 0,-18 0-16,0-1 0,0 1 15,-18 0-15,1 17 0,17-17 16,-18 17-16,18-18 0,18 19 16,-1-36-16,19 17 15,-1-17-15,36 0 16,-54-17-1</inkml:trace>
  <inkml:trace contextRef="#ctx0" brushRef="#br3" timeOffset="339068.2905">27340 15822 0,'0'18'31,"36"-18"-15,-19 17-16</inkml:trace>
  <inkml:trace contextRef="#ctx0" brushRef="#br3" timeOffset="339185.4957">27393 16034 0,'0'17'0,"18"1"16,-1-18 0</inkml:trace>
  <inkml:trace contextRef="#ctx0" brushRef="#br3" timeOffset="339367.5235">27834 15787 0,'53'-18'16,"18"1"0,-36-1-16,-17 18 0,-1 0 15</inkml:trace>
  <inkml:trace contextRef="#ctx0" brushRef="#br3" timeOffset="339501.1217">27852 15963 0,'35'18'0,"-17"-1"16,52-17-16,-34-17 15,-1 17-15,0-18 16</inkml:trace>
  <inkml:trace contextRef="#ctx0" brushRef="#br3" timeOffset="340240.091">28522 15787 0,'0'-18'0,"-18"18"31,18 18-31,0-1 0,0 19 0,0-1 16,0 18-16,0-18 0,18 18 16,-18-18-16,18 18 0,-1 0 15,19-17 1,-19-36-16,1 0 0,0 0 15,-1 0-15,-17-18 16,18 0-16,-1-17 16,1 0-16,-18 17 0,18-17 15,-1 17-15,1 18 16,0 0-16,-1 18 16,1-1-1,0 1-15,-1 0 16,1-18-16,0 17 0,-1-17 15,1-17-15,-1-1 16,-17-17-16,0-1 16,-17-16-1,17 16-15,-18-34 16,18 34-16,0-16 16,18 34-1</inkml:trace>
  <inkml:trace contextRef="#ctx0" brushRef="#br3" timeOffset="340533.8157">29157 15963 0,'71'0'15,"-1"0"1,-17 0 0,-35 18-16,-18-1 15,0 1-15,-36 35 16,1-35-16,0 17 16,17-17-16,1-1 15,17 1-15,53-18 16,-36 0-1,18 0-15,36-18 16</inkml:trace>
  <inkml:trace contextRef="#ctx0" brushRef="#br3" timeOffset="340904.5406">30057 15893 0,'35'0'15,"88"-18"1,-70 18-16,-17-18 15,-1 18-15</inkml:trace>
  <inkml:trace contextRef="#ctx0" brushRef="#br3" timeOffset="341385.0904">31009 15593 0,'0'17'0,"0"19"0,0-1 16,-17 53-16,-1-35 15,-17 0-15,17 0 16,-17-18-16,-1 18 0,1-35 0,0 17 16,-18 0-16,18-35 15,17 0-15,18-35 16,0 0-1,18-1-15,35-16 16,-36 16-16,19 19 0,16-1 16,-16 18-16,-1 18 15,0-1-15,-17 36 16,0-18 0,-1 18-16,-17-35 15,18 0-15,-18-1 16</inkml:trace>
  <inkml:trace contextRef="#ctx0" brushRef="#br3" timeOffset="342120.7936">31662 15840 0,'-18'-36'15,"-17"36"1,17 0-16,-17 0 16,0 18-16,-1 35 15,19-18-15,-18 36 16,35-54-1,0 19-15,0-19 0,17 1 16,1 0-16,17-1 0,18-17 16,0-17-1,-35-19-15,17 19 0,-18-19 16,1-52-16,-18 35 16,0 0-16,0 1 15,0-1-15,-18-71 16,1 89-16,-1 0 0,1-1 15,-1 19-15,0 17 16,18 17-16,-17 1 0,-1 70 16,18-35-16,0 18 0,0-18 15,0 17-15,18-17 0,-1 0 16,1 0-16,52 17 16,-52-34-16,17 17 15</inkml:trace>
  <inkml:trace contextRef="#ctx0" brushRef="#br3" timeOffset="342510.4274">31856 15822 0,'17'0'15,"-17"18"-15,18 35 16,-18-36-16,18 54 15,-1-54-15,1 36 16,0-35-16,-1-18 0,1 18 16,0-36-16,-1 0 15,-17-17 1,18 17-16,-18 1 16,18-1-16,-18 36 15,17-1 1,1 1-16,-1 0 15,72-1 1,-72-17-16,19 0 16,-19 0-16,18-35 15,-35 17-15,18-17 0,-18-18 16,-18 0 0,1 18-16,17 17 0,-18-17 15</inkml:trace>
  <inkml:trace contextRef="#ctx0" brushRef="#br3" timeOffset="342775.3126">32597 15946 0,'35'0'0,"36"17"15,-54-17-15,1 35 16,-18-17 0,0 0-16,-18-1 0,1 1 15,-36 35-15,35-35 16,18-1-16,-18 19 0,36-19 16,17 1-1,1-18-15,16 17 16,-16-34-16,-1 17 15</inkml:trace>
  <inkml:trace contextRef="#ctx0" brushRef="#br3" timeOffset="343459.9046">26300 16792 0,'17'53'16,"1"53"-1,0 0 1,-18-53-16,17 0 0,-17 35 15,0-53-15,18 0 16,-1-35 0,1-35-1,0 17-15,17 1 16,18-18-16,-18 35 16,-17 17-16,52 18 15,-52 1-15,-18-1 0,18 36 16,-36-54-1,0 1-15,-17 0 16,0-18-16,17 0 0,-35 0 16,36-18-16,-1 0 15,18 1-15,-18-1 0,18-17 16</inkml:trace>
  <inkml:trace contextRef="#ctx0" brushRef="#br3" timeOffset="343927.3002">27411 17110 0,'0'17'16,"0"1"15,17 0-31</inkml:trace>
  <inkml:trace contextRef="#ctx0" brushRef="#br3" timeOffset="344061.0269">27428 17374 0,'18'0'15,"0"0"1,-1 0 0,-17-17-1</inkml:trace>
  <inkml:trace contextRef="#ctx0" brushRef="#br3" timeOffset="344277.3194">27852 17145 0,'35'0'16,"0"-18"-1</inkml:trace>
  <inkml:trace contextRef="#ctx0" brushRef="#br3" timeOffset="344407.3637">27852 17321 0,'53'0'16,"-36"0"-16,19 0 0,17-17 15,-36-1-15</inkml:trace>
  <inkml:trace contextRef="#ctx0" brushRef="#br3" timeOffset="345478.5955">28734 16810 0,'0'-18'31,"0"36"0,0 17-15,0 0-16,17 71 16,-17-35-16,0 52 15,18-70-15,0 35 16,-1-52-16,1-1 15,0-17-15,-18-36 32,17-35-32,1 18 15,0-18-15,-1 18 16,18-1 0,-17 19-16,35 17 15,-35 17-15,-1 1 16,-17 17-16,0-17 0,0 17 0,-17 0 15,-19 1 1,1-19-16,17-17 0,-52 18 16,52-18-16,-17 0 15,17 0 1,18-18-16,36 1 16,-19 17-16</inkml:trace>
  <inkml:trace contextRef="#ctx0" brushRef="#br3" timeOffset="345718.7994">29633 17163 0,'71'0'16,"-36"0"-1,36-18-15,-36 18 16,0 0-16,1-18 0</inkml:trace>
  <inkml:trace contextRef="#ctx0" brushRef="#br3" timeOffset="346792.4726">30921 16828 0,'0'17'0,"0"18"16,0 18-16,-18 0 16,18 0-16,-35 53 15,17-71-15,-34 36 16,16-54-16,1 1 0,-36 0 15,18-36 1,36 0-16,-18-34 16,35 34-16,0 0 0,35-17 15,35 17 1,-34 1-16,17 17 16,0 17-16,35 19 15,-53-1-15,0-17 0,1 17 16,-1-18-1,-18 1-15,1 0 0</inkml:trace>
  <inkml:trace contextRef="#ctx0" brushRef="#br3" timeOffset="347593.2126">31415 17198 0,'18'-18'31,"17"18"-31,0-17 16,18 17-1,-35 0-15,52 0 16,-52 0-16,-1 0 16</inkml:trace>
  <inkml:trace contextRef="#ctx0" brushRef="#br3" timeOffset="348995.066">31662 17074 0,'0'-17'16,"17"17"0,-17-18-16,18 18 0,-18-17 15,18 17-15,-18-18 47,-18 18-31,18-18-16,-18 1 15,1 17 1,-18-18-16,17 18 16,0 0-16,-35 0 15,18 0-15,-18 18 16,36-1-16,-36 19 15,35-19-15,0 18 16,18-17-16,0 17 16,0-17-16,53 17 15,-17-35-15,34 18 16,-35-36-16,36 1 16,-36-1-1,36-53-15,-54 54 16,1-18-16,-18-1 0,18 1 15,-18-53 1,0 53-16,-36-36 16,36 36-16,-53-1 0,36 19 15,-36 17 1,35 0-16,1 0 16,-1 17-16,18 19 15,0-19-15,0 54 16,18-36-16,-1 53 15,1-52-15,35 34 16,-36-35-16,36 18 16,-35-35-16,53 35 15,-54-53 1,1 0-16,-1 0 0,-17-18 31</inkml:trace>
  <inkml:trace contextRef="#ctx0" brushRef="#br3" timeOffset="349450.4755">31997 16598 0,'18'18'15,"-18"-1"-15,0 36 0,0 53 16,0-53-16,0 18 0,0-18 16,0 0-16,0 17 15,0-52-15,-18 17 16,18-53-1,18 1 1,17-1-16,-17 0 0,34-17 16,-34 35-16,53 18 15,-54-1 1,19 19-16,-19-1 16,-17 0-16,0-17 15,-17 0-15,-36-18 16,17 0-16,-34 0 15,35-18-15,-18 0 16,35 18 0,18-17-16,0 34 15</inkml:trace>
  <inkml:trace contextRef="#ctx0" brushRef="#br3" timeOffset="349594.454">32597 17268 0,'-18'-17'16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6T03:44:24.88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3704 3210 0,'0'18'16,"53"0"-16,0-1 16,88-17-16,-70 0 15,87-17 1,-69-1-16,52 0 15,-71 1-15,18-1 16,-70 0-16,17 18 16</inkml:trace>
  <inkml:trace contextRef="#ctx0" brushRef="#br0" timeOffset="268.5329">4269 3351 0,'17'106'15,"1"-70"-15,-18 16 0,53 54 16,-18-35 0,0-18-16,-17 17 15,-18-34-15,0-1 16,0-18-16,-18 19 0,-17-19 16,-35 19-16,17-19 15,-53 19 1,53-36-16,-71 17 15,89-17-15,0 0 0,-18 0 16,35 0-16,18-17 16</inkml:trace>
  <inkml:trace contextRef="#ctx0" brushRef="#br0" timeOffset="744.9258">5203 3087 0,'-35'35'15,"0"36"1,0-1-16,-1 177 16,19-159-16,17 18 15,0-18-15,17-17 0,36 52 16,-17-87-16,52 52 15,0-53 1,-53-35-16</inkml:trace>
  <inkml:trace contextRef="#ctx0" brushRef="#br0" timeOffset="1135.207">5592 3669 0,'-18'53'16,"18"0"-16,-18 17 15,18-34-15,36 16 16,-19-34-16,36 17 16,-18-35-16,-17 0 0,17 0 15,-17 0-15,0-17 16,-1-1-1,18 18 1,-17 18-16,0-18 16,17 17-1,0-17-15,18 0 16,-35-17-16,35-19 16,-36 19-16,1-36 15,-18 35-15,0-17 0,0 17 16,-18-35-1,-17 18-15,18 18 16,17-1-16,-18 0 16</inkml:trace>
  <inkml:trace contextRef="#ctx0" brushRef="#br0" timeOffset="1323.9771">6491 3898 0,'-18'53'15,"-17"0"1,18-35-16,-36 35 16,35-36-16,-17 19 15,35-19-15</inkml:trace>
  <inkml:trace contextRef="#ctx0" brushRef="#br0" timeOffset="1718.3881">6738 3157 0,'0'106'16,"0"-53"-16,0 71 16,0-54-16,18 54 15,-18-71-15,17 17 16,-17-52-16,18-1 16,-18 1-16,18-36 15,-1 1-15,1 17 16,17-18-16,-17 18 0,35 0 15,-18 18 1,18 35-16,-35-36 16,-1 19-16,-17-19 0,0 18 15,-17-17-15,-1 0 16,-17-1-16,-36 1 16,36-18-16,17 0 0,-17 0 15,0-18-15,-1 1 16,19-19-16,17 1 15</inkml:trace>
  <inkml:trace contextRef="#ctx0" brushRef="#br0" timeOffset="2186.1542">7320 2910 0,'35'36'15,"1"-1"-15,-19 0 0,54 71 16,-36-53-16,36 88 15,-36 18 1,-17 0 0,-18-89-16,0-17 0,-36 53 15,19-71-15,-19 0 0,-34 18 16,35-35 0,-1 17-16,19-35 15</inkml:trace>
  <inkml:trace contextRef="#ctx0" brushRef="#br0" timeOffset="2603.7033">8308 3298 0,'18'18'0,"-1"-18"16,1 0-16,-1 18 15,19-18-15,-1 0 0,0 0 16,-17 0-16,0 0 0,-1 17 15</inkml:trace>
  <inkml:trace contextRef="#ctx0" brushRef="#br0" timeOffset="2742.1805">8290 3563 0,'71'0'16,"17"0"-1,-17-18-15,-18 1 16</inkml:trace>
  <inkml:trace contextRef="#ctx0" brushRef="#br0" timeOffset="3333.233">9631 2505 0,'0'53'0,"0"-18"15,17 18-15,1 35 16,0-35-16,-1-18 16,1 18-16,0-18 0,-1 54 15,1-54-15,-18 35 16</inkml:trace>
  <inkml:trace contextRef="#ctx0" brushRef="#br0" timeOffset="3510.6201">9437 3298 0,'70'18'0,"54"-36"15,-36 1-15,88-18 16,-70 17-1,-18 0-15,1 1 0,-19 17 16,-35 0-16,18 0 0,-17 0 16</inkml:trace>
  <inkml:trace contextRef="#ctx0" brushRef="#br0" timeOffset="4009.5648">9684 3863 0,'0'141'15,"0"-88"1,0-35-1,0-1-15,17-34 16,1-19-16,-18-34 16,18 34-16,-1-34 15,-17 35-15,36-18 16,-19 35-16,19 0 16,-19 36-1,1 17-15,-18 1 16,17 34-16,-17-35 15,0 1 1,0-19-16,18-17 16,-18-17-16,35-19 15,-17-16 1,0 34-16,35-17 16,-36 17-16,18 36 15,1-1-15,-19 19 16,1-1-16,0 0 0,-1 0 15,1 36-15,0-53 16,-18 17-16,17 0 16</inkml:trace>
  <inkml:trace contextRef="#ctx0" brushRef="#br0" timeOffset="5094.7809">11906 3210 0,'0'-17'31,"0"-1"-15,0 0-1,18-17-15,-18 17 16,18-34 0,-18 34-16,17-53 15,1 54-15,-1-19 0,-17 19 16,18-1-16,-18-17 16,-18 35-1,-34 18 1,-37 17-16,36-18 15,-17 1-15,-54 17 16,36-17-16,18 0 16,-71 17-16,70-35 0,0 18 15,19-1-15,-1 1 16,53-1-16,0 1 16,35 17-16,0-17 15,71 35-15,-53-35 16,70 34-16,-70-34 15,71 17-15,-89-17 16,18 17 0,-53-17-16,-18 35 15,-17-18-15,0-17 0,-71 35 16,53-36 0,18 19-16,-18-19 0,18 1 15,17 17-15,18 0 16,35 1-16,36 17 15,-18-36-15,0 1 0,88 17 16,-88-35-16,17 18 16,36-18-16,-53-18 15,17-17 1,-52 17-16,-18 1 0,18-19 16,-36 1-16,18 17 15,-35 1-15,17 17 16,18 17-16,-17-17 15</inkml:trace>
  <inkml:trace contextRef="#ctx0" brushRef="#br0" timeOffset="5434.4796">11430 4180 0,'18'0'16,"-18"18"0,17 17-16,1 18 15,0 0 1,-18-35-16,17 17 16,1-35-16</inkml:trace>
  <inkml:trace contextRef="#ctx0" brushRef="#br0" timeOffset="5606.0831">11430 4092 0,'35'-17'0,"-17"17"15,0-18-15,-1 18 16,18 0-16,-17 0 15,0 0-15</inkml:trace>
  <inkml:trace contextRef="#ctx0" brushRef="#br0" timeOffset="5772.9297">11642 4110 0,'17'0'15,"19"0"-15,-1 0 16,0 0 0</inkml:trace>
  <inkml:trace contextRef="#ctx0" brushRef="#br0" timeOffset="5911.9451">11642 4233 0,'35'0'0,"18"0"16,0-17-1,17-1 1,-52 18-16</inkml:trace>
  <inkml:trace contextRef="#ctx0" brushRef="#br0" timeOffset="6078.8154">12030 4163 0,'17'35'16,"-17"-17"-16,18 17 16,0-35-1,-1 0-15</inkml:trace>
  <inkml:trace contextRef="#ctx0" brushRef="#br0" timeOffset="6663.3429">11289 2558 0,'18'35'16,"-18"18"-16,17-36 16,1-17-1,-18-35 1,0 18 0,0-19-16,0-17 15,0 18-15,0 17 16,17 1-16,1 34 15,0 19 1,-1 17 0,19 0-16,-36-36 15,17 1-15,1-18 16,-18 17-16,18-34 16,-1-18-1,-17 17 1,18 0-16,17-17 15,0 35-15,1 18 16,-19 17-16,1 18 16,-18-18-16,18 0 15,-18-17-15,17 17 0,1 1 16,-18-19-16</inkml:trace>
  <inkml:trace contextRef="#ctx0" brushRef="#br0" timeOffset="7941.4439">12735 3263 0,'18'18'15,"17"-1"-15,-17 1 16,52-36-16,-17 1 16,71-54-16,-71 36 15,0-18-15,35-53 16,-71 36-16,19-36 16,-19 53-16,-34-35 15,-1 70-15,-35-17 16,18 35-16,-18 53 15,35 0-15,-35 88 16,36-35-16,-1 88 16,1-89-1,-1 90-15,0-143 16,1 54-16,17-70 16,-36-1-16,19-35 15,-19-35 1,1-36-1,17 36-15,18-18 16,0 35-16,36 1 16,-1 34-16,18 18 15,-18 1-15,36 17 16,-36-18-16,0-17 16,1-1-16,-1 1 0,0-1 15</inkml:trace>
  <inkml:trace contextRef="#ctx0" brushRef="#br0" timeOffset="8470.077">13899 2575 0,'-17'-17'15,"-18"17"1,17 17-16,0 19 0,-35 69 16,36-16-16,-19 16 15,36 1-15,0 124 16,0-142-16,53 71 16,-17-89-16,34 36 15,-17-71-15,18 0 16,-54-17-16,19-18 15</inkml:trace>
  <inkml:trace contextRef="#ctx0" brushRef="#br0" timeOffset="9142.866">14781 3351 0,'-17'-35'0,"-1"0"16,-35 17 0,-17 18-1,34 0-15,-17 35 0,18 1 16,0-1-16,0 18 0,17 0 16,0-18-16,18 18 0,18 35 15,17-52-15,36-1 16,-36-18-16,36-17 15,-18-17 1,17-36-16,-52 18 16,17-36-16,-35 18 15,0-17 1,-18 34-16,1-17 0,-1 36 16,0 17-16,1 0 15,17 53 1,0-18-16,35 36 15,-17-36-15,52 18 16,-34-36-16,34 19 16,-35-19-16,1-17 15</inkml:trace>
  <inkml:trace contextRef="#ctx0" brushRef="#br0" timeOffset="9477.071">15011 2575 0,'0'36'16,"-36"34"-16,36-35 15,0 54-15,0-54 16,0 0-16,0 0 0,18 1 16,0-1-16,17 0 0,-17-17 15,35 17 1,-36-17-16,18-18 0,-17 0 15,0-18-15</inkml:trace>
  <inkml:trace contextRef="#ctx0" brushRef="#br0" timeOffset="9626.1715">15258 2910 0,'0'36'0,"17"-19"15,1 1-15,0 17 16,-1-35 0</inkml:trace>
  <inkml:trace contextRef="#ctx0" brushRef="#br0" timeOffset="9770.8155">15311 2787 0,'0'-18'16,"17"18"0,1 0-1</inkml:trace>
  <inkml:trace contextRef="#ctx0" brushRef="#br0" timeOffset="9966.5523">15469 2540 0,'36'0'16,"17"18"-1,-36-1-15,36 54 16,-18-36-16,1 53 16,-19-52-16,1-1 15,-18 18-15,-18-18 0,-17 36 16,17-36-16,-17-17 15</inkml:trace>
  <inkml:trace contextRef="#ctx0" brushRef="#br0" timeOffset="10483.9298">15946 3634 0,'0'35'16,"0"0"-16,-18 18 15,0-18-15,-17 36 16,0-36-16,-1 0 15,19 1-15,-54-1 16</inkml:trace>
  <inkml:trace contextRef="#ctx0" brushRef="#br0" timeOffset="12190.0157">16510 3298 0,'0'-17'0,"-18"17"16,18 35-1,0 0-15,18 36 16,0-18-16,17 17 16,0-52-1,18 17-15,-35-35 16,35 0-16,-18-17 15,0-19-15,-35 1 16,18-18 0,-18 36-16,0 34 15,18 89 1,-1 18 0,1-54-16,-1 1 15,1-1-15,0 1 0,-1 35 16,-17-53-16,-35 17 15,17-35-15,-34-17 16,34-18-16,-70-18 16,35 1-16,-35-36 15,35 18-15,-18-18 16,36 35-16,17-17 16,1-1-1,17 19-15</inkml:trace>
  <inkml:trace contextRef="#ctx0" brushRef="#br0" timeOffset="12530.3367">17004 2522 0,'18'0'0,"52"36"16,1 52 0,-18-35-16,-1 17 15,1 1-15,0 17 0,36 106 16,-54-88-16,-18-18 15,19 89-15,-36-107 16,-18 1 0,0-18-16,-17-1 0,-35 37 0,17-36 15,-36-1 1</inkml:trace>
  <inkml:trace contextRef="#ctx0" brushRef="#br0" timeOffset="14675.6233">5944 5997 0,'-17'-53'16,"-1"36"-16,-17-1 15,17 0-15,-17 18 16,17 0-16,-52 18 16,-19 35-1,54-18-15,-35 53 0,52-35 16,-17 36-1,35-54-15,35 35 16,-17-52-16,52-18 16,-35 0-16,36-18 15,-36-17-15,18-18 16,-35 18-16,17-36 16,-35 36-16,0-35 15,0 52-15,-18-17 16,1 35-1,17 17-15,0 19 16,0-1-16,17 35 16,1-34-16,17-1 15,1-17-15,34 34 16,1-34-16,-36-18 16,-17 0-16</inkml:trace>
  <inkml:trace contextRef="#ctx0" brushRef="#br0" timeOffset="15043.8545">6138 5168 0,'-35'18'16,"17"35"-16,1 0 15,17 0-15,-18 52 16,18-52-16,35 36 16,-17-54-16,17 18 15,1-18-15,-1-35 16,0 18-16,-17-18 0,-1 0 16</inkml:trace>
  <inkml:trace contextRef="#ctx0" brushRef="#br0" timeOffset="15209.8344">6297 5539 0,'0'35'16,"0"-17"-16,18 17 16,-1-18-16,19-17 15,-19 0 1,1 0-16</inkml:trace>
  <inkml:trace contextRef="#ctx0" brushRef="#br0" timeOffset="15327.7566">6297 5327 0</inkml:trace>
  <inkml:trace contextRef="#ctx0" brushRef="#br0" timeOffset="15528.852">6456 5221 0,'35'35'0,"0"18"15,18 0 1,-35-17-16,17 52 16,-35 0-1,-35-18-15,17-17 16</inkml:trace>
  <inkml:trace contextRef="#ctx0" brushRef="#br0" timeOffset="15793.7708">6862 5786 0,'35'0'16,"18"0"-1,-18 0-15,18 0 16,-35 0-16</inkml:trace>
  <inkml:trace contextRef="#ctx0" brushRef="#br0" timeOffset="15926.8988">6879 5997 0,'88'0'16,"-35"-17"0,-35 17-16,17 0 0</inkml:trace>
  <inkml:trace contextRef="#ctx0" brushRef="#br0" timeOffset="16594.6793">7743 5733 0,'-17'0'16,"17"17"-1,0 36 1,17 35-16,1-35 0,17 18 15,18-18 1,-17-18-16,-1-35 16,18 18-16,0-36 15,-36 0-15,19-52 16,-36 35 0,-18-1-1,18 19-15,-18 34 16,18 54-1,18-18-15,0 53 16,-1-53-16,1-1 16,-18-16-16,18 17 0,-18 17 15,0-35-15,-18 18 16,0-35-16,-17-18 16,0 0-16,-1 0 15,-16-53 1,16 35-16,1-17 0,17 0 0,-17-18 15</inkml:trace>
  <inkml:trace contextRef="#ctx0" brushRef="#br0" timeOffset="16957.1639">7638 5362 0,'17'-17'0,"1"-19"15,35-17 1,-36 18-16,1 0 0,17-36 15,-17 36-15,17-18 16,-17 53 0,-18 18-1,0 17 1,35 18-16,-35-35 16,18 17-16,0-18 15,-18 19-15,35-1 16,-35-17-16</inkml:trace>
  <inkml:trace contextRef="#ctx0" brushRef="#br0" timeOffset="17233.7843">8326 5080 0,'-18'0'16,"-17"53"-16,17-18 15,0 53-15,18-35 16,0 18-16,18-18 16,17 17-1,-17-34-15,35 17 16,-36-36-16,19 18 15,-19-35-15,19 0 16</inkml:trace>
  <inkml:trace contextRef="#ctx0" brushRef="#br0" timeOffset="17384.2931">8573 5415 0,'0'0'0,"0"18"15,17 35 1,1-36-16,-1-17 0,1 18 16,17-18-16</inkml:trace>
  <inkml:trace contextRef="#ctx0" brushRef="#br0" timeOffset="17523.9512">8625 5256 0,'-17'0'16,"34"0"-1</inkml:trace>
  <inkml:trace contextRef="#ctx0" brushRef="#br0" timeOffset="17718.1334">8784 4974 0,'35'35'16,"1"1"-16,-19 17 0,36 35 16,-17-53-16,-19 18 15,1 0-15,-1 35 16,-34-35-16,-18 35 15</inkml:trace>
  <inkml:trace contextRef="#ctx0" brushRef="#br0" timeOffset="19069.7381">9454 5680 0,'36'-18'0,"-1"18"16,0-18-16,1 18 16,-1-17-16,0 17 0,18 0 15</inkml:trace>
  <inkml:trace contextRef="#ctx0" brushRef="#br0" timeOffset="19215.249">9419 5891 0,'18'18'0,"35"-18"16,0 0-16,17 0 15,18 0 1,-52 0-16</inkml:trace>
  <inkml:trace contextRef="#ctx0" brushRef="#br0" timeOffset="19793.2899">11024 5486 0,'-35'-18'16,"0"0"-16,-53 18 15,35 18 1,0 0-16,-71 35 0,54 0 16,-36 35-16,71-35 15,-18 35 1,35-53-16,36 18 16,-1-35-16,54 17 15,-36-35-15,53 0 16,-52 0-16,-1-18 15,-17 18-15,-1-17 0,-17-19 16,0 19-16,-53-1 16,18 18-16,-36 0 15,54 0-15,-18 0 16</inkml:trace>
  <inkml:trace contextRef="#ctx0" brushRef="#br0" timeOffset="20115.5989">11412 5027 0,'-35'0'15,"35"18"-15,-35 52 16,17 54-16,1-54 0,17 107 16,0-107-16,0 18 15,35 36 1,0-71-16,0 0 0,36 17 15,-36-52 1,0 0-16,1-18 0</inkml:trace>
  <inkml:trace contextRef="#ctx0" brushRef="#br0" timeOffset="20477.7434">11836 5415 0,'35'-17'16,"36"17"-16,34 0 16,-52 0-16,53 70 15,-88-35 1,-1 18-16,-34-35 15,-36 52-15,18-34 16,-36 17-16,36-18 16,-1 18-1,36-36-15,18 36 16,0-35-16,52 0 16,-17-1-16,18-17 15,-36-17-15,18 17 16,-35-18-16,-36 0 15,-17 18-15</inkml:trace>
  <inkml:trace contextRef="#ctx0" brushRef="#br0" timeOffset="20617.2695">11924 5768 0,'70'0'16,"36"0"-16,0-18 15,-71 18 1,1-17-16,-1 17 16</inkml:trace>
  <inkml:trace contextRef="#ctx0" brushRef="#br0" timeOffset="20933.2981">12629 4886 0,'-35'0'16,"18"18"-1,-1 52 1,0 71 0,18-88-16,36 53 15,-19-53-15,36 18 16,-35-36-16,52 18 16,-52-53-16,17 0 15</inkml:trace>
  <inkml:trace contextRef="#ctx0" brushRef="#br0" timeOffset="21089.6264">12841 5186 0,'0'53'0,"18"-36"15,-1 19-15,1-19 16,17 1-16</inkml:trace>
  <inkml:trace contextRef="#ctx0" brushRef="#br0" timeOffset="21232.8224">12841 5027 0,'0'0'0,"18"0"15</inkml:trace>
  <inkml:trace contextRef="#ctx0" brushRef="#br0" timeOffset="21443.8334">13018 4974 0,'35'18'16,"-18"-1"-16,1 1 0,0 17 16,-1-17-16,1 0 15,0 35-15,-18-36 16,0 36 0,0-35-16,0-1 0</inkml:trace>
  <inkml:trace contextRef="#ctx0" brushRef="#br0" timeOffset="21760.5249">13176 4868 0,'36'36'15,"-19"-19"-15,1 1 0,-1 0 16,1 17-16,35 35 16,-35-34-16,35 52 15,-53-53-15,17 18 0,-17 18 16,0-18-16,0-1 0,0 19 16,0 35-1,-17-53-15,-1 17 16,0-17-16,-17-18 0,17 18 15,1-35-15,17 0 16,-18-18-16,18 17 16,-18-34-16</inkml:trace>
  <inkml:trace contextRef="#ctx0" brushRef="#br0" timeOffset="35351.8439">13917 5539 0,'-18'0'15,"36"0"1,0 0-16,52 0 16,-34 0-16,34-18 15,-35 18 1,1 0-16,17 0 15</inkml:trace>
  <inkml:trace contextRef="#ctx0" brushRef="#br0" timeOffset="35492.6178">13899 5733 0,'53'0'16,"-17"0"-16,-1 0 15,18 0-15,-18 0 0,-17 0 16,17 0-16,-17 0 0</inkml:trace>
  <inkml:trace contextRef="#ctx0" brushRef="#br0" timeOffset="36982.138">15399 5398 0,'0'-36'16,"-18"19"-1,-35-1 1,-35 36-16,35-1 0,-17 1 16,17 17-16,-71 36 15,71-18-15,-17 52 16,34-52-16,19-17 15,34 34-15,1-35 16,53 18-16,-18-53 16,52 18-1,-52-36-15,35 1 16,-70-1-16,17-17 16,-52 17-16,-19-35 15,1 36-15,-35-1 16,34 0-16,1 18 15,0 0-15,17-17 16</inkml:trace>
  <inkml:trace contextRef="#ctx0" brushRef="#br0" timeOffset="37432.7815">16140 4904 0,'-36'0'15,"-34"17"1,52 19-16,-35 52 15,36-35-15,-1 17 0,0 89 16,18-71 0,0-17-16,36 70 15,-19-71-15,54 36 16,-36-71-16,53 36 16,-52-36-16,-1-35 15</inkml:trace>
  <inkml:trace contextRef="#ctx0" brushRef="#br0" timeOffset="38751.452">16633 5468 0,'-17'0'0,"-1"0"16,18 35-1,-17-17-15,17 35 16,0-18-16,0-17 0,0 17 16,0 0-16,0-17 15,35 17 1,0-35-16,-17 0 16,17 0-16,-17-17 15,17-1-15,-17 18 16,-1 0-16,1 18 15,17-1 1,0 19 0,-17-19-16,17 1 15,-17-18-15,17 0 16,-17-18-16,0-17 16,-18 0-16,0-1 0,-18 19 15,0-19-15,1-16 16,-1 16-16,0 1 15,1 17-15,34 1 16</inkml:trace>
  <inkml:trace contextRef="#ctx0" brushRef="#br0" timeOffset="38973.3113">17268 5027 0,'36'0'16,"-1"0"-16,53-18 15,-52 18-15,52 0 16,-71 0-16,19 0 15</inkml:trace>
  <inkml:trace contextRef="#ctx0" brushRef="#br0" timeOffset="39123.2025">17463 5168 0,'17'71'16,"-17"-18"-16,18 0 15,-1-18-15,-17-17 16,36 17-16,-36-18 16</inkml:trace>
  <inkml:trace contextRef="#ctx0" brushRef="#br0" timeOffset="39519.474">17921 5380 0,'0'18'16,"18"-1"-16,-1 1 15,36 17-15,-17 0 16,69 18-16,-69-17 15,70-1-15,-54 0 16,37-17 0,-36-1-16,-36 1 15</inkml:trace>
  <inkml:trace contextRef="#ctx0" brushRef="#br0" timeOffset="39707.541">18239 5433 0,'-36'35'0,"-34"71"16,35-53-16,-18 35 16,35-53-16,0 36 15,18-36-15,0-17 16,18-18-16</inkml:trace>
  <inkml:trace contextRef="#ctx0" brushRef="#br0" timeOffset="39974.4728">18450 4815 0,'-17'18'0,"-1"35"15,0-18 1,18 1-16,18 52 16,-18-53-16,53 36 15,-35-36-15,17 0 0,18 0 16,-18-17-16,-17-18 15,17 0-15</inkml:trace>
  <inkml:trace contextRef="#ctx0" brushRef="#br0" timeOffset="40124.4512">18715 5098 0,'18'35'16,"-18"-17"-16,17 17 15,1-35-15,-1 17 16,19-17-16</inkml:trace>
  <inkml:trace contextRef="#ctx0" brushRef="#br0" timeOffset="40247.5758">18750 4957 0,'0'-18'15,"-17"18"1,34 0 0</inkml:trace>
  <inkml:trace contextRef="#ctx0" brushRef="#br0" timeOffset="40454.4962">18891 4710 0,'36'35'16,"-19"-17"-16,36 34 0,-18-16 15,-17-1-15,17 0 16,-17 1-16,-18-1 0,18 53 16,-36-53-16,0 1 15,-35 34-15,18-52 16</inkml:trace>
  <inkml:trace contextRef="#ctx0" brushRef="#br0" timeOffset="40841.0773">19491 5450 0,'35'0'31,"1"0"-31,-1-17 16,18 17-16,0-18 15,-18 18-15,0 0 0,36-17 16,-54 17-16,1 0 15</inkml:trace>
  <inkml:trace contextRef="#ctx0" brushRef="#br0" timeOffset="41019.9466">19720 5221 0,'0'106'15,"18"-53"-15,-18 0 0,18 53 16,-1-53-16,-17-1 16,35 19-16,-17-36 15,0-17-15</inkml:trace>
  <inkml:trace contextRef="#ctx0" brushRef="#br0" timeOffset="42461.5436">20267 4763 0,'-18'0'0,"18"17"16,18 71-1,0-17-15,-1-18 0,1 17 16,0 54-1,17-18-15,-35-53 16,18-18-16,-18-17 16,0-1-16,0-34 15,17-1-15,1-35 16,-18 35-16,53 1 16,-36 17-1,19 0-15,34 53 16,-34-18-16,-19 0 15,1 0-15,-1 1 0,-17 17 16,0-36-16,-52 19 16,16-36-16,-17 0 15,18 0-15,-18 0 0,-53-18 16,71 18-16,-18-35 16,35 35-16,1 0 15,34-18-15,19 18 16</inkml:trace>
  <inkml:trace contextRef="#ctx0" brushRef="#br0" timeOffset="42749.7285">20496 4516 0,'53'-18'16,"53"36"0,-53 17-16,53 71 15,-36-36-15,-34 1 16,17-1-16,0 19 0,-18-1 16,0 0-16,-17-18 15,17 89-15,-17-88 0,-18-18 16,-36 53-1,-17-18-15,18-35 16,-53 0-16,53-18 16</inkml:trace>
  <inkml:trace contextRef="#ctx0" brushRef="#br0" timeOffset="43506.6798">20338 5345 0,'0'-18'16,"0"0"15,0 36 32,0 17-48,0-17-15,17 0 0,1 34 16,-18-34-1,18 35-15,-18-35 16,17 17-16,-17-17 16</inkml:trace>
  <inkml:trace contextRef="#ctx0" brushRef="#br0" timeOffset="47265.4159">3457 6121 0,'0'17'16,"53"1"0,0 0-16,0-1 0,88-17 15,-70 0 1,-1 0-16,54 0 15,-54 0-15,-17-17 0,-18 17 16,18-18-16,18 0 16,-53 1-16,-1-1 15</inkml:trace>
  <inkml:trace contextRef="#ctx0" brushRef="#br0" timeOffset="47510.7578">3951 5944 0,'18'18'16,"52"0"-1,19 17-15,-37-17 16,72 17-16,-54-18 16,-17 1-16,71 35 15,-71-18-15,-36-17 16,19 17-16,-36-17 0,0 17 0,-53 36 15,0-54 1,-53 54-16,35-36 16,19 0-16</inkml:trace>
  <inkml:trace contextRef="#ctx0" brushRef="#br0" timeOffset="50012.8417">25594 5592 0,'-18'-36'16,"1"19"-16,-36-1 15,35 18-15,-52-18 16,34 36-16,1 0 0,0-1 15,-36 54-15,54-18 16,-1-18-16,18 36 16,18-54-16,-1 18 15,36 1-15,-18-36 16,1 0-16,34-18 16,-34 0-16,-1 1 0,18-71 15,-36 52-15,1-69 16,-18 52-16,0-88 15,-18 70 1,-17-70-16,17 53 16,-34-53-16,34 105 15,-35-17-15,35 53 16,1 53 0,-1 0-16,18 18 0,18 87 15,-1-69-15,54 69 16,-36-87-16,53 35 15,-35-53 1,0 0-16,-17-18 0,-1-17 16,-18 17-16,1-18 0,0-17 15</inkml:trace>
  <inkml:trace contextRef="#ctx0" brushRef="#br0" timeOffset="50529.1755">25947 5556 0,'0'-17'0,"17"-1"15,-17 36 1,0-1 0,0 19-16,0 16 15,0-16-15,0 17 16,0-36-16,18 19 16,0-36-16,-1 17 15,1-17-15,0-17 16,-1-1-16,-17 0 15,18 1-15,-18-1 16,18 18 0,-1 18-16,18 17 15,18 0 1,-35 0-16,53 1 16,-36-19-16,35-17 15,-34 0-15,-19-17 16,1-1-16,-18-17 0,0 17 0,-18-70 15,-17 53 1,17-18-16,-34-18 0,34 54 16,0-1-16,1-17 15</inkml:trace>
  <inkml:trace contextRef="#ctx0" brushRef="#br0" timeOffset="51014.4369">26652 4798 0,'-17'-18'0,"17"1"31,-18 17-31,18 17 16,-18 36 0,1 0-16,17-18 15,0 53-15,17-17 16,-17-36-1,18 1-15,35 16 16,-35-34-16,-1 0 0,1-18 0,0 0 16,-1 0-16</inkml:trace>
  <inkml:trace contextRef="#ctx0" brushRef="#br0" timeOffset="51169.0245">26829 5027 0,'0'18'16,"0"-1"-16,0 1 0,17 35 16,1-35-1,-18-1-15,35 1 16,-17-18-16</inkml:trace>
  <inkml:trace contextRef="#ctx0" brushRef="#br0" timeOffset="51308.1902">26846 4939 0,'18'0'32,"0"0"-32</inkml:trace>
  <inkml:trace contextRef="#ctx0" brushRef="#br0" timeOffset="51518.9556">27023 4710 0,'17'17'0,"19"54"15,-19-36-15,36 36 16,-35-18-16,0 17 15,-18-35-15,0 18 16,0-17-16,-36-1 16,19-18-16,-36 19 15</inkml:trace>
  <inkml:trace contextRef="#ctx0" brushRef="#br0" timeOffset="53082.6702">26829 5838 0,'0'-17'31,"17"17"-15,-17 17 109,0 1-109,0 0-16,18-1 0,-18 19 0,0-1 15,0-17-15,18-1 16,-18 1-16,0 0 16,0-1-1</inkml:trace>
  <inkml:trace contextRef="#ctx0" brushRef="#br0" timeOffset="54101.8697">28258 5838 0,'0'18'16,"0"0"-16,-18-18 16,0 17-1,-17 19-15,35-19 16,-35 19-16,35-19 15</inkml:trace>
  <inkml:trace contextRef="#ctx0" brushRef="#br0" timeOffset="54763.1187">29034 5627 0,'-18'-18'0,"18"1"16,-18 17-16,1 0 0,-19 0 15,19 17-15,-36 36 16,35-35-16,-17 52 16,17-34-16,18 16 15,0-34 1,36 0-16,-1-1 16,18-34-16,-18-1 15,36-52-15,-54 34 16,19-70-1,-19 54-15,-17-54 16,0 35-16,0-52 16,0 52-16,-35-70 15,17 88-15,-17 0 16,35 36-16,-18 34 16,1 1-16,17 35 0,0 70 15,0-35 1,0-17-16,17 88 15,19-89-15,34 71 16,-17-105-16,-18 17 0,36 17 16,-53-52-16</inkml:trace>
  <inkml:trace contextRef="#ctx0" brushRef="#br0" timeOffset="55150.3315">29386 5592 0,'0'17'16,"0"18"-1,0 1-15,18 17 16,-18-18-16,35 0 16,-17-17-16,17-1 15,-17-17 1,17-17-16,-35-1 15,18 1-15,-18-36 16,0 35-16,0 36 31,35 17-15,-17-17-16,17 17 16,0-35-16,1 0 0,-1 0 15,-18 0 1,1 0-16,0-35 15,-18 17-15,-36-35 16,19 18-16,-18-18 16,17 35-16,0 1 15,1 17-15,-1-18 0</inkml:trace>
  <inkml:trace contextRef="#ctx0" brushRef="#br0" timeOffset="55490.2392">29916 4904 0,'-18'35'15,"0"-17"-15,18 52 16,0-35 0,0 1-16,18 34 15,0-52-15,-1 17 0,1-17 16,-1 17-16,1-17 0,0-1 15,17 1 1,-17-18-16</inkml:trace>
  <inkml:trace contextRef="#ctx0" brushRef="#br0" timeOffset="55646.226">30110 5151 0,'17'35'15,"-17"0"-15,18-17 16,17 17 0,-17-17-16,-1-18 15</inkml:trace>
  <inkml:trace contextRef="#ctx0" brushRef="#br0" timeOffset="55773.6068">30180 4957 0</inkml:trace>
  <inkml:trace contextRef="#ctx0" brushRef="#br0" timeOffset="55963.0626">30339 4886 0,'35'53'15,"0"-35"1,1 52-16,-1 1 16,-35-36-16,0 0 15,0 36-15,-53-1 16,35-34-16</inkml:trace>
  <inkml:trace contextRef="#ctx0" brushRef="#br0" timeOffset="56741.8006">30110 5874 0,'17'0'31,"1"0"-16,0 17-15,-1-17 0,18 18 16,-17-18-16,0 18 0,-18-1 16,0 1-16,0 0 0,0 17 15,-18-17-15,0-1 16,1 1-16,-1-1 16,18 1-16,18 0 15,17-1 1,0-17-16,1 0 15,-19 0-15,19 18 0,-1-18 16,-18 0-16</inkml:trace>
  <inkml:trace contextRef="#ctx0" brushRef="#br0" timeOffset="57902.1275">31009 6015 0,'18'18'16,"-18"-1"-16,0 18 15,0-17-15,0 17 16,0-17-16,-18 17 16,18-17-1,-17 0-15</inkml:trace>
  <inkml:trace contextRef="#ctx0" brushRef="#br0" timeOffset="60768.4893">31768 5644 0,'-36'0'16,"-34"18"-16,-1 17 15,18 36 1,36-1 0,34-17-16,1-17 0,0-19 15,52 19 1,-17-36-16,-18 0 16,18-18-16,0-17 0,18-36 15,-54 18-15,1-53 16,-18 36-16,-18-71 15,1 88-15,-19-71 16,1 71-16,-18-35 16,36 71-16,-19-1 15,19 53 1,17 53 0,0-17-16,0 0 0,35 87 15,-17-70-15,17-17 16,0-18-16,36 53 15,-54-53-15,19-18 16,-1-17-16,36 17 16,-54-35-16,1-18 15,-18 1-15</inkml:trace>
  <inkml:trace contextRef="#ctx0" brushRef="#br0" timeOffset="61709.2002">32156 5274 0,'0'18'15,"17"35"1,-17 0-16,18-1 15,-18 72 1,18-71-16,-18 0 0,17 53 16,1-71-16,-18 0 15,18-17-15,-1-18 16,1-36 0,-18 1-16,53 0 15,-36 17 1,1 18-16,35 0 15,-35 18-15,17 0 0,-18 17 16,1 0-16,0-17 16,-18 35-16,0-36 0,-18 1 15,-35 0-15,18-1 16,0-17-16,17 0 0,-53-35 16,54 17-1,-36-17-15,53 0 16,-18 17-16</inkml:trace>
  <inkml:trace contextRef="#ctx0" brushRef="#br0" timeOffset="61993.0177">32561 4904 0,'-17'0'15,"-1"35"1,18 0-16,-18-17 0,18 70 16,0-53-16,18 1 15,0 34-15,-1-35 16,1 1-16,17-1 15,-17-17-15,17-1 16</inkml:trace>
  <inkml:trace contextRef="#ctx0" brushRef="#br0" timeOffset="62130.9585">32703 5221 0,'0'35'15,"17"18"1,-17-35-16,35 0 0,-17-18 16</inkml:trace>
  <inkml:trace contextRef="#ctx0" brushRef="#br0" timeOffset="62269.3724">32755 5062 0,'0'-17'16,"18"17"0,0 0-1</inkml:trace>
  <inkml:trace contextRef="#ctx0" brushRef="#br0" timeOffset="62448.0918">32932 4921 0,'35'53'15,"0"35"-15,1-17 16,-19-36-16,-17 36 16,-17-36-16,-1-17 15,-53 35-15</inkml:trace>
  <inkml:trace contextRef="#ctx0" brushRef="#br0" timeOffset="65394.1655">25612 6350 0,'17'0'32,"19"18"-32,52-1 15,-18-17-15,107 0 16,-71 0-16,105-35 15,-87 35-15,-1-18 16,71 1 0,-35 17-16,-106 0 15,-18 0-15</inkml:trace>
  <inkml:trace contextRef="#ctx0" brushRef="#br0" timeOffset="65911.1939">28857 6473 0,'18'0'16,"35"0"-1,-18 0-15,71 0 16,-36 0-16,89 0 15,-88 0-15,88 0 16,-71 0-16,0 0 16,0 0-16,53 0 15,-17 0-15,-89 0 16</inkml:trace>
  <inkml:trace contextRef="#ctx0" brushRef="#br0" timeOffset="66411.7962">31609 6544 0,'88'0'16,"18"-18"-1,35 18 1,0 18 0,-53-18-16,53 18 0,-17-18 15,-71 0-15,0 0 16</inkml:trace>
  <inkml:trace contextRef="#ctx0" brushRef="#br0" timeOffset="70516.4507">27058 2364 0,'-18'-18'15,"1"18"-15,-1 18 16,-35 52-16,18-17 16,0 18-16,17-1 0,0 1 15,-17-1-15,35 160 16,18-160-1,17 1-15,36 35 16,-36-54-16,53 19 16,-53-53-16,1-18 0</inkml:trace>
  <inkml:trace contextRef="#ctx0" brushRef="#br0" timeOffset="70715.9435">27287 2893 0,'18'53'15,"35"17"-15,0-34 16,53 16 0,-53-16-16,0-19 0,35 36 15,-35-35-15,0 0 16,-36-1-16,1-17 15</inkml:trace>
  <inkml:trace contextRef="#ctx0" brushRef="#br0" timeOffset="70895.7004">27623 2840 0,'-53'53'0,"-18"17"16,18 19-1,35-1 1,18-53-16,0 18 16,36-18-16,-1-35 15,-17 0-15</inkml:trace>
  <inkml:trace contextRef="#ctx0" brushRef="#br0" timeOffset="71133.8097">27834 2346 0,'0'71'0,"-17"34"15,34-16 1,18-19-1,36 18 1,-36-52-16,1-19 16,-19-17-16,1 0 0,-1 0 0</inkml:trace>
  <inkml:trace contextRef="#ctx0" brushRef="#br0" timeOffset="71284.4197">28028 2522 0,'0'18'15,"0"0"-15,18 35 16,-1-36-16,36 18 16,-35-17-16,17 17 15,-17-35 1</inkml:trace>
  <inkml:trace contextRef="#ctx0" brushRef="#br0" timeOffset="71399.4022">28099 2434 0,'0'-17'0</inkml:trace>
  <inkml:trace contextRef="#ctx0" brushRef="#br0" timeOffset="71612.5021">28275 2275 0,'53'53'16,"18"0"0,-36 18-1,-17-54-15,-1 54 16,-34 0-16,-1-36 15,-17 0-15,-36 18 16,53-18-16</inkml:trace>
  <inkml:trace contextRef="#ctx0" brushRef="#br0" timeOffset="71852.344">28663 3193 0,'0'35'16,"-35"0"-1,17 0-15,1-17 0,-1 0 0,0-1 16,1 19-16,17-19 15,0 1-15</inkml:trace>
  <inkml:trace contextRef="#ctx0" brushRef="#br0" timeOffset="72303.153">29157 2963 0,'-35'36'16,"35"-1"-16,-18-17 0,18 34 15,0-16-15,18-1 16,17 0-16,0-17 16,36 0-16,-53-18 15,34-18-15,-16 0 16,-19 1-1,1-19-15,-18 1 0,18-18 16,-18 18-16,0 0 16,0 52-1,35 36-15,-35 0 16,18 0-16,-1 18 16,1-19-16,35 72 15,-36-71-15,-17 0 0,18 0 16,-18-18-16,-18 36 15,18-54-15,-35 1 16,18-1-16,-19-17 0,1 0 0,-53-35 16,70 0-1,-52-36-15,34 36 16,19 0-16,-19-36 16,19 36-16</inkml:trace>
  <inkml:trace contextRef="#ctx0" brushRef="#br0" timeOffset="72564.1167">29704 2522 0,'-18'0'15,"1"36"1,-1 17-16,18-36 0,18 54 16,17-1-1,18-17 1,-18 0 0,-17-35-16,17-1 15,-17-17-15</inkml:trace>
  <inkml:trace contextRef="#ctx0" brushRef="#br0" timeOffset="72713.3937">29916 2752 0,'0'35'16,"0"-17"-16,35 17 15,0-35 1</inkml:trace>
  <inkml:trace contextRef="#ctx0" brushRef="#br0" timeOffset="72863.9861">29951 2575 0,'17'0'16,"1"18"-1,0-18 1,-1 0-16</inkml:trace>
  <inkml:trace contextRef="#ctx0" brushRef="#br0" timeOffset="73030.2444">30127 2558 0,'0'17'0,"18"1"15,-18 17-15,18-17 0,-18-1 16,17 19-16,-17-19 16,18 1-16,-18 17 15,0-17-15</inkml:trace>
  <inkml:trace contextRef="#ctx0" brushRef="#br0" timeOffset="73325.0624">30321 2240 0,'53'18'0,"-18"-1"16,1 19-16,70 52 15,-71-18-15,0 1 0,0 0 16,-17 17-16,17 88 16,-35-70-16,18 0 15,-18-18-15,0 18 0,0-18 16,-18 53-16,1-70 16,-19 17-16,1-53 15,-35 18 1</inkml:trace>
  <inkml:trace contextRef="#ctx0" brushRef="#br0" timeOffset="75138.5924">16792 2558 0,'0'-18'16,"0"0"-16,-17 18 15,-1 18 1,18 0-16,-18 35 16,18-1-1,0-16-15,0 34 16,0-34-16,18-19 15,0 19-15,-1-19 0,1 1 16,0 17 0,-1-17-16,1-18 0</inkml:trace>
  <inkml:trace contextRef="#ctx0" brushRef="#br0" timeOffset="75288.1366">16898 2769 0,'0'36'16,"18"-19"-16,-18 1 15,35 17 1,-17-35-16,-1 18 0</inkml:trace>
  <inkml:trace contextRef="#ctx0" brushRef="#br0" timeOffset="75437.7024">16880 2593 0,'0'-18'0,"18"18"31</inkml:trace>
  <inkml:trace contextRef="#ctx0" brushRef="#br0" timeOffset="75644.1253">17057 2575 0,'53'53'15,"0"0"1,-18 18-16,0-1 15,-17-17-15,-18 18 16,-53 17 0,35-53-16,-52 53 15,34-52-15</inkml:trace>
  <inkml:trace contextRef="#ctx0" brushRef="#br0" timeOffset="83618.4304">3792 4551 0,'18'0'125,"17"0"-109,-17 0-16,52 0 16,-34-18-16,70 18 15,-53-17-15,70 17 16,-35-18-16,89 0 15,-72 18-15,125-17 16,-89 17-16,123-18 16,-122 0-16,16 18 15,1 0-15,17 0 0,142 0 16,-159 0-16,176 0 16,-176 0-16,140-17 15,-175 17-15,70-18 16,-124 18-1,1 0-15,-71 18 16,-35-18 0</inkml:trace>
  <inkml:trace contextRef="#ctx0" brushRef="#br0" timeOffset="85632.558">9296 4357 0,'0'-18'15,"0"36"17,17-1-17,-17 1 1,0 0-16,0-1 16,0 1-16,0 0 0,0 17 15,-17-17-15,17 17 16,17-18-16,1 1 15,0 0 1,-1-1-16,36-17 16,-35 18-16,52 0 15,-34-18-15,-19 0 16,36 17-16,-18-17 0,54 0 16,-54 0-16,71 0 15,-53 0 1,-18 0-16,71-17 15,-71 17-15,71-18 16,-53 18-16,0 0 16,0 0-16,53-18 15,-71 18-15,18 0 0,35 0 16,0-17 0,-35 17-16,35-18 15,-35 0-15,53 18 16,-53-17-16,35 17 15,-53 0-15,36 0 16,-36 17-16,36-17 16,-36 0-16,53 0 15,-35 0-15,-18 0 16,54 0 0,-36-17-16,-18 17 0,53 0 15,-35 0-15,-18 0 16,71 0-16,-71 0 15,18 0-15,35-18 16,18 18 0,-53 0-16,0 0 0,0 0 15,70 0-15,-70 0 16,18 0-16,-18 0 0,0 0 16,70 0-16,-70 0 15,18 0-15,-1 0 0,71 0 16,-70 0-1,17 0-15,-17 0 0,105 0 16,-88 0-16,71 0 16,-71-17-16,-17 17 15,88 0-15,-71 0 16,70 0 0,19 0-16,-89-18 0,106 18 15,-106 0 1,0 0-16,89 0 15,-107 0-15,124-18 16,0 18 0,-88 0-16,106-17 15,-124 17-15,18-18 0,88 0 16,18 1 0,-124 17-16,18 0 0,0 0 15,88-18-15,-106 18 16,0 0-16,0 0 0,53 0 15,-70 0 1,-18-18-16,53 18 16,-54 0-16,-16 0 0,34-17 15,-34 17-15,-1 0 16,-35-18-16,18 18 16,-18-17-16,0-1 15,-18 18 1,18-35-16,-18 17 15,1-35-15,-19-17 16,19 34-16,-19 19 16,1-19-16</inkml:trace>
  <inkml:trace contextRef="#ctx0" brushRef="#br0" timeOffset="99452.3033">4075 9013 0,'-36'-52'16,"36"34"-16,-17 18 0,17-35 16,0 17-1,17 18 1,54 18-1,-18-1-15,53 54 16,-53-18-16,70 88 16,-70-71-16,17 89 15,-52-88-15,0 70 16,-36-88-16,-35 53 16,0-53-16,-35-1 15,35-34-15,-35 0 16,53-18-16,-18-36 15,35 1 1,18-35-16,0 34 16,18 1-16,17 0 0,-17 17 15,17 18-15,0-18 16,1 18-16,34 18 0,-35 0 16,36 17-1,-36-17-15,18-18 16</inkml:trace>
  <inkml:trace contextRef="#ctx0" brushRef="#br0" timeOffset="99964.1525">3792 10195 0,'18'0'16,"0"0"-16,35 0 0,88-17 16,-53 17-16,18 0 15,0 0-15,17 0 16,-17 17-16,123-17 16,-105 0-16,70 0 15,-106 0-15,18 0 16,-71 0-16,0 0 15</inkml:trace>
  <inkml:trace contextRef="#ctx0" brushRef="#br0" timeOffset="101215.7702">4110 10566 0,'-18'-53'16,"18"35"-16,0 1 0,0-1 0,0 0 15,18 18-15,52-17 16,-34 34-16,70 54 16,-54-1-16,54 54 15,-70-36-15,16 53 16,-34-88-16,-18 53 16,0-71-16,-53 18 15,36-35 1,-54-1-16,36-17 15,-36-35-15,36 17 16,-18-34-16,53 16 16,0-34-16,0 52 15,53-17 1,-18 35-16,36 0 16,-36 17-16,0 1 15,-17 17-15,17-17 0,0 35 16,-17-18-16,0-17 15</inkml:trace>
  <inkml:trace contextRef="#ctx0" brushRef="#br0" timeOffset="101654.6072">4763 10813 0,'0'35'0,"-18"-17"16,18 17-16,-18-18 15,18 19-15,0-1 0,0 0 16,18-17-16,0 0 16,-1-1-1,1-17-15,-1 0 0,1-17 16,0-1-1,-18 0 1,17 18-16,1 0 16,0 0-16,-1 18 0,36 17 15,-35 1-15,17-19 16,0-17-16,18 18 16,-17-18-16,-1-18 15,-35 1-15,0-19 16,0 19-16,0-19 0,-18 1 15,1 0-15,-19-1 16,19 1-16,-19-18 0,19 36 16,-1-1-1,36 18 1</inkml:trace>
  <inkml:trace contextRef="#ctx0" brushRef="#br0" timeOffset="101830.4792">5450 11042 0,'18'53'16,"0"-18"-16,-18 0 15,0 18-15,0-35 16</inkml:trace>
  <inkml:trace contextRef="#ctx0" brushRef="#br0" timeOffset="102588.4001">6138 9543 0,'36'17'31,"-1"-17"-31,18 0 0,70 0 16,-52-17-1,-18-1-15,53 0 0,-71 18 16,0 0 0,-52 18-1,-19 35 1,19-18-16,-19 53 16,36-35-16,0 0 15,0 0-15,0-18 0,36 71 16,-19-53-16,19 35 15,-36-52-15,35 17 16,-35-36 0,-35 1-16,-18-18 15,0 0-15,-36 0 16,37 0-16,-19-18 16,36 1-1,17 17-15,53-18 16,-17 18-1</inkml:trace>
  <inkml:trace contextRef="#ctx0" brushRef="#br0" timeOffset="102850.3979">7250 9419 0,'-36'18'0,"1"52"16,17-17-16,-17 71 15,35-71-15,0 88 16,18-71 0,17 36-16,-17-53 15,52 35-15,-34-70 16,16 35-16,-34-53 15</inkml:trace>
  <inkml:trace contextRef="#ctx0" brushRef="#br0" timeOffset="104273.4981">7567 9737 0,'0'35'0,"0"18"16,0 0-16,-18 53 15,18-53-15,18-1 16,0-16-16,35 17 16,-18-36-16,-17 1 0,52-36 15,-52 1 1,-1-19-16,19-34 15,-36 35-15,17-36 16,-17 53-16,-17 1 16,17 34-16,17 19 15,1-1-15,0-17 16,-1 17-16,54 0 16,-36-17-16,0-18 15,1 0-15,-19 0 0,19-18 16,-19-17-16,-17 17 15,-17-17-15,-19-18 16,1 18-16,17 17 0,-17 0 16,17 1-16,18 34 15</inkml:trace>
  <inkml:trace contextRef="#ctx0" brushRef="#br0" timeOffset="104435.0913">8396 10178 0,'-35'53'0,"0"-18"15,-18 0 1,53 0-16,-18 1 16,18-19-1</inkml:trace>
  <inkml:trace contextRef="#ctx0" brushRef="#br0" timeOffset="104817.928">8573 9525 0,'0'53'0,"-18"53"16,18-53-16,0 17 0,0 1 15,18 35 1,-18-53-16,17 17 16,1-35-16,-1-17 15,1-18-15,-18-18 16,35-35 0,18 1-16,18 16 15,-18 36-15,17 0 16,-17 18-1,-35 17 1,-18 0-16,-35-17 0,-18 0 16,-18-1-1,-17-17 1,70 0-16,-17-17 16,35-1-16,0 0 15,0 1-15</inkml:trace>
  <inkml:trace contextRef="#ctx0" brushRef="#br0" timeOffset="105068.2274">9066 9119 0,'71'53'16,"-18"-17"-16,-18 16 15,18 19-15,-18 0 0,54 70 16,-54-53-16,18 88 16,-36-88-16,1 71 15,-36-88 1,-17 35-16,17-54 16,-52 1-16,52-35 15,-17-18-15</inkml:trace>
  <inkml:trace contextRef="#ctx0" brushRef="#br0" timeOffset="105436.0795">10072 9666 0,'53'0'16,"17"18"-1,1-18 1,-36 0-16,36 0 16,-54 0-16,1 17 0</inkml:trace>
  <inkml:trace contextRef="#ctx0" brushRef="#br0" timeOffset="105553.1731">10125 9948 0,'53'18'15,"17"0"-15,36-18 16,-53 0 0,-18 0-16,1 0 0</inkml:trace>
  <inkml:trace contextRef="#ctx0" brushRef="#br0" timeOffset="106071.3891">11553 8925 0,'0'-17'0,"0"-1"15,0 36 1,0 17-16,18 18 16,17 70-16,-17-52 15,0-1-15,-1 72 16,1-90-16,0 19 0,-1-18 16,-17 0-16,0-18 0,0 0 15</inkml:trace>
  <inkml:trace contextRef="#ctx0" brushRef="#br0" timeOffset="106252.6253">11395 9737 0,'70'0'0,"-17"0"16,71-18-16,70-17 15,-88 17-15,17-17 16,106 0-1,-140 17-15,-19 0 0,1 18 16,-89 0 0</inkml:trace>
  <inkml:trace contextRef="#ctx0" brushRef="#br0" timeOffset="106819.9844">11677 10283 0,'-18'71'15,"18"-36"-15,0 18 16,0-35-16,0 0 16,18-1-16,0-34 15,-1-36 1,1 17-16,0-17 16,17-35-16,-35 53 15,35-36-15,-35 54 16,35-1-16,-17 18 15,0 53-15,-1-18 16,-17 18-16,18 35 16,0-52-16,-18 17 15,17-36-15,1 1 16,-1-36 0,1-17-16,17 17 15,-17-17-15,0 0 0,35-18 16,-36 35-16,1 1 15,-1 17-15,1 0 0,17 35 16,-17-18-16,0 54 16,-18-53-1,17 52-15,-17-52 16,18 17-16,-18-17 16,0-1-1</inkml:trace>
  <inkml:trace contextRef="#ctx0" brushRef="#br0" timeOffset="107793.5883">14288 9313 0,'17'0'15,"18"0"1,-17-17-16,0 17 15,-1-18-15,19 0 16,-19 18-16,-17-17 0,0-1 16,0 1-1,-17-1-15,-19 0 16,1 18-16,-71 0 16,36 0-16,-1 18 0,1 0 15,-19-1-15,-87 18 16,105-17-16,-17 0 15,18-1-15,-1 1 0,-35 0 16,71-18-16,17 17 16,36 1-1,70 17 1,-17 0-16,-18-17 16,88 53-16,-88-54 15,35 36-15,-53-18 16,-35 36-16,0-53 15,-35 17-15,0 0 0,-54 53 16,37-52-16,-1 17 16,0-18-16,0 53 15,53-53-15,35 36 16,18-36-16,88 0 16,-53-17-16,89 17 15,-89-35-15,88 0 16,-105 0-16,35-35 15,-71 35 1,0-53-16,-52 36 16,-19-36-1,19 17-15,-19 1 0,-17 0 16,18 17-16,18 18 16</inkml:trace>
  <inkml:trace contextRef="#ctx0" brushRef="#br0" timeOffset="109328.1626">13688 10742 0,'0'0'0,"0"18"16,17 17-1,-17-17-15,0 35 16,0-18-16,18 0 16,-18-17-16,18 17 15,-1-35-15</inkml:trace>
  <inkml:trace contextRef="#ctx0" brushRef="#br0" timeOffset="109484.3685">13741 10513 0,'17'-18'16,"1"1"-16,0 17 15,-1 0-15,19-18 16</inkml:trace>
  <inkml:trace contextRef="#ctx0" brushRef="#br0" timeOffset="109655.863">13952 10654 0,'36'18'16,"-1"-18"-16,18-18 16,-18 18-16,18-18 15,-35 18-15,-1 0 16</inkml:trace>
  <inkml:trace contextRef="#ctx0" brushRef="#br0" timeOffset="109794.4616">13970 10795 0,'35'18'16,"18"-18"-16,0 0 15,53 0-15,-53 0 16,-18 0-16,0-18 0,1 18 16</inkml:trace>
  <inkml:trace contextRef="#ctx0" brushRef="#br0" timeOffset="109946.3069">14605 10707 0,'18'35'16,"-18"18"0,17-35-16,1-1 15</inkml:trace>
  <inkml:trace contextRef="#ctx0" brushRef="#br0" timeOffset="110651.1941">13670 8661 0,'0'70'0,"0"-34"16,0 16-16,0-16 0,18-19 15,-1 19-15,1-19 16,0-17-16,-1-35 16,-17 17-1,0-70-15,0 53 16,0 0-16,18-1 0,-18 1 15,18 0-15,-1 35 16,1 0 0,-18 17-16,18-17 0,-18 36 15,17-19-15,1 1 16,-1 0-16,1-18 16,0 0-16,17-18 15,-17 0-15,17-17 16,-17 35-1,17 0-15,-35 18 16,35 35-16,0 0 16,-35-36-16,18 18 15,-18-17-15,0 0 16</inkml:trace>
  <inkml:trace contextRef="#ctx0" brushRef="#br0" timeOffset="112371.8914">15487 8925 0,'18'-88'0,"-1"0"16,19 17 0,-19 36-16,1 35 0,52 0 15,1 71 1,-36-1-16,36 71 16,-54-70-16,1 17 15,0-17-15,-18-1 16,0-17-16,-36 71 15,19-89-15,-19 0 0,-16-17 16,16-18-16,19 0 16,-36-36-16,35 1 15,0-18-15,18-17 16,18 34-16,35-16 16,-18 52-16,36-18 15,-18 36-15,17-1 16,-52 1-16,35 35 15,-53-18-15,17 0 16,-17 1-16</inkml:trace>
  <inkml:trace contextRef="#ctx0" brushRef="#br0" timeOffset="112680.4058">15064 9790 0,'53'0'16,"-1"-18"-16,107 0 15,-71 1-15,177-1 16,-124 0-16,159-17 16,-159 17-16,106 1 15,-159 17-15,18 0 16,-71 17 0,-17 1-16</inkml:trace>
  <inkml:trace contextRef="#ctx0" brushRef="#br0" timeOffset="113844.4477">15505 9966 0,'0'-18'15,"17"1"-15,36 17 16,-18 0-16,18 0 16,0 35-16,0 0 15,-18 1-15,36 87 16,-53-70-16,-1 0 16,-17 17-16,-17 36 15,-1-53-15,-17-18 0,-36 1 16,18-19-16,0-17 15,18 0-15,-35-17 16,52-1-16,0-35 16,18 36-16,36-36 15,-1 35-15,35 0 16,-34 18-16,34 0 16,-52 18-16,35 35 15,-53-35-15,17 34 16,1-34-16,-18 0 15</inkml:trace>
  <inkml:trace contextRef="#ctx0" brushRef="#br0" timeOffset="114606.3644">16157 10213 0,'18'-18'16,"-18"-17"0,0 53-1,0-1 1,18 1-16,-18 17 15,0-17-15,0 17 0,0 0 16,-18 1-16,18-19 16,0 1-16,18 0 15,-1-18 1,1 0 0,-1 0-1,1 0-15,0 0 16,-1 17-16,1 1 15,35 17 1,0-17-16,-18-36 16,0 1-1,-35-19-15,0-17 16,-17 0 0,-19 0-16,1 1 15,18 52-15,-1-18 16,18 36-1,0-1-15,0 1 0</inkml:trace>
  <inkml:trace contextRef="#ctx0" brushRef="#br0" timeOffset="114828.3964">16792 10495 0,'0'35'16,"0"1"-16,18-19 16,-18 1-16,18-18 15</inkml:trace>
  <inkml:trace contextRef="#ctx0" brushRef="#br0" timeOffset="114978.6799">16828 10248 0,'0'-17'16,"0"-1"-1</inkml:trace>
  <inkml:trace contextRef="#ctx0" brushRef="#br0" timeOffset="116473.9489">17445 9419 0,'18'18'16,"17"-18"-16,35-18 15,-17-17-15,71-18 16,-71 0 0,17 18-16,1-71 15,-36 53-15,-17-35 16,-18 53-16,-36-36 15,1 36-15,-18 35 16,36 17-16,-36 72 16,35-19-16,-17 107 15,17-72-15,0 89 16,18-105-16,-17 52 16,17-88-16,-18 17 15,1-35-15,-19-17 16,19-18-16,-19-35 15,36 17 1,-17-17-16,17 17 0,-18-17 16,36-18-16,-1 35 15,36 1-15,-17-1 16,52 36-16,-53-1 16,36 36-1,-36-17-15,18 17 16,-36-18-16,19 18 15,-19-36-15</inkml:trace>
  <inkml:trace contextRef="#ctx0" brushRef="#br0" timeOffset="116747.6158">18362 9013 0,'-35'142'16,"17"52"0,18-53-1,18-18 1,-1-52-16,36 17 0,-17-53 15,-1 18-15,-17-35 16,-1-18-16,-17 17 16</inkml:trace>
  <inkml:trace contextRef="#ctx0" brushRef="#br0" timeOffset="117369.1661">19121 9507 0,'0'-35'16,"0"17"-16,-18-17 15,0 18-15,-17 17 16,0 0 0,-36 52-16,36-16 15,0-1 1,17 18-16,-17 0 0,17 17 16,18-34-16,18 17 15,-1-36-15,36 1 16,-17-18-16,34-35 15,-35 17-15,1-35 16,-19 18-16,1-18 16,-18 18-16,0 17 15,-18 0-15,18 36 16,0 17 0,0 0-16,18 18 15,0-17 1,34-1-16,-34-17 15,35 17 1,-35-17-16</inkml:trace>
  <inkml:trace contextRef="#ctx0" brushRef="#br0" timeOffset="117619.7792">19279 8731 0,'0'71'16,"-17"-36"-16,17 53 16,0-35-16,17 18 15,1-18 1,17 17-16,-17-52 15,35 17-15,-36-17 16,19-18-16</inkml:trace>
  <inkml:trace contextRef="#ctx0" brushRef="#br0" timeOffset="117776.1279">19491 9013 0,'0'53'15,"0"-17"-15,18-1 16,-1-17-16,19-1 16,-1-17-1,-18 0-15</inkml:trace>
  <inkml:trace contextRef="#ctx0" brushRef="#br0" timeOffset="117881.2713">19562 8925 0,'0'-17'16,"17"17"0</inkml:trace>
  <inkml:trace contextRef="#ctx0" brushRef="#br0" timeOffset="118076.3883">19738 8767 0,'18'0'16,"-1"17"-16,18 36 15,-17-35-15,0 52 16,-18-17-16,0 18 16,0-18-16,-18 35 15,18-35 1</inkml:trace>
  <inkml:trace contextRef="#ctx0" brushRef="#br0" timeOffset="118265.8086">19950 9807 0,'-36'36'16,"-17"-1"0,36-18-16,-1 1 0,18 0 15</inkml:trace>
  <inkml:trace contextRef="#ctx0" brushRef="#br0" timeOffset="132741.7582">20320 9366 0,'-18'-17'16,"18"34"15,0 19-31,0 16 16,0 37 0,18-54-16,0 53 15,-1-53-15,36 18 16,-35-35-16,35-18 15,-18 0-15,0-35 16,-17 17-16,0-35 16,-18 18-16,0-36 15,0 36-15,0 0 16,0 17-16,0 53 31,17 18-15,-17 0-16,18 0 15,-18 88-15,0-70 16,18 70-16,-18-71 16,0 54-16,0-71 15,-18 35 1,0-70-16,-17 17 16,0-35-16,17 0 0,-53-18 15,1-17 1,17 0-16,18 17 15,17-17-15,-17 0 0,17-18 16,18 0-16</inkml:trace>
  <inkml:trace contextRef="#ctx0" brushRef="#br0" timeOffset="133141.7355">20690 8802 0,'-17'35'16,"-1"0"0,1 36-1,17-18-15,17-18 0,-17 18 0,18-18 16,-1 1-16,19 34 15,-19-52-15,19-1 16,-1 1-16,-17-18 16,-1 0-16,18 0 0,-35-35 15</inkml:trace>
  <inkml:trace contextRef="#ctx0" brushRef="#br0" timeOffset="133274.5425">20902 9084 0,'0'35'16,"0"-17"-16,0 0 0,18 17 16,-1-17-1,1-18-15</inkml:trace>
  <inkml:trace contextRef="#ctx0" brushRef="#br0" timeOffset="133426.318">20973 8855 0,'0'-18'15</inkml:trace>
  <inkml:trace contextRef="#ctx0" brushRef="#br0" timeOffset="133658.1465">20973 8855 0,'0'0'0,"88"-36"0,-71 54 0,-17 17 0,36 36 16,-19-36-1,19 36-15,-36-36 16,17 36-16,-17-36 16,-17 0-16,17 0 15,-36-17 1,19 0-16</inkml:trace>
  <inkml:trace contextRef="#ctx0" brushRef="#br0" timeOffset="134232.6755">21202 8555 0,'-18'18'16,"36"17"-16,53 53 16,-36-35-16,0 0 15,0 0-15,54 88 16,-54-71-16,0 1 0,0 88 16,-35 17-1,0-105-15,0-1 0,-35 71 16,0-70-16,-36 35 15,36-71 1</inkml:trace>
  <inkml:trace contextRef="#ctx0" brushRef="#br0" timeOffset="140938.4043">15434 10954 0,'0'-18'31,"0"36"1,0 17-17,0-17-15,0-1 16,0 1-16,0 17 0,0-17 15,0 35-15,18-36 16,-1 1-16,1 0 16,0-1-16,52 1 15,-35 0-15,18-18 0,0 0 16,18 0-16,70 17 16,-71-17-16,19 0 0,17 0 15,-18 0-15,141-17 16,-106-1-16,1 0 15,-1 1-15,19-1 0,140-17 16,-159 17-16,107 1 16,-125-1-1,-34 18-15,88 18 16,-106-18-16,52 35 0,-52-18 16,36 36-1,-54-35-15,18 53 16,-18-54-16,0 54 15,-35-54-15,18 19 0,0-1 16,-18-17 0,17-36 15,1-17-15,-1-1-16,1-17 15,17 36-15,-17-1 16,17-17-16,1 17 0,34 1 15,-17 17-15,53 0 16,-36 17-16,1-17 16,88 18-16,-53 0 15,123-1-15,-88-17 16,141 35 0,-141-35-16,159 18 15,-176-18-15,123 18 16,-159-18-16,106-36 15,-124 19-15,54-18 16,-71-1-16,35-34 16,-53 34-16,36-52 15,-54 53-15,-17 0 16,18-1-16,-36 19 0,-34-1 16,16 0-16,-17 18 15</inkml:trace>
  <inkml:trace contextRef="#ctx0" brushRef="#br0" timeOffset="145175.1019">18027 12400 0,'0'0'0,"-18"0"0,1-17 16,17-1-16,-36 0 15,1 18-15,-18 0 16,18 18-16,0 17 16,-1 0-16,-17 36 15,36-18-15,17-18 16,-18 0-16,36 18 16,-1-35-16,1 0 15,17-1-15,36-34 16,-36 17-16,0-36 0,36-34 15,0-18 1,-54 35-16,1 0 0,-18-53 16,0 71-16,0-36 15,-18 18-15,18 0 0,-17 0 16,-1 0-16,-35-17 16,53 52-16,-35-17 15,35 53 1,0 52-16,0-17 15,0 18-15,17-18 0,1 17 16,17-17-16,-17 0 0,53 35 16,-36-53-16,35 18 15,-52-35 1,17 17-16,-17-35 16,-18 18-16</inkml:trace>
  <inkml:trace contextRef="#ctx0" brushRef="#br0" timeOffset="146261.3092">16810 10336 0,'0'-17'16,"0"-1"-1,-18 18 1,18-18 15,0 36 47,0 0-62,0 17-16,0 0 16,0 1-16,0 17 15,0-18 1,0 0-16,18 18 15,-18-35-15,0-1 0,18 19 16,-1-36 0</inkml:trace>
  <inkml:trace contextRef="#ctx0" brushRef="#br0" timeOffset="147663.29">18503 12277 0,'18'-18'0,"-36"36"31,18 17-16,0 36 1,0-36-16,-17 0 0,17 0 16,0 36-16,17-36 15,-17-17-15,35 17 16,-17-17-16,0-18 16,17-36-1,-17-16 1,-1 16-1,1 36 1,0 18 0,-18 0-16,35 34 15,-17-34-15,17 0 16,-18-18-16,19 0 16,-19 0-16,1-36 15,-18 1-15,0-18 16,0 18-16,-18-18 15,18 18-15,-17-18 16,-1 35 0,18 36-1,0 35 1</inkml:trace>
  <inkml:trace contextRef="#ctx0" brushRef="#br0" timeOffset="148412.4539">19156 12594 0,'0'18'94,"0"-1"-63,0 1 94,0 0-78,17 17-32,-17-17-15,18-1 0,0 19 16,-18-19-16,17 1 16,1 17-16,-18-17 15,0 17-15,-18-35 16,1 18-16</inkml:trace>
  <inkml:trace contextRef="#ctx0" brushRef="#br0" timeOffset="149920.1133">19015 11677 0,'0'-18'15,"0"1"-15,0-1 16,-18 18 0,0 0-1,1 18 1,17 17-16,-18 0 0,1 1 15,17-1-15,0 0 0,0 0 16,17 36-16,1-36 16,35 18-1,-18-35-15,18 17 16,-35-35-16,17 0 16</inkml:trace>
  <inkml:trace contextRef="#ctx0" brushRef="#br0" timeOffset="150082.3573">19279 11977 0,'0'17'16,"0"19"-1,18-19-15,0-17 16</inkml:trace>
  <inkml:trace contextRef="#ctx0" brushRef="#br0" timeOffset="150225.0057">19279 11765 0,'0'-17'0,"18"17"31</inkml:trace>
  <inkml:trace contextRef="#ctx0" brushRef="#br0" timeOffset="150426.2383">19420 11571 0,'36'53'15,"17"18"1,17-1 0,-52-35-16,17 36 15,-35-53-15,0 52 16,-35-52-16,17 17 0,-35 0 16</inkml:trace>
  <inkml:trace contextRef="#ctx0" brushRef="#br0" timeOffset="151638.1489">20867 12524 0,'17'0'16,"72"0"-1,-36 0-15,17 0 0,89-18 16,-89 18-16,-17 0 0,53-18 16,-71 18-1</inkml:trace>
  <inkml:trace contextRef="#ctx0" brushRef="#br0" timeOffset="152132.7513">22472 11642 0,'-35'17'16,"-1"54"0,19-18-16,-19 106 15,36-54-15,-17-16 16,17 16-16,17 72 15,19-124-15,-1 0 0,36 35 16,17-53 0,-53-35-16,0 0 0</inkml:trace>
  <inkml:trace contextRef="#ctx0" brushRef="#br0" timeOffset="152315.7279">22772 12241 0,'35'53'0,"0"-35"16,1 17-16,-1 1 0,0-1 15,18 0-15,-18-17 0,54 35 16,-72-36 0,36 19-16,-35-36 15</inkml:trace>
  <inkml:trace contextRef="#ctx0" brushRef="#br0" timeOffset="152488.9502">23089 12259 0,'-53'71'15,"36"-18"-15,-36 17 16,18-17-16,17 0 15,18-18-15,0-17 0,0-1 16</inkml:trace>
  <inkml:trace contextRef="#ctx0" brushRef="#br0" timeOffset="152733.1779">23266 11659 0,'-18'124'0,"18"-18"16,0-18-1,35-18 1,-17-34-16,0-1 0,17 0 15,-17-17-15</inkml:trace>
  <inkml:trace contextRef="#ctx0" brushRef="#br0" timeOffset="152883.097">23477 11906 0,'-17'71'15,"34"-36"1,1 0 0,0-17-1</inkml:trace>
  <inkml:trace contextRef="#ctx0" brushRef="#br0" timeOffset="153015.9681">23513 11748 0,'17'0'32,"-17"17"-32,18-17 15</inkml:trace>
  <inkml:trace contextRef="#ctx0" brushRef="#br0" timeOffset="153278.6612">23689 11589 0,'18'17'16,"-1"19"-1,1-1-15,17-17 0,-17 17 16,0 0-16,34 36 15,-34-36-15,-18 0 0,18 1 16,-18-1-16,0-18 0,-18 36 16,18-35-16,-18 0 15,1-1 1</inkml:trace>
  <inkml:trace contextRef="#ctx0" brushRef="#br0" timeOffset="153700.8564">24095 12559 0,'-18'35'15,"18"-17"1,-18 17-16,1 0 0,-18 36 16,17-36-16,0 18 15,1-35 1</inkml:trace>
  <inkml:trace contextRef="#ctx0" brushRef="#br0" timeOffset="154197.2628">24500 12312 0,'-17'53'15,"17"-18"1,17 36-16,1-18 16,0-18-16,-1 0 15,19-17-15,17 17 16,-36-17-16,18-18 0,-17-18 15,0 0-15,-1 1 16,1-18-16,-18-1 0,18-34 16,-18 34-16,17 1 15,-17 0-15,18 35 16,0 53 0,-18-18-16,35 71 15,-35-36-15,17 36 16,-17-53-16,18 18 15,-36-36 1,18-17-16,-52 17 16,34-35-16,0 0 0,-52-18 15,-1-35 1,54 36-16,-19-19 0,-17-34 16,36 35-1,-1-18-15,0 17 16</inkml:trace>
  <inkml:trace contextRef="#ctx0" brushRef="#br0" timeOffset="154429.8959">24959 11712 0,'-18'88'16,"1"18"-16,17-18 16,35 18-1,-17-70-15,35 16 16,-18-16 0,-17-36-16,17 0 15</inkml:trace>
  <inkml:trace contextRef="#ctx0" brushRef="#br0" timeOffset="154587.0359">25188 11994 0,'0'71'0,"0"-53"16,18 35-1,0-36-15,-1-17 0,19 0 16</inkml:trace>
  <inkml:trace contextRef="#ctx0" brushRef="#br0" timeOffset="154720.4987">25277 11836 0,'0'17'0,"0"1"31,0 0-31</inkml:trace>
  <inkml:trace contextRef="#ctx0" brushRef="#br0" timeOffset="154918.6667">25435 11818 0,'36'35'15,"-1"18"1,18 18 0,-36-36-16,-17 0 0,18 18 15,-36 0 1,1-35-16,17-1 0,-18 1 16</inkml:trace>
  <inkml:trace contextRef="#ctx0" brushRef="#br0" timeOffset="155286.4513">25647 11536 0,'18'17'32,"17"36"-32,0 0 15,18 0-15,-18 0 0,18 18 16,-17 17-16,34 71 15,-52-71-15,-18 18 0,17-18 16,-17 18-16,0 70 16,-17-88-16,-19 53 15,1-70-15,0-18 16,0-18-16</inkml:trace>
  <inkml:trace contextRef="#ctx0" brushRef="#br0" timeOffset="159945.245">17639 13247 0,'0'-18'16,"18"18"62,17 0-78,0 0 16,0 0-16,18 0 15,18 0-15,123-17 16,-88 17-16,17 0 0,1 0 16,17 0-16,0-18 15,123 18-15,-122-18 0,-37 18 16,1 0-16,35-17 16,-105 17-16,-1-18 15,0 18-15</inkml:trace>
  <inkml:trace contextRef="#ctx0" brushRef="#br0" timeOffset="168354.0385">3616 11924 0,'-18'0'15,"18"18"-15,-17-18 0,34 0 32,19 0-32,-1 0 15,0 0-15,0 0 0,71-18 16,-35 0-1,-1 1-15,1 17 0,0-18 0,105 0 16,-70 18 0,-18-17-16,18 17 0,141-18 15,0 0 1,-106 1-16,0 17 0,159-18 16,17 1-1,-140 17-15,-19-18 0,195 18 16,-176 0-1,17 0-15,-18 0 0,177-18 16,-159 18-16,159 0 16,-177 0-16,159-17 15,-176 17-15,158-18 16,-176 18-16,124-18 16,-142 18-1,89 0-15,-106 0 16,35 0-16,-88 0 15,0 18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6T03:47:51.984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1535 2522 0,'0'-17'16,"17"17"0,54 0-1,-36-18 1,18 18-16,53 0 16,-53-18-16,0 18 0,35-17 15,-53 17-15,0-18 16,18 18-16,-53-17 15</inkml:trace>
  <inkml:trace contextRef="#ctx0" brushRef="#br0" timeOffset="276.7622">1870 2452 0,'17'35'15,"1"36"1,0-54-16,17 54 15,-17-36-15,-1 0 16,1 1-16,-1 17 0,-17-18 16,18 35-16,-18-34 15,-35 34 1,17-34-16,-35 34 16,18-52-16,-36 35 15,19-36-15,16 1 16,1-18-16,0 0 0,-36 0 15,36 0-15,17 0 16,36-18 0,0 18-16</inkml:trace>
  <inkml:trace contextRef="#ctx0" brushRef="#br0" timeOffset="589.4899">2399 2663 0,'35'18'16,"0"-18"-16,1 18 0,34-18 15,-34 17-15,52-17 16,-53 0-16,0 0 16,-35 18-1</inkml:trace>
  <inkml:trace contextRef="#ctx0" brushRef="#br0" timeOffset="716.922">2505 2875 0,'35'18'0,"0"-18"16,1 0-16,16-18 15,-34 18-15</inkml:trace>
  <inkml:trace contextRef="#ctx0" brushRef="#br0" timeOffset="1323.0545">3157 2575 0,'-35'-17'15,"-18"34"-15,36 1 16,-19 35-16,19 17 16,17-17-1,0-17-15,35 52 16,0-53-16,36 18 16,-18-35-16,52-18 15,-52 0-15,53-53 16,-70 35-16,-1-52 15,-18 34-15,-52-34 16,0 52-16,-53-35 16,35 35-16,-35 1 15,35 17-15,0 17 16,35 1-16,0-18 16</inkml:trace>
  <inkml:trace contextRef="#ctx0" brushRef="#br0" timeOffset="4208.8199">4145 2910 0,'18'0'47,"-18"18"0,0 0-47,0-1 16,-35 36-1,17-35-15,0 0 0,-17 17 16,0-18 0,35 1-16</inkml:trace>
  <inkml:trace contextRef="#ctx0" brushRef="#br0" timeOffset="4931.3742">5115 2681 0,'-53'-35'15,"0"17"1,-17 18 0,52 0-16,-17 18 0,-18 52 15,18 1 1,17 52 0,53-52-16,18-36 15,-17-17-15,-1-18 16,0 0-16,0-18 15,-17 1-15,17-19 0,-17 1 16,0-35-16,-18 34 16,0-17-16,-18 0 0,0 0 15,-17-70-15,0 52 16,-18-34-16,18 69 16,-1 1-16,19 17 15,-1 54-15,0-1 16,36 71-1,-18-36-15,53 71 16,-35-88-16,52 53 16,-17-70-16,35 16 15,-35-16-15,35-19 16</inkml:trace>
  <inkml:trace contextRef="#ctx0" brushRef="#br0" timeOffset="5365.6198">5309 2681 0,'-17'35'15,"17"18"-15,17 18 16,1-53-16,17 34 15,1-16 1,-1-19-16,-18-17 16,1-17-16,0-1 15,-18 0-15,17-17 16,-17 18-16,0-1 16,0 0-16,0 36 15,0 0-15,18 17 16,0-35-16,17 35 15,-17-17-15,17-18 16,0 0-16,-17-18 16,-1 0-1,-17-17-15,0 0 16,-17-18-16,-1 35 16,0-17-16,18 17 0,-17 1 15,-1 17-15,18 17 31</inkml:trace>
  <inkml:trace contextRef="#ctx0" brushRef="#br0" timeOffset="5532.3719">5856 2999 0,'0'53'15,"0"-18"1,18-18 0,17-17-16</inkml:trace>
  <inkml:trace contextRef="#ctx0" brushRef="#br0" timeOffset="5714.9877">6138 2699 0,'53'-18'16,"0"18"-16,-18 0 16,-17 0-1</inkml:trace>
  <inkml:trace contextRef="#ctx0" brushRef="#br0" timeOffset="5826.5924">6156 2875 0,'53'18'0,"-35"-18"16,52 0-16,-35 0 16,1-18-16</inkml:trace>
  <inkml:trace contextRef="#ctx0" brushRef="#br0" timeOffset="6155.7876">6685 2575 0,'-35'53'15,"35"-35"-15,-18 52 16,36-34-16,35 34 15,-18-52-15,53 35 16,-35-53 0,35 17-16,-52-34 15,69-18-15,-69 17 16,17-53-16,-36 36 16,-17 0-16,0-1 15,-17-16-15,-72-37 16,19 54-16,-54 0 15,54 35-15,17 0 0,-35 35 16,70 0-16,18 36 16</inkml:trace>
  <inkml:trace contextRef="#ctx0" brushRef="#br0" timeOffset="6560.8515">7708 2946 0,'-17'35'16,"-19"36"-1,19-54-15,-1 36 0,0-35 16,1-1-16</inkml:trace>
  <inkml:trace contextRef="#ctx0" brushRef="#br0" timeOffset="7256.3363">8608 2646 0,'-71'0'16,"-35"35"-1,18 18-15,53-18 16,0 36 0,35-36-16,17 0 0,19 18 15,-1-35-15,18 0 0,35-18 16,-35 0 0,0-36-16,35-34 15,-53 35-15,-17-54 16,-18 36-16,-18-52 15,-17 52-15,-18-53 16,0 53-16,-17-18 16,34 54-16,1 17 15,35 17-15,-18 19 16,18-1-16,0 35 0,18 1 16,35 52-16,-18-52 15,18-18-15,53 53 16,-71-53-16,18-18 15,35 18-15,-70-35 16</inkml:trace>
  <inkml:trace contextRef="#ctx0" brushRef="#br0" timeOffset="7813.0816">9137 2699 0,'0'17'47,"0"19"-47,0 17 16,0 17-1,0-35-15,35 18 16,-35-17-16,18-36 0,35 17 16,-36-17-16,-17-17 15,36-36 1,-36 17-16,17-16 0,-17 16 15,0 1-15,0 53 32,36 35-17,-19-18-15,36 0 16,-18-17-16,36-1 16,-36-17-16,18-17 15,-35-1 1,-18 0-16,17 1 0,-17-18 15,-17-36-15,-1 36 16,1-1-16,-19-52 16,36 53-16,-17 0 0,-1-1 15,0 19-15,1 17 16</inkml:trace>
  <inkml:trace contextRef="#ctx0" brushRef="#br0" timeOffset="9291.1784">9843 2893 0,'-18'0'16,"18"-18"-1,18 18 1,17 18 0,-18-18-16,1 35 15,0-17-15,-18 17 16,0-17-16,-18 17 16,0-17-16,18-1 15,-17-17 1,17 18-16,17-18 15,1 0-15,17 0 16,18 0-16,-17 0 16,16-18-1,-34 18-15</inkml:trace>
  <inkml:trace contextRef="#ctx0" brushRef="#br0" timeOffset="9502.8123">10266 2716 0,'35'-17'15,"-17"17"-15,35 0 16,-18 0-16,0-18 15,-17 18 1</inkml:trace>
  <inkml:trace contextRef="#ctx0" brushRef="#br0" timeOffset="9636.1192">10319 2875 0,'17'18'16,"54"-18"-16,-36 0 15,53-18-15,-17 1 16</inkml:trace>
  <inkml:trace contextRef="#ctx0" brushRef="#br0" timeOffset="9959.73">10989 2540 0,'-35'35'16,"17"-17"-16,18 17 0,-18 36 16,18-36-1,18 0-15,0 1 0,17-1 16,0-17-16,54 17 16,-54-35-16,88-18 15,-70 1-15,53-36 16,-53 17-16,0-52 15,-36 53-15,-17-53 16,-35 35-16,-71-18 16,36 36-16,-71 0 15,53 35-15,-18 17 16,53 1-16,17 52 16,19-34-1</inkml:trace>
  <inkml:trace contextRef="#ctx0" brushRef="#br0" timeOffset="10341.9972">11977 2840 0,'-18'18'15,"1"-1"-15,17 1 16,-18-1-16,0 1 0,18 0 16,-17-1-16,-1 1 15,0 0-15,1-1 0</inkml:trace>
  <inkml:trace contextRef="#ctx0" brushRef="#br0" timeOffset="11704.4692">12735 2734 0,'-35'-18'16,"17"1"-16,-52 17 15,35 0-15,-1 0 16,1 0-16,0 17 0,-18 36 16,18-35-16,17 53 15,18-36 1,18 0-16,17 18 0,0-53 15,53 18-15,-35-36 16,35-17 0,-52-1-16,17-52 15,-36 53-15,1-18 16,-18 18-16,0-18 0,-18 0 0,-17-53 16,0 0-1,-1 71-15,19 17 16,-19 1-16,19 34 15,17 72 1,0-37-16,17 19 16,1-18-16,17 17 0,36 36 15,-36-70-15,18-1 16,-18 0-16,1 0 16,-1-35-16,0 18 0,1-18 15</inkml:trace>
  <inkml:trace contextRef="#ctx0" brushRef="#br0" timeOffset="12077.1437">13018 2134 0,'0'106'16,"17"35"-16,1 0 15,-1-52-15,19 16 16,-1-34 0,-17-36-16,-1-17 15,1-18 1,0-53-16,-1 35 16,36-35-16,-35 36 15,35 17-15,-36 0 16,19 53-1,-36-36-15,17 19 16,-34-19-16,-1 1 0,0 0 16,-17-18-16,0 0 15,-1 0-15,-34 0 16,52 0-16,-17 0 16,17-18-16</inkml:trace>
  <inkml:trace contextRef="#ctx0" brushRef="#br0" timeOffset="12483.9877">13723 2522 0,'0'-17'15,"35"17"1,18 0 0,-17-18-16,-1 18 0,0 0 15,-17 18 1</inkml:trace>
  <inkml:trace contextRef="#ctx0" brushRef="#br0" timeOffset="12604.238">13758 2663 0,'36'18'16,"17"-18"-1,-36 0-15,54 0 16,-54 0-16</inkml:trace>
  <inkml:trace contextRef="#ctx0" brushRef="#br0" timeOffset="12917.7232">14358 2487 0,'-35'35'15,"-18"36"1,53 17 0,0-53-16,53 36 15,-36-36-15,36-17 0,18 0 16,-18-18-16,53-18 16,-71 0-16,18-17 15,-18-36-15,-17 1 16,-36 17-16,-17 18 15,-18-1-15,-88-34 16,70 52-16,-87 1 16,87 17-16,0 0 15</inkml:trace>
  <inkml:trace contextRef="#ctx0" brushRef="#br0" timeOffset="13369.6492">11959 2522 0,'0'-17'15,"-17"17"16</inkml:trace>
  <inkml:trace contextRef="#ctx0" brushRef="#br0" timeOffset="13845.8754">7655 2611 0,'18'-18'16,"-18"0"-1,0 1-15</inkml:trace>
  <inkml:trace contextRef="#ctx0" brushRef="#br0" timeOffset="14391.2636">4128 2558 0,'0'-18'15,"17"18"1</inkml:trace>
  <inkml:trace contextRef="#ctx0" brushRef="#br0" timeOffset="19084.8079">1446 3863 0,'0'18'16,"18"34"-1,-18-16-15,0 87 16,18-70-16,-1 18 16,1-1-16,0 1 15,-1-36-15,-17 18 0,0-18 0,18 18 16,0-18 0,-1-35-16</inkml:trace>
  <inkml:trace contextRef="#ctx0" brushRef="#br0" timeOffset="19291.2382">1429 3916 0,'53'-18'15,"0"18"1,35-17-16,-35-1 15,-18 18-15,53-18 16,-53 18-16,-17 0 16,0 0-16,-18 18 0,-18 17 15</inkml:trace>
  <inkml:trace contextRef="#ctx0" brushRef="#br0" timeOffset="19423.7794">1535 4198 0,'35'0'16,"18"0"-16,-18-18 16,36 1-1,-54 17-15,1 0 0,0 0 16</inkml:trace>
  <inkml:trace contextRef="#ctx0" brushRef="#br0" timeOffset="19706.4268">1870 4304 0,'-18'53'15,"18"-36"1,0 36-16,18-35 16,17 0-16,0-1 15,18-17-15,-35 0 16,35-17-16,-36-1 15,1 0-15,-18 1 16,0-19-16,-18 1 16,1 18-16,-36-19 15,35 36-15,-35-17 16,18 17-16,17 17 16,18 1-16</inkml:trace>
  <inkml:trace contextRef="#ctx0" brushRef="#br0" timeOffset="19902.3568">2258 4445 0,'0'-18'16,"-18"1"-16,1-19 16,17-16-16,0 16 15,35-17-15,-18 36 16,19-19-16,-19 36 15,19 18 1,-19-18-16,36 18 16,-18-1-16</inkml:trace>
  <inkml:trace contextRef="#ctx0" brushRef="#br0" timeOffset="20376.3213">3493 4128 0,'-36'52'15,"19"1"1,17 18 0,35-18-16,0-18 15,53-17 1,-17-18-16,-1-18 15,-34 0-15</inkml:trace>
  <inkml:trace contextRef="#ctx0" brushRef="#br0" timeOffset="20526.8727">3493 3916 0,'35'-35'15,"0"17"1,18 18 0,-18 0-16</inkml:trace>
  <inkml:trace contextRef="#ctx0" brushRef="#br0" timeOffset="20747.1567">3986 3969 0,'0'17'16,"18"-17"-16,0 0 16,-1 0-16,36 0 15,-35 0-15,17-17 16,-17 17-16,-1 0 15,-17 17-15</inkml:trace>
  <inkml:trace contextRef="#ctx0" brushRef="#br0" timeOffset="20881.3425">3986 4233 0,'36'18'15,"52"-36"1,-53 18-1,-17 0-15,17-17 16</inkml:trace>
  <inkml:trace contextRef="#ctx0" brushRef="#br0" timeOffset="21354.7296">4851 3704 0,'0'35'16,"0"1"-16,0-1 15,0 88-15,17 1 16,-17-71-16,36 106 31,-19-124-31,19 18 0,-1-53 16</inkml:trace>
  <inkml:trace contextRef="#ctx0" brushRef="#br0" timeOffset="21681.5307">5662 4057 0,'35'0'15,"1"0"-15,52-18 16,-53 18-16,18 0 16,0-17-16,-18 17 0,18 0 15,-18 0-15,1-18 16</inkml:trace>
  <inkml:trace contextRef="#ctx0" brushRef="#br0" timeOffset="21876.5904">5891 3810 0,'-17'53'16,"-1"70"-16,0-52 16,18 52-16,18-70 15,17 18 1,-17-36-16,35 18 15,-18-53-15</inkml:trace>
  <inkml:trace contextRef="#ctx0" brushRef="#br0" timeOffset="22121.6875">6174 4198 0,'0'35'0,"0"1"16,0-1-16,17 35 15,1-52-15,52 17 16,-34-17-16,17-18 16,-18 0-16,0-18 0,-17 1 15,35-36-15,-53 35 16,-18-52-16,0 52 16,-52-35-16,35 35 15,-18 18-15,17 0 16,1 0-16,0 36 15,17-19-15</inkml:trace>
  <inkml:trace contextRef="#ctx0" brushRef="#br0" timeOffset="22755.1203">7285 3986 0,'0'53'0,"0"-17"0,0 17 16,0-1-16,0-16 0,0-1 16,0 0-16,18 1 15,-1-19-15,1-17 16,-18-17-16,0-54 15,0 36 1,0-53-16,0 35 16,17-18-16,1 53 15,17-17-15,-17 17 16,17 36-16,-17 0 16,0 35-1,-1-18-15,1 18 16,-1-35-16,1-1 15,-18 1-15,18-36 16,-1 1-16,1-19 16,0 19-16,17-19 15,0 19-15,0 17 16,-17 0-16,35 17 16,-53 19-16,35 34 15,-35-35-15,18 36 16,0-36-16,-1 18 15,-17-35 1</inkml:trace>
  <inkml:trace contextRef="#ctx0" brushRef="#br0" timeOffset="33654.7311">4392 5415 0,'18'0'16,"-1"0"-1,1-17-15,53 17 16,-19 0-16,-16 17 0,34 18 15,-34-17 1,-19 0-16,19 52 16,-54-34-16,0-1 0,1 18 15,-54 35-15,0 18 16,54-71-16,-18 0 16,35 1-1,17-19-15,18-17 16,54 0-16,-54-17 15,18 17-15,0-36 16,-36 36-16,1-17 0</inkml:trace>
  <inkml:trace contextRef="#ctx0" brushRef="#br0" timeOffset="33840.6558">4322 5786 0,'70'-18'0,"18"0"15,18-17 1,35 17 0,-105 1-16,-1 17 15</inkml:trace>
  <inkml:trace contextRef="#ctx0" brushRef="#br0" timeOffset="34189.5608">5027 4939 0,'0'-18'16,"-18"18"-1,18 18-15,-17 17 16,17-17-16,0 70 15,0 18 1,17-71-16,1 36 0,0-36 16,35 0-1,-36-17-15,36-18 16,-35 0-16,-1-18 16</inkml:trace>
  <inkml:trace contextRef="#ctx0" brushRef="#br0" timeOffset="34341.2252">5239 5186 0,'0'35'15,"17"0"1,-17-17-16,36 17 16,-19-35-16,1 0 15</inkml:trace>
  <inkml:trace contextRef="#ctx0" brushRef="#br0" timeOffset="34474.1962">5309 5027 0,'-17'0'0,"17"-18"15</inkml:trace>
  <inkml:trace contextRef="#ctx0" brushRef="#br0" timeOffset="34668.0945">5468 4904 0,'53'35'16,"-35"-17"-16,17 52 15,-17-35-15,-1-17 16,-17 17-16,0 1 0,0-1 16,-17 0-16,17 0 0,-53 18 15</inkml:trace>
  <inkml:trace contextRef="#ctx0" brushRef="#br0" timeOffset="35291.066">5909 5345 0,'18'0'16,"35"0"-1,-36 0-15,54 0 16,-18-18-16,-36 18 0,19 0 16,-1 0-1</inkml:trace>
  <inkml:trace contextRef="#ctx0" brushRef="#br0" timeOffset="35424.7766">5962 5503 0,'53'0'16,"17"-17"0,1-1-1,-36 18 1</inkml:trace>
  <inkml:trace contextRef="#ctx0" brushRef="#br0" timeOffset="36035.7282">6738 5327 0,'-18'35'16,"1"18"-16,-1-18 16,18 18-16,-17 36 15,34-54-15,-17 0 0,53 0 16,-35-17-16,35 0 16,-36-18-1,36-36-15,-35 19 16,-1-19-16,-17 19 15,0-1-15,0 36 16,18 17 0,0-17-1,17-1-15,36 1 16,-36 0-16,18-18 16,-18-18-16,-17 0 15,-36-35 1,0 18-16,1 18 0,-36-54 15,18 53-15,-18-35 16,35 36-16,0 17 16,18-18-16,0 1 0</inkml:trace>
  <inkml:trace contextRef="#ctx0" brushRef="#br0" timeOffset="36363.0642">7285 4939 0,'18'-18'16,"-1"18"-16,18 0 16,54-35-16,-36 17 15,35 1 1,-53 17-16,0 0 0</inkml:trace>
  <inkml:trace contextRef="#ctx0" brushRef="#br0" timeOffset="36502.4873">7461 5027 0,'0'53'15,"36"18"1,-1-36-1,-18-18-15,-17 1 0</inkml:trace>
  <inkml:trace contextRef="#ctx0" brushRef="#br0" timeOffset="36880.3162">7849 5274 0,'0'18'15,"18"-1"-15,17 1 0,1 17 16,16 1-16,1-19 16,-17 18-16,17 1 0,35 17 15,-35-18-15,17 0 16,-52-17-1,-1-18-15,-17 17 16</inkml:trace>
  <inkml:trace contextRef="#ctx0" brushRef="#br0" timeOffset="37076.8113">8096 5274 0,'-53'71'16,"0"17"0,18 18-16,35-71 15,-17 35-15,17-52 16,35 17-16,-18-35 16,1 0-16</inkml:trace>
  <inkml:trace contextRef="#ctx0" brushRef="#br0" timeOffset="37330.4121">8431 4745 0,'-35'53'0,"35"-18"16,-18 0-16,18 1 16,0-1-16,0 0 0,18 36 15,0-54 1,17 19-16,18-1 0,-35-35 16,-1 0-16,1 0 0</inkml:trace>
  <inkml:trace contextRef="#ctx0" brushRef="#br0" timeOffset="37470.3738">8608 5009 0,'0'36'16,"17"-1"0,1-17-16,0-1 15,-1-17 1</inkml:trace>
  <inkml:trace contextRef="#ctx0" brushRef="#br0" timeOffset="37603.7931">8625 4798 0,'0'-18'16</inkml:trace>
  <inkml:trace contextRef="#ctx0" brushRef="#br0" timeOffset="37798.1608">8784 4763 0,'35'52'16,"18"19"-1,-17-18 1,-19 17-16,1-34 0,-36 17 16,-17 17-1,0-52-15</inkml:trace>
  <inkml:trace contextRef="#ctx0" brushRef="#br0" timeOffset="38126.1248">9084 5309 0,'18'0'16,"-1"0"-16,54-17 16,-36-1-16,53 0 15,-52 1 1,-1 17-16,18-18 15,-36 18-15</inkml:trace>
  <inkml:trace contextRef="#ctx0" brushRef="#br0" timeOffset="38282.1683">9260 5098 0,'0'17'15,"0"36"-15,0-18 16,18 1-16,0 34 15,-1-17-15,19 35 16,-19-52-16,1-1 16,-18 0-16,18-17 0</inkml:trace>
  <inkml:trace contextRef="#ctx0" brushRef="#br0" timeOffset="38660.2722">9525 4868 0,'18'124'0,"-1"17"16,1-18-1,-18-87-15,35 52 16,-17-88-16,-1 0 15,1 0-15,17-35 16,1 35 0,34-18-16,-34 18 15,34 35-15,-52 1 16,17-19-16,-17 18 0,-1 1 16,-17-1-16,-17-17 15,-19 17 1,1-35-16,-53 0 15,53 0-15,-54-18 16,54 1-16,-18-1 16,36 18-16,-1 0 0</inkml:trace>
  <inkml:trace contextRef="#ctx0" brushRef="#br0" timeOffset="39816.1442">4815 6738 0,'0'-18'16,"-17"1"-16,-18-18 15,17 17-15,-17 0 16,-1 18-16,-34 36 0,34-1 16,-16 35-1,16-17-15,19 53 16,17-71-16,17 18 15,1-17-15,17-19 0,0 1 0,54-1 16,-54-17-16,53-35 16,-70 18-1,-1-1-15,1-17 0,-18-18 16,0 17-16,-35-16 16,17 16-16,-35 1 15,36 35-15,-1 0 16,18 18-1,18 17 1,-1 0-16,36 18 16,-18-35-16,1-1 0,-1 1 15,0 0-15,1-1 16,-1-17-16,0 18 16</inkml:trace>
  <inkml:trace contextRef="#ctx0" brushRef="#br0" timeOffset="40060.7515">5062 6138 0,'-17'36'0,"-19"34"15,36-17-15,18 35 16,0-35-16,-1-18 0,54 36 16,-36-36-1,18-17-15,-18 0 0,1-1 16,-1-17-16,-17 0 0</inkml:trace>
  <inkml:trace contextRef="#ctx0" brushRef="#br0" timeOffset="40205.2448">5345 6403 0,'0'18'15,"0"17"1,17 0 0,1-17-16,17-18 0</inkml:trace>
  <inkml:trace contextRef="#ctx0" brushRef="#br0" timeOffset="40333.7409">5327 6297 0,'0'-18'16,"0"1"0,18-1-1</inkml:trace>
  <inkml:trace contextRef="#ctx0" brushRef="#br0" timeOffset="40541.0686">5521 6103 0,'18'0'15,"35"35"-15,17 18 16,-35-17-16,1 69 15,-19-52-15,-17-17 16,0 16-16,0-16 0,0 17 16,-35 0-16,0-18 15</inkml:trace>
  <inkml:trace contextRef="#ctx0" brushRef="#br0" timeOffset="41584.9662">6385 6632 0,'18'0'0,"0"0"16,17 0-1,0 0-15,0 0 0,18 0 16,-17 0-16,-1 0 0,0 0 16,-17 18-1</inkml:trace>
  <inkml:trace contextRef="#ctx0" brushRef="#br0" timeOffset="41714.7238">6491 6826 0,'71'18'16,"17"-18"0,-18 0-1,-34 0-15</inkml:trace>
  <inkml:trace contextRef="#ctx0" brushRef="#br0" timeOffset="42230.6409">7708 6562 0,'18'-18'16,"-36"18"0,1 0-1,-19 0-15,-34 18 16,34 17-16,-52 18 16,53-18-16,0 0 15,-1 1-15,19-1 0,17 0 0,0 18 16,53-18-1,-36-35-15,36 0 16,-17 0-16,52 0 16,-71-17-16,19 17 15,-19-18-15,-17 1 0,0-1 0,0 0 16,-17 1-16,-1-1 0,-17 0 16,-18 1-1,18-1-15,17 18 0,0 0 16,1 0-16</inkml:trace>
  <inkml:trace contextRef="#ctx0" brushRef="#br0" timeOffset="42492.1543">8132 6209 0,'-36'0'16,"-17"0"-16,18 53 16,35 35-1,-18-35-15,18 88 16,18-70-16,0-18 0,-1-1 16,19-16-16,-1 17 15,35 0-15,-34-36 16,17-17-16,-18 0 15</inkml:trace>
  <inkml:trace contextRef="#ctx0" brushRef="#br0" timeOffset="42803.0729">8502 6456 0,'35'0'15,"1"0"-15,-1 17 16,0 1-16,0 0 0,1-1 16,-36 1-16,0 17 15,0-17-15,-18 35 16,0-18-16,1 0 16,17-17-16,0 0 15,17-1 1,36 19-16,-35-36 15,52 0-15,-34 17 16,34-17-16,-52 0 16,0 0-1,-18-17-15,-18 17 16</inkml:trace>
  <inkml:trace contextRef="#ctx0" brushRef="#br0" timeOffset="42954.1348">8467 6668 0,'53'17'0,"0"-17"15,17 0 1,-17-17-16,-18 17 0,36-18 16</inkml:trace>
  <inkml:trace contextRef="#ctx0" brushRef="#br0" timeOffset="43221.2256">8943 6068 0,'-18'35'16,"18"-17"-16,0-1 0,0 19 16,18 17-16,0-18 15,17 35-15,0 1 16,-17-53-16,17 17 16,-17-18-1,-1-17-15</inkml:trace>
  <inkml:trace contextRef="#ctx0" brushRef="#br0" timeOffset="43370.387">9172 6350 0,'18'35'16,"17"-17"-1,-17-18-15</inkml:trace>
  <inkml:trace contextRef="#ctx0" brushRef="#br0" timeOffset="43527.1522">9190 6138 0,'0'-17'15,"18"17"1,-1 0 0</inkml:trace>
  <inkml:trace contextRef="#ctx0" brushRef="#br0" timeOffset="43730.7065">9366 6138 0,'18'18'0,"0"35"15,-1-35-15,1 17 16,-18-18 0,0 19-16,0-19 15,-18 36-15,18-35 16,-17-18-16</inkml:trace>
  <inkml:trace contextRef="#ctx0" brushRef="#br0" timeOffset="44148.807">9543 5997 0,'-18'-17'16,"36"17"-1,-18 17-15,35 19 16,-17-1-16,17 0 16,-18 0-16,36 54 15,-17-37-15,-1 54 16,-17-53-16,-1 53 16,1-35-16,-18-18 15,0-1-15,0 1 0,0-17 16,-35 52-16,-18-35 15,35-18-15,-17-17 16,-36 17 0,36-17-16</inkml:trace>
  <inkml:trace contextRef="#ctx0" brushRef="#br0" timeOffset="52241.8222">4604 8026 0,'17'0'32,"36"0"-32,0 17 15,0-17-15,53-17 16,-35 17-16,34-18 16,-69 0-16,34 18 15,-52 0-15,-36 0 31</inkml:trace>
  <inkml:trace contextRef="#ctx0" brushRef="#br0" timeOffset="52456.7986">4974 8026 0,'-17'17'0,"17"19"15,0-1 1,52 35-16,-34-17 16,53 36-16,-54-54 15,36 35 1,-35-34-16,-18 34 15,0-34-15,-18-19 0,-35 36 16,0-35-16,18-1 16,-53 19-1,35-36-15,-18 0 0,36 0 16,0-18-16,35 0 16,18 1-1</inkml:trace>
  <inkml:trace contextRef="#ctx0" brushRef="#br0" timeOffset="52878.6792">5715 8237 0,'18'0'16,"-1"0"-16,54 0 15,-36-17 1,0 17-16,1-18 0,34 18 15,-52 0-15</inkml:trace>
  <inkml:trace contextRef="#ctx0" brushRef="#br0" timeOffset="53026.447">5821 8449 0,'17'18'16,"54"-18"-16,-18 0 15,18 0-15,-19-18 16,-16 0 0</inkml:trace>
  <inkml:trace contextRef="#ctx0" brushRef="#br0" timeOffset="55332.2787">5239 8378 0,'0'-17'0,"17"17"16,1-18-1,17 18-15,-17 0 16,35-17-16,0-1 16,-18 18-16,18 0 15,-18 0-15,-17 0 16,-36 0 15</inkml:trace>
  <inkml:trace contextRef="#ctx0" brushRef="#br0" timeOffset="55521.0299">5380 8079 0,'0'70'15,"0"-17"-15,18 0 0,-1 35 16,1-35-16,17 35 15,-17-52-15,-1-19 16,1 19-16,0-19 0,-18 1 16</inkml:trace>
  <inkml:trace contextRef="#ctx0" brushRef="#br0" timeOffset="57379.0946">6932 8079 0,'0'-18'16,"0"36"0,0-1-16,-18 1 15,18 17-15,18 18 0,-18-18 16,35 54-16,-17-54 15,0-18-15,17 19 0,18-19 16,-18-17 0,18-35-16,-35 17 15,-1 1-15,1-54 16,-18 36-16,0-36 16,0 54-16,0-1 0,0 36 15,18 35 1,-1-18-1,1 71-15,0-53 16,17 35-16,-18-35 16,-17 17-16,0-34 15,-17 34-15,-1-52 16,-17 0 0,0-18-16,-18 0 15,17-18-15,19 0 0,-19 1 16,19-19-16,-18 19 15,17-1-15,18-17 0,-18 17 16</inkml:trace>
  <inkml:trace contextRef="#ctx0" brushRef="#br0" timeOffset="57724.7579">7408 7602 0,'-17'0'31,"-1"18"-15,18 53-16,-18-19 16,18-16-16,0 17 0,18-18 15,0 0-15,-18 1 0,35 16 16,-17-34-16,17 0 16,-17-1-16,-1-17 15,18 0-15,-17 0 16</inkml:trace>
  <inkml:trace contextRef="#ctx0" brushRef="#br0" timeOffset="57846.9424">7567 7885 0,'0'17'0,"18"36"16,17-18-1,-17-35-15,17 0 16</inkml:trace>
  <inkml:trace contextRef="#ctx0" brushRef="#br0" timeOffset="57974.0642">7638 7726 0,'-18'-18'16,"36"18"15</inkml:trace>
  <inkml:trace contextRef="#ctx0" brushRef="#br0" timeOffset="58180.6174">7814 7620 0,'35'18'15,"-17"-18"-15,0 35 16,35 18-16,-53-18 15,17 18-15,-17-18 16,0 1-16,0-1 16,0 0-16,-17-17 0,-36 35 15,35-36-15,0 19 0,1-19 16</inkml:trace>
  <inkml:trace contextRef="#ctx0" brushRef="#br0" timeOffset="58563.3615">8273 7743 0,'-18'71'0,"18"53"16,0-72 0,0 19-16,18 52 15,17 1-15,-17-89 16,34 36 0</inkml:trace>
  <inkml:trace contextRef="#ctx0" brushRef="#br0" timeOffset="58815.9763">8537 8220 0,'0'35'16,"0"18"0,0-35-16,53-1 15,-18-17-15,1 0 0,17 0 16,-36 0-1,1-17-15,0-1 16,-18 0-16,-18 1 0,0-19 0,1 19 16,-1 17-16,0-18 15,1 0-15,-1 18 0,0 0 16</inkml:trace>
  <inkml:trace contextRef="#ctx0" brushRef="#br0" timeOffset="59192.4124">8961 8184 0,'-36'36'15,"19"-19"-15,-1 19 16,18-1-16,0-17 16,18-1-16,17-17 15,-17 0 1,17-17-16,-18-1 15,-17-17-15,18 17 16,-36-17 0,18 52-1,18 36 1,0 0-16,17 53 16,-17-53-16,17 35 15,-17-35-15,-18 18 16,0-36-16,-36 0 15,1-17-15,-36-18 16,36 0-16,-53-18 16,53 1-16,-36-36 15,54 35-15,-1-17 16,18 17-16</inkml:trace>
  <inkml:trace contextRef="#ctx0" brushRef="#br0" timeOffset="60549.7809">9666 8132 0,'0'-18'15,"0"0"-15,0 1 16,-18-1 0,-17 0-1,18 18-15,-36 36 16,35-19-16,-35 54 16,35-36-16,1 36 15,17-36-15,17 18 16,1-18-16,35-17 15,-35-1-15,17-17 16,0-17-16,-17-1 0,17 0 16,-17 1-16,-1-54 15,1 36-15,-18-18 16,-18 18-16,18 17 16,-17-17-16,-1 35 15,18 18 1,0-1-16,18 18 0,-1 18 15,1-35 1,17 17-16,1 1 16,-1-19-16,-17 1 0,17-1 15,-18-17-15</inkml:trace>
  <inkml:trace contextRef="#ctx0" brushRef="#br0" timeOffset="60783.4612">9807 7567 0,'0'18'16,"-17"17"-16,17 36 16,0-36-16,17 35 15,1-52 1,0 17-16,17 18 0,-18-35 15,36 0 1,-35-1-16,0-17 0,-1-17 16</inkml:trace>
  <inkml:trace contextRef="#ctx0" brushRef="#br0" timeOffset="60910.0036">9984 7796 0,'17'36'15,"-17"-1"1,36 0 0,-19-17-16</inkml:trace>
  <inkml:trace contextRef="#ctx0" brushRef="#br0" timeOffset="61067.3153">10054 7708 0,'0'-17'31,"18"17"-15,-1 0-16</inkml:trace>
  <inkml:trace contextRef="#ctx0" brushRef="#br0" timeOffset="61284.7825">10160 7514 0,'18'0'32,"-1"18"-32,1 17 15,0 0-15,34 36 0,-34-36 16,0 0-16,-1 36 15,-17-53-15,0 17 0,-17 18 16,-1-35 0,-17 17-16</inkml:trace>
  <inkml:trace contextRef="#ctx0" brushRef="#br0" timeOffset="62923.3785">11007 8202 0,'-18'-18'0,"36"18"15,35-17 1,-18 17-16,35-18 15,-17 18-15,18 0 16,-36 0-16,0-17 16</inkml:trace>
  <inkml:trace contextRef="#ctx0" brushRef="#br0" timeOffset="63091.1412">11201 8026 0,'0'35'0,"0"36"15,17-36-15,1 53 16,-18-70-16,35 52 16,-17-52-16,35 17 15</inkml:trace>
  <inkml:trace contextRef="#ctx0" brushRef="#br0" timeOffset="64113.0034">12030 7567 0,'-36'0'16,"19"18"-16,17-1 16,-18 19-16,1-1 0,-1 88 15,18-52-15,0 70 16,18-88-16,34 53 16,-34-53-16,70 0 15,-52-36-15,-1 1 16,0 0-16,-17-18 0</inkml:trace>
  <inkml:trace contextRef="#ctx0" brushRef="#br0" timeOffset="64319.6864">12277 7726 0,'17'70'0,"-17"36"16,18 0 0,0-53-16,17 35 15,0-17 1,-17-36 0,-1-35-16</inkml:trace>
  <inkml:trace contextRef="#ctx0" brushRef="#br0" timeOffset="64836.2655">12629 8043 0,'18'0'16,"17"0"-16,1 0 16,-1 0-16,-17 0 15</inkml:trace>
  <inkml:trace contextRef="#ctx0" brushRef="#br0" timeOffset="65236.6046">12912 8026 0,'-18'53'15,"18"-18"-15,18 0 16,17 18-1,0-35-15,-17-18 0,35 0 16,-18-36 0,-17 19-16,-18-1 15,0-17-15,17-18 16,-17 35-16,0 1 0,0 34 31,18 54-15,0-36-16,-1 18 0,1 35 15,0-35-15,-1 0 16,-17-18-16,-17 54 16,-1-54-16,0-17 0,-35 17 15,36-35 1,-19 17-16,-34-34 16,52 17-16,-52-53 15,52 35-15,-17-52 16,35 17-16,-18 17 15</inkml:trace>
  <inkml:trace contextRef="#ctx0" brushRef="#br0" timeOffset="65437.099">13176 7620 0,'0'35'16,"-17"18"-1,17 0 1,17 0-16,19 18 16,-1-54-1,0 1 1,-17 0-16,-1-18 16</inkml:trace>
  <inkml:trace contextRef="#ctx0" brushRef="#br0" timeOffset="65570.358">13335 7743 0,'0'18'15,"18"17"1,-1-17-16,1 0 0,-18-1 16</inkml:trace>
  <inkml:trace contextRef="#ctx0" brushRef="#br0" timeOffset="65698.0846">13406 7638 0,'0'-18'16</inkml:trace>
  <inkml:trace contextRef="#ctx0" brushRef="#br0" timeOffset="65882.658">13564 7620 0,'18'35'16,"17"1"-1,-35-1-15,36 18 16,-19 0-16,-17-36 15,0 36-15,-17-35 16</inkml:trace>
  <inkml:trace contextRef="#ctx0" brushRef="#br0" timeOffset="66202.879">13705 7479 0,'-17'-18'0,"34"18"31,36 71-15,-17-36-16,34 89 15,-17-1-15,-35-52 16,17 52-16,-35-70 16,-35 53-1,17-71-15,-35 36 16,18-54-16,-53 19 16,52-19-16</inkml:trace>
  <inkml:trace contextRef="#ctx0" brushRef="#br0" timeOffset="66770.6385">14358 7567 0,'0'-35'15,"-18"35"-15,18 35 16,0 71 0,18-36-16,-18 72 15,18-19 1,-1-17-16,1-53 15,17 17-15,-17-52 0,0 0 16,-1-18-16,1 0 16</inkml:trace>
  <inkml:trace contextRef="#ctx0" brushRef="#br0" timeOffset="67015.908">14570 8061 0,'0'0'0,"0"18"0,-18 17 15,18-17-15,18-1 16,-1 1 0,1-1-16,0-17 0,17 0 0,-17 0 15,-1 0 1,1 0-16,-18-17 0,17-18 16,-17 17-16,-17-35 15,-1 35-15,-17-35 16,17 36-16,-17-1 15,35 1-15,0 34 16</inkml:trace>
  <inkml:trace contextRef="#ctx0" brushRef="#br0" timeOffset="67394.0074">14940 8043 0,'-17'18'15,"-1"-18"-15,0 18 16,18-1 0,0 1-16,18 0 0,-18-1 15,35-17 1,-17 0-16,-1-17 16,-17-1-1,-17 0-15,17 36 31,17 35-15,1-18-16,17 71 16,-17-53-16,0-18 15,-18 18-15,17-18 0,-17 36 16,0-36-16,-17 0 16,-19-35-1,-17 0-15,18 0 16,-18-17-16,18-1 15,-18-17-15,35 17 16,1-35 0</inkml:trace>
  <inkml:trace contextRef="#ctx0" brushRef="#br0" timeOffset="67677.5887">15311 7444 0,'-36'0'16,"19"35"-16,17 0 15,-18 0-15,0 36 16,18 0-16,-17 70 0,17-53 15,17-18-15,19 1 0,17 35 16,-18-71 0,0 0-16,-17 1 0,17-36 15,0 17-15</inkml:trace>
  <inkml:trace contextRef="#ctx0" brushRef="#br0" timeOffset="67883.7831">15628 7655 0,'0'53'16,"18"71"-1,-18-71-15,17 52 16,19-34-16,-36-36 15,17 1-15,1-36 16</inkml:trace>
  <inkml:trace contextRef="#ctx0" brushRef="#br0" timeOffset="68005.4181">15910 7920 0,'88'-18'16,"-35"1"-1,-17 17 1</inkml:trace>
  <inkml:trace contextRef="#ctx0" brushRef="#br0" timeOffset="68367.7671">16281 7885 0,'-36'17'16,"1"36"0,0 0-1,35 18 1,18-36-16,-18-17 0,35 17 16,-18-18-16,1-17 15,0-17-15,-1-18 16,-17 17-16,18-35 15,-18 18-15,18-18 16,-18 35-16,0-17 16,0 17-1,0 36 1,0 0-16,0 17 0,35 18 16,-17-18-16,-1-17 15,18 35-15,-17-36 16,0 1-16</inkml:trace>
  <inkml:trace contextRef="#ctx0" brushRef="#br0" timeOffset="68574.3624">16439 7479 0,'-17'53'16,"17"53"0,35-18-16,18 18 15,-18-71-15,1 0 16,-1-17 0</inkml:trace>
  <inkml:trace contextRef="#ctx0" brushRef="#br0" timeOffset="68718.2637">16651 7655 0,'0'36'16,"18"16"0,-1-34-16,1 17 15,-18-17-15</inkml:trace>
  <inkml:trace contextRef="#ctx0" brushRef="#br0" timeOffset="68862.9804">16686 7514 0,'-17'0'31,"34"0"-31</inkml:trace>
  <inkml:trace contextRef="#ctx0" brushRef="#br0" timeOffset="69039.5886">16810 7549 0,'0'0'0,"18"0"16,-1 53-16,1-17 15,-1-19-15,1 54 16,0-54-16,-18 36 16,0-35-16,0 0 0,-18-1 15</inkml:trace>
  <inkml:trace contextRef="#ctx0" brushRef="#br0" timeOffset="69479.8494">16916 7461 0,'17'0'47,"1"18"-32,17 0 1,-17-1-16,52 36 16,-34 0-16,17 53 15,-36-53-15,19 70 16,-36-70-16,0 71 16,-18-71-16,-17 17 15,-1-35-15,-17 18 16</inkml:trace>
  <inkml:trace contextRef="#ctx0" brushRef="#br0" timeOffset="70358.8003">17216 7267 0,'0'-17'31,"35"17"-15,-18 0-1,1 0-15,0 0 0,17-18 16,-17 18-16,-1 0 16,1 18-1,-18 52 1,18-35-16,-18 71 16,17-35-16,1 88 15,-18-71-15,35 88 16,-35-88-16,18 71 15,-18-106-15,17 18 16,-17-36-16,18 18 0,-18 0 16,0-36-16,0 1 15,-18-18 1,1 0 0,-36-35-16,35 35 15,-70-36-15,17 19 16,1 17-16</inkml:trace>
  <inkml:trace contextRef="#ctx0" brushRef="#br0" timeOffset="71028.5872">6668 7479 0,'17'0'0,"1"0"16,-1 0-16,1 0 0,17 0 15,-17 0 1,0 0-16,-18-18 0,17 18 16</inkml:trace>
  <inkml:trace contextRef="#ctx0" brushRef="#br0" timeOffset="71343.0009">6650 7461 0,'0'53'16,"0"18"-1,18-18-15,-18 0 16,17-1-16,-17 19 0,0 105 16,0-87-16,0 105 15,0-124-15,0 89 16,0-88-16,0 52 15,0-88-15,0 53 16,0-52 0,18 34-16,-1-52 15,1 0-15,0-18 0,17 17 16,18-17-16,-18-17 16,0-1-1,-17 0-15</inkml:trace>
  <inkml:trace contextRef="#ctx0" brushRef="#br0" timeOffset="71756.2807">6279 8202 0,'18'0'0,"0"0"15,-1 0-15,36-18 16,-17 18-16,-1 0 0,18 18 15,-36-18-15</inkml:trace>
  <inkml:trace contextRef="#ctx0" brushRef="#br0" timeOffset="75646.7364">4621 9878 0,'-35'-18'15,"-18"18"1,0 18-1,36-1-15,-36 54 16,35-36-16,18 1 0,-18 34 16,36-35-16,17 36 15,-17-53-15,53-1 16,-19-17-16,19-53 16,-36 36-1,1-36-15,-19 17 0,1-16 16,0-54-1,-18 53-15,-18 0 0,18 0 0,-53-53 16,35 53-16,-35-35 16,36 53-1,-19 17-15,1-17 16,35 52-16,0 54 16,0-18-16,35 70 15,-17-52-15,35 52 16,-35-70-1,35 0-15,17 18 16,-17-54-16,35 1 16</inkml:trace>
  <inkml:trace contextRef="#ctx0" brushRef="#br0" timeOffset="76014.8835">5080 9754 0,'18'0'16,"35"0"-1,17 0 1,-52 0-16,17 18 15,-17-18-15,17 35 16,-35-17-16,0 17 0,-18-17 16,1 35-1,-1-18-15,0 0 0,-17 18 16,35-35-16,0 17 0,18 0 16,17-17-1,18 0-15,-35-18 16,17 0-16,-17 0 0,-1 0 15,1 0-15,-1-18 0,-34 18 16</inkml:trace>
  <inkml:trace contextRef="#ctx0" brushRef="#br0" timeOffset="76160.235">5133 9984 0,'35'0'15,"36"0"-15,-1 0 16,-34 0-16,17-18 16,-36 18-1</inkml:trace>
  <inkml:trace contextRef="#ctx0" brushRef="#br0" timeOffset="76527.8605">5539 9331 0,'-36'0'16,"19"0"-16,-1 53 16,18-35-16,0 17 15,0 53-15,0-53 16,18 36-16,17-36 15,0 36-15,1-54 16,16 1 0,-34-18-16</inkml:trace>
  <inkml:trace contextRef="#ctx0" brushRef="#br0" timeOffset="76681.5981">5680 9578 0,'0'35'16,"0"-17"-16,17 17 15,1-35-15,17 0 16,-17 0-16</inkml:trace>
  <inkml:trace contextRef="#ctx0" brushRef="#br0" timeOffset="76815.0491">5680 9384 0,'-18'0'16</inkml:trace>
  <inkml:trace contextRef="#ctx0" brushRef="#br0" timeOffset="77014.3549">5768 9313 0,'35'18'16,"18"35"0,18 17-16,-54-34 15,19 52 1,-36-53-16,0 53 0,0-70 15,-36 53 1,19-54-16,-1 1 0</inkml:trace>
  <inkml:trace contextRef="#ctx0" brushRef="#br0" timeOffset="82848.9157">6526 9772 0,'-17'0'15,"34"0"1,1-18 0,0 18-16,17 0 15,0 0-15,1 0 16,-1 0-16,18 0 16,-36 0-16,1 0 15,0 0-15,-1 0 0</inkml:trace>
  <inkml:trace contextRef="#ctx0" brushRef="#br0" timeOffset="82999.5177">6597 9913 0,'18'35'16,"-1"-35"-16,1 18 15,0-18-15,34 0 16,-16 0-16,-19 0 15,1 0-15</inkml:trace>
  <inkml:trace contextRef="#ctx0" brushRef="#br0" timeOffset="86475.7519">7973 9737 0,'-35'-36'16,"-1"1"0,-17 35-1,36 0-15,-19 0 0,-34 53 16,-1 35-1,18 18 1,36-53-16,17-18 0,0 1 0,35 16 16,-17-34-16,17 0 15,71-36 1,-18-17-16,-53 0 16,36-36-16,-54 36 15,1-36-15,-18 36 16,-18 0-1,18 17-15,-17 18 16,-1 0-16,1 53 16,-1-18-16,18 53 15,18-52-15,52 17 16,-35-36-16,36 18 16,-53-35-16,34 18 15,-16-18-15</inkml:trace>
  <inkml:trace contextRef="#ctx0" brushRef="#br0" timeOffset="86743.0647">8255 9155 0,'-18'17'16,"1"54"-16,-1-36 15,18 0-15,0 54 16,0-37-16,35 19 16,-17-36-16,17 18 15,-17-35-15,35-1 16,-36-17-16,1-17 15</inkml:trace>
  <inkml:trace contextRef="#ctx0" brushRef="#br0" timeOffset="86876.0404">8414 9402 0,'0'35'15,"0"-18"-15,0 36 16,0-17-1,17-19-15,1 1 16</inkml:trace>
  <inkml:trace contextRef="#ctx0" brushRef="#br0" timeOffset="87003.7084">8467 9278 0,'-18'-35'16,"0"17"-1</inkml:trace>
  <inkml:trace contextRef="#ctx0" brushRef="#br0" timeOffset="87213.6118">8625 9137 0,'0'18'0,"36"17"16,-36 0-16,35 18 16,-17-18-16,-1 1 15,-17-19-15,0 54 16,0-36-16,-17 18 16,-1-18-16,0 1 15</inkml:trace>
  <inkml:trace contextRef="#ctx0" brushRef="#br0" timeOffset="87560.6336">8943 9807 0,'35'0'16,"-17"0"-16,-1 0 0,19-17 16,17 17-1,-36 0-15,1 0 0,0 0 16</inkml:trace>
  <inkml:trace contextRef="#ctx0" brushRef="#br0" timeOffset="88182.0444">9437 9719 0,'-18'35'0,"1"36"16,52-1-1,18 1 1,-18-36-16,0-17 0,36 0 16,-1-18-1,-34-18 1,-19 0-16,1-52 15,-18 34-15,-18 19 0,1-18 16,17-1-16,-18 19 0,0-1 16,18 36-1,18 52-15,0-17 16,-18 0-16,17-18 0,1 36 16,17 17-16,-35-35 15,0 35 1,-17-70-16,-36 35 15,35-36-15,-53 1 16,36-18-16,-18-18 16,18 1-16,0-36 15,17 17-15,0-16 16</inkml:trace>
  <inkml:trace contextRef="#ctx0" brushRef="#br0" timeOffset="88522.138">9931 9190 0,'-36'0'15,"36"18"1,-17-1-16,-1 54 16,1-18-16,17-18 15,0 0-15,17 0 0,1 1 0,17 34 16,-17-52-16,52 35 15,-34-53-15,16 17 16,-34-34 0</inkml:trace>
  <inkml:trace contextRef="#ctx0" brushRef="#br0" timeOffset="88676.8934">10125 9419 0,'0'53'16,"17"-18"0,1-17-16,0 0 15,-1-1-15,1-17 0,0 0 16</inkml:trace>
  <inkml:trace contextRef="#ctx0" brushRef="#br0" timeOffset="88816.4426">10178 9313 0,'-18'0'15,"36"0"1</inkml:trace>
  <inkml:trace contextRef="#ctx0" brushRef="#br0" timeOffset="89033.5674">10283 9102 0,'36'17'16,"-19"19"-16,19-1 15,17 35 1,-18-17-16,-17 0 0,-1 0 15,18 35-15,-35-35 16,-17 35-16,-1-52 16,1 17-16,-19-36 15</inkml:trace>
  <inkml:trace contextRef="#ctx0" brushRef="#br0" timeOffset="90012.4344">4763 11342 0,'-53'0'15,"17"17"-15,-17 1 0,18 0 0,0 35 16,0-18-16,17 18 15,0 35-15,18-53 16,18 1-16,0-19 0,17 1 16,35 0-16,1-54 15,17-17 1,-53 0-16,1-52 16,-19 52-16,1 0 15,-18 0-15,-18-53 16,1 53-16,-1 0 0,-17-53 15,-18 36 1,18 34-16,17 36 0,0-17 16,1 34-1,17 36-15,0 0 16,17 18-16,36 123 16,18-71-1,-1-34 1,-34-54-16,34 18 15,-35-18-15,-17-17 0,0-18 16</inkml:trace>
  <inkml:trace contextRef="#ctx0" brushRef="#br0" timeOffset="90468.7154">5186 11342 0,'0'17'16,"-18"36"-16,18-17 15,0 52 1,18-53-16,-18 0 0,53 18 16,-18-35-16,-17-18 15,35 18-15,-18-18 0,-17-18 16,-1-17-1,-17 17-15,18-17 0,-18-1 16,0-16 0,0 34-16,17 36 31,36 17-15,-17-18-16,34 1 15,-35 0-15,36-18 16,-36 0-16,1 0 15,-36-18-15,0 0 16,0 1-16,0-18 0,-18-1 16,-17-34-16,17 34 15,0-16-15,-35-19 16,18 36-16,18 17 0,-1 0 16,36 18-1</inkml:trace>
  <inkml:trace contextRef="#ctx0" brushRef="#br0" timeOffset="91646.7159">6015 11483 0,'-18'18'16,"1"-1"-16,17 1 15,-18 35 1,18-36-16,-18 36 0,18-17 15,0-19-15,18 1 16,-18 0-16,18-18 16,-1 17-16</inkml:trace>
  <inkml:trace contextRef="#ctx0" brushRef="#br0" timeOffset="93966.2151">6720 11201 0,'18'17'15,"35"-17"1,35 0 0,-53 0-16,54 0 15,-54 0-15,35 0 16,-52 0-16,0 0 16,17 0-16,-35-17 15,0-1-15</inkml:trace>
  <inkml:trace contextRef="#ctx0" brushRef="#br0" timeOffset="94148.9659">7020 11007 0,'-17'70'16,"17"36"-1,0-18 1,17-35-16,-17-18 0,18 54 15,0-54-15,-1 0 16,-17-17-16,18-18 16</inkml:trace>
  <inkml:trace contextRef="#ctx0" brushRef="#br0" timeOffset="94655.6023">7479 11130 0,'18'0'32,"34"18"-17,-34-18-15,17 0 0,1 0 16,-19-18-16,36 18 15,-18 0-15,-17 0 0,0 0 16,-18 18 0</inkml:trace>
  <inkml:trace contextRef="#ctx0" brushRef="#br0" timeOffset="94818.0836">7567 11324 0,'35'35'16,"-17"-35"-16,17 0 16,1 0-16,-19 0 15,18-17-15,-17 17 0,0 0 16</inkml:trace>
  <inkml:trace contextRef="#ctx0" brushRef="#br0" timeOffset="96068.7386">8537 11042 0,'0'0'0,"-17"0"0,17-18 0,17 36 31,36 35-16,-18 0-15,54 35 16,-36-53-16,-1 1 16,1-1-16,-17 0 0,17-17 0,17 35 15,-35-53 1,-17 17-16</inkml:trace>
  <inkml:trace contextRef="#ctx0" brushRef="#br0" timeOffset="96250.9457">8802 11095 0,'-53'88'16,"18"-53"-16,17 18 15,-35 18-15,35-36 16,18 0-16,0 18 15,36-17 1</inkml:trace>
  <inkml:trace contextRef="#ctx0" brushRef="#br0" timeOffset="96525.176">9349 11430 0,'0'35'15,"0"-17"-15,0 17 16,0-17-16,17 35 15,1-36-15,0 19 16,-18-19-16,17-17 16</inkml:trace>
  <inkml:trace contextRef="#ctx0" brushRef="#br0" timeOffset="96951.7081">9190 10672 0,'-18'35'15,"18"18"-15,0-18 16,18 36-16,-18-36 16,18-18-16,17 54 15,-18-53-15,1 17 0,17-17 16,-17-1 0,0-17-16</inkml:trace>
  <inkml:trace contextRef="#ctx0" brushRef="#br0" timeOffset="97107.979">9384 10883 0,'0'18'16,"0"17"-16,0 0 16,18-17-16,17 0 15,-18-1-15,1-17 16</inkml:trace>
  <inkml:trace contextRef="#ctx0" brushRef="#br0" timeOffset="97224.8173">9402 10689 0</inkml:trace>
  <inkml:trace contextRef="#ctx0" brushRef="#br0" timeOffset="97436.2917">9543 10654 0,'35'18'16,"18"17"-1,0 71 1,-36-89 0,-17 19-16,18 34 0,-18-35 15,-18-17-15,-17 53 16,17-54-16</inkml:trace>
  <inkml:trace contextRef="#ctx0" brushRef="#br0" timeOffset="98799.6212">10548 11095 0,'-18'-18'0,"-52"18"15,35 0 1,-1 0-16,1 36 0,0-19 16,17 18-16,-17 1 0,17-1 15,1 0-15,17 36 16,17-54-16,1 19 0,-1-36 16,19 17-16,-19 1 15,19-18-15,-1 0 0,0-18 16,-17 1-16,35-36 15,-18 0 1,-35 0-16,0-35 0,0 53 16,-18-71-16,18 35 15,-52-35 1,34 53-16,-17-17 16,17 52-16,18 36 15,0 52 1,0 1-16,35 52 15,-17-52-15,52 52 16,-34-70-16,52 18 16,-53-36-16,36 0 15,-54-35 1</inkml:trace>
  <inkml:trace contextRef="#ctx0" brushRef="#br0" timeOffset="99104.3187">10936 10936 0,'71'-18'16,"-36"18"-16,0 0 16,1 18-16,16 0 15,-34-1-15,-18 19 16,0-19-16,-53 54 15,36-36-15,-36 53 16,17-52-16,36-1 16,0-17-16,0-1 0,0 1 15,53 17-15,-17-35 16,-1 18-16,71-18 16,-71 0-1,-53 0 1</inkml:trace>
  <inkml:trace contextRef="#ctx0" brushRef="#br0" timeOffset="99249.3581">10936 11218 0,'0'0'0,"35"0"0,18 18 0,53-18 15,-53 0-15,0 0 16,35-18-16,-53 18 15,-17 0-15</inkml:trace>
  <inkml:trace contextRef="#ctx0" brushRef="#br0" timeOffset="99529.3403">11395 10389 0,'-18'0'0,"0"53"16,18 35-1,0-52-15,18 122 16,35-69-1,0-19 1,0-35 0,-18-17-16</inkml:trace>
  <inkml:trace contextRef="#ctx0" brushRef="#br0" timeOffset="99676.9853">11606 10742 0,'0'35'16,"0"1"-1,18-19-15,0 1 16</inkml:trace>
  <inkml:trace contextRef="#ctx0" brushRef="#br0" timeOffset="99829.1177">11624 10619 0,'-18'-18'15,"18"0"1,0 1-16,18-1 16,0 18-16</inkml:trace>
  <inkml:trace contextRef="#ctx0" brushRef="#br0" timeOffset="100057.5171">11783 10301 0,'53'35'15,"-36"1"-15,19-1 0,17 53 16,-18-53-16,-18 18 15,1-17-15,0 52 16,-18-35-16,0-18 16,-36 36-16,19-36 15,-54 35 1</inkml:trace>
  <inkml:trace contextRef="#ctx0" brushRef="#br0" timeOffset="100858.1919">4921 12823 0,'-70'-17'15,"-1"34"1,1 36 0,34-35-16,-17 53 15,36-1-15,17-35 16,0-17-16,17 17 0,1-17 15,35 0-15,-18-18 16,36-18-16,-36 0 16,18-35-1,-18 18-15,1-53 16,-36 53-16,0-89 16,0 71-16,-36-70 15,19 52-15,-36-35 16,17 54-16,-16-19 15,34 71-15,18-18 16,-18 54-16,18-1 16,0 0-16,18 106 15,17-88-15,-17 18 16,17-1-16,0-17 0,54 35 16,-54-35-16,18-35 15,-18 17-15,18 1 16</inkml:trace>
  <inkml:trace contextRef="#ctx0" brushRef="#br0" timeOffset="101311.894">5292 12753 0,'0'35'16,"0"-17"-16,0 17 16,0 0-16,0 1 0,17 34 15,1-52-15,17 35 16,-17-36 0,17 1-16,-17-36 15,-1 1 1,-17-36-16,0 35 15,0-35 1,0 36-16,0-19 16,0 54-16,18 0 15,17 35 1,1-36-16,-19 19 0,54-1 16,-36-35-16,0 17 15,1-17-15,-19 0 0,1-17 16,0-1-16,-1 1 15,-17-1-15,-17-53 16,-1 36-16,0 0 0,-35-53 16,36 52-16,-36-34 15,35 34-15,1 1 16</inkml:trace>
  <inkml:trace contextRef="#ctx0" brushRef="#br0" timeOffset="102496.6731">6050 12876 0,'-17'0'0,"34"0"16,1 0-1,17 0 1,-17 18-16,-1 0 0,1 17 16,-18 0-1,0 1-15,0-19 16,-18 1-16,36-18 31,17 0-15,1 0-16,16-18 15</inkml:trace>
  <inkml:trace contextRef="#ctx0" brushRef="#br0" timeOffset="102946.7659">7056 12665 0,'17'0'16,"1"0"0,-1 0-16,36 0 15,-35 0-15,35 0 16,-35 0-16,35 0 16</inkml:trace>
  <inkml:trace contextRef="#ctx0" brushRef="#br0" timeOffset="103108.8032">7197 12524 0,'0'88'0,"-18"18"16,36-18-1,17-18 1,-17-52-16,17 0 0</inkml:trace>
  <inkml:trace contextRef="#ctx0" brushRef="#br0" timeOffset="103304.2441">7638 12559 0,'88'-18'16,"0"-17"-16,-53 35 0,-17 0 15,17 0 1</inkml:trace>
  <inkml:trace contextRef="#ctx0" brushRef="#br0" timeOffset="103438.0692">7743 12753 0,'71'-18'15,"17"-17"-15,-52 35 16,34-18-16</inkml:trace>
  <inkml:trace contextRef="#ctx0" brushRef="#br0" timeOffset="103898.2013">8767 12541 0,'-18'0'0,"36"0"16,-1 36 0,54 34-16,-18-17 15,35 35 1,-53-53-16,53 36 15,-52-36-15,-1-17 16,0 17-16,-17-17 0,-1-18 0,1 0 16</inkml:trace>
  <inkml:trace contextRef="#ctx0" brushRef="#br0" timeOffset="104087.6676">9031 12577 0,'-53'88'16,"-17"18"-1,34-1 1,1-16-16,35-54 16,0-17-16,53-1 15,-35-17-15</inkml:trace>
  <inkml:trace contextRef="#ctx0" brushRef="#br0" timeOffset="104393.3149">9384 12100 0,'-35'53'16,"17"35"0,0-35-16,36 18 15,-18-18-15,18-36 16,35 36-16,-18-35 15,-18 0-15,54-1 16,-53-17-16,-1 0 16</inkml:trace>
  <inkml:trace contextRef="#ctx0" brushRef="#br0" timeOffset="104548.3563">9543 12294 0,'0'36'15,"0"-1"1,17 0-16,19-17 16,-19-18-16,1 0 15,-1 0-15</inkml:trace>
  <inkml:trace contextRef="#ctx0" brushRef="#br0" timeOffset="104682.5221">9578 12188 0,'-18'0'16,"36"0"15</inkml:trace>
  <inkml:trace contextRef="#ctx0" brushRef="#br0" timeOffset="104856.4287">9701 12100 0,'18'18'0,"17"35"16,-17-18 0,0 0-16,17 36 15,-17 0-15,-18-19 16,0-16-16</inkml:trace>
  <inkml:trace contextRef="#ctx0" brushRef="#br0" timeOffset="105160.4841">9613 12876 0,'18'0'16,"35"0"-16,-18 0 15,36 18-15,-54 0 16,19 35-16,-36-18 16,-18 18-1,0-18-15,1-17 0,-1 35 16,0-36-16,18 1 15,18-18 1,17 0-16,1 0 16,-19 0-16,1 0 15</inkml:trace>
  <inkml:trace contextRef="#ctx0" brushRef="#br0" timeOffset="105666.7355">10848 12629 0,'-53'-35'16,"18"35"0,17 35-1,0 1-15,1 52 16,-1-53-16,18 36 16,0-36-16,18 0 15,-1-35-15,36-17 16,-35-1-1,35-53-15,-18 36 0,-17-18 16,-1 0-16,1 0 16,0-70-16,-18 52 15,-18-70-15,0 88 16,-34-35-16,34 53 16,0 35-1,1 18-15,-1 70 16,18-35-16,35 88 15,-17-71-15,35 54 16,0-54-16,35 19 16,-53-54-16,53 0 15</inkml:trace>
  <inkml:trace contextRef="#ctx0" brushRef="#br0" timeOffset="105965.2432">11218 12435 0,'36'0'15,"34"0"1,1 36-16,-36-36 16,0 17-16,1 19 15,-36 17-15,-18-36 16,-17 54-1,17-36-15,-17 0 0,17 1 16,0-19-16,18 18 0,0-17 0,18 17 16,17-17-1,1-18 1,-19 0-16,1 0 0,0 0 16</inkml:trace>
  <inkml:trace contextRef="#ctx0" brushRef="#br0" timeOffset="106113.3154">11271 12771 0,'53'-18'16,"18"18"-16,-36-18 0,71 1 16,-71-1-1,18 0-15,-35 18 0,17-17 16</inkml:trace>
  <inkml:trace contextRef="#ctx0" brushRef="#br0" timeOffset="106328.2773">11642 12012 0,'0'71'16,"0"17"0,0-53-16,35 36 15,-17-36-15,17 0 16,0-17-16,18 17 16,-35-17-16,17-18 0</inkml:trace>
  <inkml:trace contextRef="#ctx0" brushRef="#br0" timeOffset="106478.2099">11889 12188 0,'0'36'16,"17"-1"0,-17-17-16,36-1 15,-19 1-15,1 0 0</inkml:trace>
  <inkml:trace contextRef="#ctx0" brushRef="#br0" timeOffset="106840.2724">11977 11871 0,'35'0'16,"-17"0"-16,-1 0 15,19 18-15,-19-1 0,36 19 16,-18-1 0,-17-18-16,0 54 0,-18 0 15,-18-36-15,18 0 16,-35 36 0,35-36-16,-18 18 15,18-18-15</inkml:trace>
  <inkml:trace contextRef="#ctx0" brushRef="#br0" timeOffset="107314.4898">11889 12047 0,'0'-17'16,"0"-1"-1,17 36 1</inkml:trace>
  <inkml:trace contextRef="#ctx0" brushRef="#br0" timeOffset="109060.6261">14076 10495 0,'-18'71'15,"18"-18"-15,0 105 16,0-52 0,0 18-16,0-1 0,0 18 0,-17 18 15,-1 0-15,0 105 16,1-140-16,17-18 0,0 52 15,0-87 1,0-18-16,17 0 0,-17 0 16,0-18-16,18 0 0,-18 1 15,0-19-15,0 1 16</inkml:trace>
  <inkml:trace contextRef="#ctx0" brushRef="#br0" timeOffset="109644.6656">13758 10513 0,'0'0'0,"0"-18"16,18-17-16,-18 17 15,35-35-15,1 18 16,34-18 0,-52 35-16,17-17 15,-17 35-15,-1 0 16,1 0-16,-18 18 16,18 17-1,-18-17-15,0 52 16,0-17-1,17-17-15,18 34 16,1 18 0</inkml:trace>
  <inkml:trace contextRef="#ctx0" brushRef="#br0" timeOffset="110110.3014">13635 12524 0,'0'-18'0,"18"18"15,-1 18 1,1 17-16,17 0 15,0 18-15,36 71 16,-53-89-16,52 53 16,-35-70-16,1-1 15,-19-17-15,36-17 16,-35-19-16,17-52 16,-17 53-16,17-53 15,-17 52-15,-1-34 16,-17 35-16</inkml:trace>
  <inkml:trace contextRef="#ctx0" brushRef="#br0" timeOffset="111600.7437">14570 11218 0,'0'36'16,"-18"52"-16,18-35 15,0 17-15,18-34 16,-18-1-16,35 0 16,-35-88 15,0 0-31,0-35 16,0 0-16,18 35 15,-1-35-15,1 53 16,35-18-1,-18 35-15,36 36 16,-54-1-16,19 54 16,-19-36-16,1 71 15,0-71-15,-18 36 16,17-36-16,-17 18 16,0-18-16,0-17 15,0-1-15,18-17 16</inkml:trace>
  <inkml:trace contextRef="#ctx0" brushRef="#br0" timeOffset="111812.1759">15222 11218 0,'53'-17'16,"18"-1"-1,-36 18 1,-17 0-16</inkml:trace>
  <inkml:trace contextRef="#ctx0" brushRef="#br0" timeOffset="111944.4499">15293 11359 0,'18'18'16,"17"-18"-1,-18 0-15,19 0 0,-1 0 16,0-18-16,-17 18 16</inkml:trace>
  <inkml:trace contextRef="#ctx0" brushRef="#br0" timeOffset="112286.2624">15804 11007 0,'71'0'16,"0"17"-16,-19 19 16,-52-19-16,18 1 15,-36 35-15,1 17 16,-18 1 0,35-1-1,0-34-15,17 17 16,18-18-16,1-35 15,-1 0-15,36 0 16,-18 0-16,-18 0 16</inkml:trace>
  <inkml:trace contextRef="#ctx0" brushRef="#br0" timeOffset="117111.0167">4957 14252 0,'-71'36'16,"18"-19"-16,-35 54 16,53-36-1,-1 71-15,36-53 16,0 35-16,36-53 15,17 18-15,-1-53 16,37-18-16,-36 1 16,35-71-1,-53 17-15,0-52 16,-17 52-16,-18-52 16,0 52-16,-53-52 15,18 70-15,-36-53 16,36 71-16,-18-18 15,35 53-15,1 0 16,17 35-16,17 53 16,1-35-16,35 88 15,-35-53-15,70 36 16,-35-71-16,52 17 16,-52-52-1,53 17-15,-70-35 16,34-17-1</inkml:trace>
  <inkml:trace contextRef="#ctx0" brushRef="#br0" timeOffset="117473.4313">5398 13741 0,'35'106'15,"0"35"1,0 0 0,1-53-16,17 35 15,-18-34-15,-18-72 0,1 1 16,0-36 0,-18-35-1,17 18-15,19-35 16,-1 17-1,0 53-15,0 0 16,-17 17-16,0 19 0,-18-1 16,-18 0-1,0-17-15,-17-1 0,0 1 16,-36-18-16,36 18 16,-35-18-16,52 0 15,18-18-15</inkml:trace>
  <inkml:trace contextRef="#ctx0" brushRef="#br0" timeOffset="118446.1892">6791 14111 0,'18'0'16,"35"-18"-1,-36 18 1,36 0-16,-18 0 0,18 0 16,53-17-16,-71 17 15,18 0-15,-17-18 0,-1 18 16,0 0-16,-17 0 16</inkml:trace>
  <inkml:trace contextRef="#ctx0" brushRef="#br0" timeOffset="118636.3139">7091 13829 0,'0'106'0,"0"0"16,0-36-16,17 36 15,1-53-15,-18 0 16,35 35-1,-17-70-15,0 17 0,-1-17 16,1-18-16</inkml:trace>
  <inkml:trace contextRef="#ctx0" brushRef="#br0" timeOffset="118819.1671">7567 14023 0,'71'0'15,"17"-18"-15,-18 18 16,-52 0-16,-18-17 16</inkml:trace>
  <inkml:trace contextRef="#ctx0" brushRef="#br0" timeOffset="118953.0352">7620 14182 0,'35'17'15,"36"-17"-15,-1 0 16,-34 0 0,34-17-16</inkml:trace>
  <inkml:trace contextRef="#ctx0" brushRef="#br0" timeOffset="119575.4155">8555 14111 0,'-35'-18'15,"-1"18"-15,-17 18 16,36 17-16,-36 54 16,35-54-1,18 18-15,0 0 0,0-18 0,18 0 16,17 18-1,0-35-15,54-18 16,-54 0-16,53-53 16,-53 18-16,36-54 15,-53 37-15,-18-72 16,0 71-16,-18-70 16,0 52-16,-35-35 15,36 71-15,-36-18 16,35 53-16,-17 18 15,35 17-15,18 71 16,-18-36-16,52 71 16,-34-70-16,70 70 15,-52-106 1,69 54-16,-52-54 16,0-35-16</inkml:trace>
  <inkml:trace contextRef="#ctx0" brushRef="#br0" timeOffset="120398.9339">9172 14023 0,'0'-18'16,"18"18"-1,17 18 1,0-18-16,18 35 16,-17-17-16,-1-1 0,18 19 15,-53-1-15,17-17 16,-17 17-16,0-17 0,-35 35 15,18-18 1,-1-18-16,0 1 0,1 0 0,-1-1 16,18 1-16,-18 0 15,18-1-15,18 19 16,0-19-16,-1 1 0,54-1 16,-36-17-1,0 0-15,18 0 16,-17 0-16,-1 0 15,-18 0-15,-17-17 16,-17 17 0</inkml:trace>
  <inkml:trace contextRef="#ctx0" brushRef="#br0" timeOffset="120576.5795">9172 14305 0,'36'0'16,"-19"0"0,54 18-16,-18-18 15,52-18-15,-34 18 16,35-17-16,-71 17 16,-17 0-16</inkml:trace>
  <inkml:trace contextRef="#ctx0" brushRef="#br0" timeOffset="121043.6603">9737 13600 0,'-18'0'0,"-17"88"16,17 0-1,18 18 1,18 0-1,-18-71-15,53 35 16,-36-34-16,19-19 0,34 1 16,-52-18-16,17 0 15,-17-18-15</inkml:trace>
  <inkml:trace contextRef="#ctx0" brushRef="#br0" timeOffset="121210.2246">10001 13899 0,'18'53'0,"-18"-17"16,18-1-16,-1-35 16,-17 18-16,18-18 0</inkml:trace>
  <inkml:trace contextRef="#ctx0" brushRef="#br0" timeOffset="121354.9974">10001 13688 0,'-17'0'16,"17"-18"-16,17 18 31</inkml:trace>
  <inkml:trace contextRef="#ctx0" brushRef="#br0" timeOffset="121561.9315">10178 13494 0,'53'53'16,"17"17"-1,1 18 1,-18 18-16,-36-53 16,-17 35-1,-17-35-15,-36 53 16,17-71-16</inkml:trace>
  <inkml:trace contextRef="#ctx0" brushRef="#br0" timeOffset="132422.9143">2187 15399 0,'-17'-18'0,"34"18"63,36-18-48,-18 18-15,1 0 0,52-17 16,-35-1-16,0 1 15,53-1-15,-71 18 16,0-18 0,-17 18-16,-1 18 0,-17 0 15,-17-18 1</inkml:trace>
  <inkml:trace contextRef="#ctx0" brushRef="#br0" timeOffset="132900.2015">2452 15399 0,'-18'0'15,"18"17"32,18 36-31,17 18-1,-17-18-15,-1 53 16,1-36-16,0-17 0,-1 0 16,-17 0-16,0 17 15,0-34-15,0-1 0,0-17 16,-17-18-16,-1 17 0,-35-17 16,18 0-1,-18-17-15,18 17 16,-36-36-16,36 19 15,0-1 1,52 18 0</inkml:trace>
  <inkml:trace contextRef="#ctx0" brushRef="#br0" timeOffset="133385.07">3387 15363 0,'-36'36'15,"1"34"1,-35 36 0,-1 18-16,18-71 15,0 52-15,18-34 16,35-36-16,0-17 15,0-1 1,18 1-16</inkml:trace>
  <inkml:trace contextRef="#ctx0" brushRef="#br0" timeOffset="133606.0573">3528 15699 0,'53'17'15,"-36"-17"-15,54 0 16,-36 0-16,36 0 16,-54-17-1,19 17-15,-36 17 16</inkml:trace>
  <inkml:trace contextRef="#ctx0" brushRef="#br0" timeOffset="133758.4463">3581 15875 0,'35'18'16,"0"-18"-1,1 0-15,52 0 16,-35-18-1</inkml:trace>
  <inkml:trace contextRef="#ctx0" brushRef="#br0" timeOffset="134473.3079">4216 15681 0,'0'35'15,"0"-17"-15,0 35 16,-18-18-16,18-17 0,0 17 16,0-17-1,0-36 17,18-17-17,-18 17-15,17-17 0,-17 0 16,18 17-16,0 0 15,-1 18 1,1 18-16,0 0 16,-1-1-16,1 36 15,-1-35-15,1-1 0,-18 1 16,18-18-16,-1 18 16,1-36-1,0-17 1,-1 17-16,1-35 15,17 36-15,-17-1 16,17 0-16,-17 18 16,-1 18-16,19 35 15,-19-18-15,1 36 16,-18-54-16,18 36 16,-18-18-16,0 1 15,0-19-15</inkml:trace>
  <inkml:trace contextRef="#ctx0" brushRef="#br0" timeOffset="136344.5353">2469 17110 0,'-17'-36'16,"-1"19"-16,-35-18 15,36 17-15,-54 18 16,36-18-16,-18 54 16,18-19-1,-18 54-15,53-36 16,-18 0-16,18 1 0,0 16 16,35 19-16,1-36 15,34 1 1,-17-19-16,18-34 15,-36-1-15,35-35 16,-34 18-16,-19-36 16,-17 36-16,0 0 15,0-1-15,-17-17 0,-36-35 16,35 18-16,-35-54 16,18 54-16,17 17 15,1 17-15,-19 1 0,19 18 16,17 34-1,17 54 1,1-1-16,0 1 0,35 70 16,-18-88-16,18 53 15,-18-71-15,0 0 16,36 18-16,-1 0 16,-34-35-1</inkml:trace>
  <inkml:trace contextRef="#ctx0" brushRef="#br0" timeOffset="137044.9613">2910 16986 0,'0'18'31,"0"17"-15,0 0 0,18 18-16,-18-17 0,18 17 15,-1-36-15,-17 1 16,18-1-16,0 1 0,-1-18 16,19-18-1,-19 1-15,1-18 16,-1 17-16,-17-17 0,0 17 15,18 0-15,0 36 32,17 35-32,-17-35 15,17-1-15,0 1 16,-17-18-16,52 17 16,-34-17-16,-19-17 15,1-1-15,-18 1 0,0-19 16,-18 19-16,1-36 15,-1 35-15,-17-35 16,17 18 0,0 17-16,18 1 15</inkml:trace>
  <inkml:trace contextRef="#ctx0" brushRef="#br0" timeOffset="137883.7472">3704 17163 0,'-17'17'31,"17"1"-15,17 17-1,-17 0-15,18 1 16,-18-19-16,17 1 0,1-18 15</inkml:trace>
  <inkml:trace contextRef="#ctx0" brushRef="#br0" timeOffset="139363.3726">4392 16528 0,'-18'0'16,"1"17"-16,17 1 16,-18 52-16,1-17 15,-36 89 1,17-72-16,-34 71 16,35-88-16,-1 35 15,19-70-15,17 35 16</inkml:trace>
  <inkml:trace contextRef="#ctx0" brushRef="#br0" timeOffset="139568.3969">4604 16863 0,'35'0'16,"36"0"-16,-1-18 15,1 1 1,-54 17-16,19-18 16</inkml:trace>
  <inkml:trace contextRef="#ctx0" brushRef="#br0" timeOffset="139707.4763">4604 17022 0,'53'17'15,"-18"1"-15,0-18 0,53-18 16,-52 1-16,52 17 16,-70-18-16</inkml:trace>
  <inkml:trace contextRef="#ctx0" brushRef="#br0" timeOffset="140201.6112">5256 16845 0,'0'53'15,"0"18"1,0-18-16,0-1 16,18-34-16,-18 0 15,18-18 1,-18-18 0,0-17-16,17-18 15,-17 18-15,0-1 0,18-17 16,17-17-16,-17 52 15,17 1-15,-17 17 16,-1 35-16,1-17 16,0 52-16,-18-52 15,17 17 1,1-17-16,0-1 16,-1-34-1,1-1-15,0-17 16,-1-1-16,1 19 15,-1 17-15,1-18 16,0 18-16,-18 18 16,17 17-16,1-17 0,0 17 15,-18 0-15,0 18 16,17-18-16,-17 1 16,0-19-16</inkml:trace>
  <inkml:trace contextRef="#ctx0" brushRef="#br0" timeOffset="140598.8517">6632 16598 0,'18'18'31,"-18"-1"-31</inkml:trace>
  <inkml:trace contextRef="#ctx0" brushRef="#br0" timeOffset="140753.4742">6756 17004 0,'0'53'16,"-18"0"-1,0-36-15,1 19 16,-1-19-16,1 1 15,-1 0-15</inkml:trace>
  <inkml:trace contextRef="#ctx0" brushRef="#br0" timeOffset="141353.3847">8220 16686 0,'-36'-53'16,"19"36"-16,-18 17 16,-18 17-1,35 19-15,-17-1 16,17 36-16,-17 34 15,35-34-15,0-36 0,0 18 16,53 0-16,17-35 16,-17-18-16,-18-18 15,18 0-15,36-52 16,-54 17-16,0-53 16,-35 53-16,0-17 15,0 17-15,-18-18 0,1 18 16,-36-70-16,35 70 15,-35-18-15,36 54 16,-1 17-16,18 17 0,-18 19 16,18 69-1,18-34-15,17 88 16,-17-71-16,35 35 16,-18-70-16,53 0 15,-35-35-15,18 0 16</inkml:trace>
  <inkml:trace contextRef="#ctx0" brushRef="#br0" timeOffset="141726.1312">8590 16704 0,'0'18'0,"-17"70"16,17-35-16,0-18 0,17 36 15,18-36 1,-17-17-16,35-1 16,-18-17-16,-17 0 0,17-35 15,-35 17 1,18-35 0,-36 36-16,18-1 15,18 36 1,-18-1-16,53 19 15,-36-19-15,19 1 16,-1-18-16,35 0 16,-52 0-16,17-18 15,-17 1-15,-18-19 0,0 1 16,-18 0-16,-17-18 16,35 35-1,-35-17-15,17 35 16</inkml:trace>
  <inkml:trace contextRef="#ctx0" brushRef="#br0" timeOffset="141987.3387">9172 16863 0,'18'17'16,"52"19"-1,-52-19-15,0 1 16,-1 0-16,-17-1 0,-17 19 16,-1 16-16,0-34 15,1 17-15,-1-17 16,18 0 0,18-18-16,-1 0 0,19 0 15,17-36-15,-18 36 16,18-17-16</inkml:trace>
  <inkml:trace contextRef="#ctx0" brushRef="#br0" timeOffset="142253.6682">9860 16316 0,'-35'88'16,"0"36"-16,-36 17 16,36-71-16,-18 89 15,18-106-15,35-18 16,0 1-16,0-19 15,0 1-15,17-18 0</inkml:trace>
  <inkml:trace contextRef="#ctx0" brushRef="#br0" timeOffset="142419.9044">10054 16616 0,'35'17'16,"1"-17"-16,17 0 0,17 0 16,-35 0-16,1 0 15</inkml:trace>
  <inkml:trace contextRef="#ctx0" brushRef="#br0" timeOffset="142549.0962">10054 16792 0,'35'18'16,"1"-18"-16,34 0 16,18-35-1,-70 35-15</inkml:trace>
  <inkml:trace contextRef="#ctx0" brushRef="#br0" timeOffset="143394.1348">10777 16598 0,'0'18'16,"0"-1"-16,0 19 16,-17 70-1,17-53-15,0-18 0,0 0 16,17 18-16,1-35 15,0-36 1,-1-35-16,1 18 16,0-53-1,-18 52-15,17-17 0,-17 18 16,35 0-16,-35 17 16,18 18-16,0 0 15,-18 18-15,17-1 0,-17 1 16,18 35-16,-18-35 15,18-1 1,-1-17-16,1 0 16,17-35 15,-17 35-31,35-18 0,-36 18 16,19 18-16,-1 0 15,0 35-15,1 17 16,-36-35-16,0-17 15,17 17-15,-34 1 16,17-19-16</inkml:trace>
  <inkml:trace contextRef="#ctx0" brushRef="#br0" timeOffset="143585.2199">11765 16916 0,'-17'35'15,"-1"0"1,-35 18 0,18-18-16</inkml:trace>
  <inkml:trace contextRef="#ctx0" brushRef="#br0" timeOffset="144255.3859">11800 16492 0,'0'-17'16,"18"34"-1,0-17 1</inkml:trace>
  <inkml:trace contextRef="#ctx0" brushRef="#br0" timeOffset="144746.1355">12700 16563 0,'-88'-18'15,"53"1"-15,-36 34 16,18 1-16,18 17 15,17 0-15,-17 1 0,35 17 16,-18 53-16,36-71 16,0 0-16,17 0 0,0-17 15,53 0-15,-35-36 16,0 0-16,0 1 16,0-36-16,0 0 15,17-71-15,-52 54 0,0-1 16,-18 18-16,-18-70 15,-17 70-15,17 0 0,0 0 16,-17 36-16,-18-19 16,36 36-16,17 18 15,-18 17-15,18 18 0,0 18 16,0 17-16,0 0 0,53 71 16,-18-89-1,18 1-15,53 17 0,-53-70 16,35-1-1,-53-17-15</inkml:trace>
  <inkml:trace contextRef="#ctx0" brushRef="#br0" timeOffset="145079.2656">13123 16210 0,'18'124'15,"0"34"1,-18-105-16,35 71 16,-35-89-16,18 0 0,-1-17 15,1 0-15,-1-18 16,19-18-16,-19 0 16,54-17-1,-36 17-15,18 36 16,-18 0-16,-17 35 15,-18-36-15,-18 54 16,1-54-16,-71 19 16,52-19-16,-70-17 15,71 0-15,-35-17 16,52-1-16,0 0 16</inkml:trace>
  <inkml:trace contextRef="#ctx0" brushRef="#br0" timeOffset="145350.7064">13847 16193 0,'0'17'16,"0"54"0,-18 52-16,-35 36 15,18-71-15,-53 89 16,35-36 0,35-88-16,0-1 15,18-34-15,18-18 0,0 0 16</inkml:trace>
  <inkml:trace contextRef="#ctx0" brushRef="#br0" timeOffset="145531.2861">13988 16633 0,'105'0'15,"-69"-17"-15,52 17 16,-35 0 0,-35 0-16</inkml:trace>
  <inkml:trace contextRef="#ctx0" brushRef="#br0" timeOffset="145657.6533">13952 16828 0,'53'17'15,"35"1"1,-35-18-16,36-18 16,-36 1-16,-18-1 0</inkml:trace>
  <inkml:trace contextRef="#ctx0" brushRef="#br0" timeOffset="146174.5513">14640 16651 0,'0'88'15,"0"-35"-15,-17-17 16,17 34-16,0-52 15,17-1 1,-17 1-16,18-53 16,-18 17-16,0-17 0,18-36 15,-1 18-15,18-17 16,-17 17 0,0 35-16,52-35 15,-52 53-15,17 18 16,-17 0-16,-18 52 15,0-35-15,0 54 16,0-54-16,0 18 16,0-36-16,18-17 31,34-52-31,-34 34 16,17-17-16,36-18 15,-36 35-15,0 0 0,1 1 16,17-1-1,-18 53-15,-35-17 16,18 17-16,-18 54 16,0-54-16,-18 0 0,18 0 15,-18 1 1</inkml:trace>
  <inkml:trace contextRef="#ctx0" brushRef="#br0" timeOffset="146309.1851">15593 17004 0,'-18'0'15,"-17"-18"1</inkml:trace>
  <inkml:trace contextRef="#ctx0" brushRef="#br0" timeOffset="150234.0633">19879 2487 0,'0'18'47,"0"17"-31,18-17-16,-18 35 15,17-36-15,-17 54 16,18-36-16,0 71 15,-18-53-15,17 17 16,-17 19-16,0-1 0,0 0 16,18 18-16,-18 105 15,0-87-15,0-18 0,0 35 16,18 123 0,-18-122-16,17-1 0,1 17 15,17 142-15,-17-123 16,-18-19-16,17 19 0,1-1 15,0 195-15,-18-177 16,0 211-16,-18-193 16,0 211-1,18-193-15,-35 211 16,17-212-16,1 230 16,-1-248-16,1 36 0,-1 212 15,18-230 1,-18 0-16,-17 230 15,35-212-15,-18-18 0,1 1 16,-1 16-16,-17 213 16,17-230-16,0-17 0,18 17 15,-35 212-15,35-229 16,-17 211 0,17-211-16,-18 211 15,0-211-15,18-18 0,-17 212 16,17-212-16,0 0 15,0 176-15,0-193 16,17 158 0,-17-177-16,18 160 15,-18-159-15,0 123 16,18-159-16,-18-17 16,0 0-16,0 0 0,0 88 15,0-124-15,0 54 16,-18-89-16</inkml:trace>
  <inkml:trace contextRef="#ctx0" brushRef="#br0" timeOffset="156591.8902">3510 17939 0,'0'-18'32,"0"36"14,0-1-30,18 89-16,-18-53 16,17 88-16,-17-88 15,18 71 1,-18-89-16,18 35 16,-1-70-16,-17 18 15,0-36-15</inkml:trace>
  <inkml:trace contextRef="#ctx0" brushRef="#br0" timeOffset="156891.0103">3316 18080 0,'-18'-18'16,"36"-17"-1,0 0 1,17-1-16,-35 1 0,35 0 16,-35 17-1,18 1-15,-18-1 0,18 18 32,-1 35-32,-17 0 15,36 18-15,-19-35 16,1 0-16,17-1 15,-17 1-15,35 17 16,-18-35-16,0 0 0</inkml:trace>
  <inkml:trace contextRef="#ctx0" brushRef="#br0" timeOffset="157519.3817">8802 17604 0,'17'-18'16,"-17"71"15,18-18-31,-18 18 0,0 35 16,0-35-1,18 35-15,-18-52 16,17 34-16,1-34 15,-18-1-15,0-18 16,-18 1 0</inkml:trace>
  <inkml:trace contextRef="#ctx0" brushRef="#br0" timeOffset="157748.5853">8625 17780 0,'0'-35'15,"18"-1"1,-18 19-16,35-36 16,1 0-1,-19 35-15,19 1 16,-19 17-16,1 0 0,-1 35 16,19 0-1,-19 1-15,-17-1 0,36 18 16,-19-36-16,1 1 15,0-18-15</inkml:trace>
  <inkml:trace contextRef="#ctx0" brushRef="#br0" timeOffset="158275.743">12859 17604 0,'0'35'16,"0"0"-16,17 0 16,-17 54-1,18-36-15,0-18 0,-1 53 16,1-53-16,17 18 15,-35-17-15,18-19 16,0-17 0</inkml:trace>
  <inkml:trace contextRef="#ctx0" brushRef="#br0" timeOffset="158564.5858">12629 17762 0,'18'-17'31,"17"-19"-15,54-52-16,-54 35 15,0 0-15,18 18 0,0-35 16,-18 52-16,-17-17 15,0 35-15,-18 17 16,17 1 0,-17 17-16,18 1 0,-1 69 15,19-16 1,-19-54-16,1-18 0</inkml:trace>
  <inkml:trace contextRef="#ctx0" brushRef="#br1" timeOffset="170193.2624">4851 3263 0,'-18'0'16,"0"0"0,36 0 62,0 0-47,-1 0-15,1 0-1,0 0 1,-1 0 0,1 0-1,0 0 16,-1 0-15,1 0 0,-18-17-1,17 17-15,1 0 0,0 0 16,-1 0-16,1 0 16,0 0-1,-1 0-15,1 0 16,0-18-1,-1 18-15,1 0 16,-1 0 0,1 18-1,0-18 1,-1 0-16,1 0 16,0 0-1,-1 0 1,1 0-16,0 0 15,-1 0 1,1 0-16,0 0 16,-1 0-16,1 17 15,-1-17 1,1 0-16,0 0 16,-1 0-16,1 0 15,0-17-15,-1 17 16,1 0-1,0 0 1,-1 0-16,1 0 16,17 0-16,-17 0 15,17 0 1,-17 0 0,-1 17-1,1-17-15,0 0 16,-1 0-1,1 0-15,-1 0 0,1-17 16,0 17 0,-1 0-16,1 0 15</inkml:trace>
  <inkml:trace contextRef="#ctx0" brushRef="#br1" timeOffset="171322.4533">8290 3316 0,'0'0'0,"-17"0"16,-1 0-16,0 0 15,1 0-15,34 18 47,19-18-31,-1 17-16,18-17 0,0 0 16,17 0-16,89-17 15,-53 17-15,88 17 16,-106 1-16,0-18 15,89 18-15,-107-1 16,89-17-16,-106 0 16,53 0-16,-53-17 15,0-1-15,-89 0 32</inkml:trace>
  <inkml:trace contextRef="#ctx0" brushRef="#br1" timeOffset="172091.3755">12365 3316 0,'70'0'0,"1"-18"16,88 18-16,-71 0 15,124-17-15,-107-1 16,89 18 0,-105-17-16,16 17 15,-69 0-15</inkml:trace>
  <inkml:trace contextRef="#ctx0" brushRef="#br0" timeOffset="183108.575">21890 3669 0,'-35'-35'0,"17"17"16,-17 0-16,-1 18 0,-34-17 15,35 34-15,-54 1 16,54 17-16,-35 53 16,52-35-16,0-17 15,18 17-15,0-18 16,36 35-16,-19-34 16,18-19-16,1-17 0,52 0 15,-53-17-15,18-19 16,18-34-1,-54 35-15,19-71 16,-36 53-16,0-18 0,0-52 16,-36-1-1,1 54-15,17-18 0,-35-54 16,36 90-16,-18-37 16,-1 54-1,36 70 1,0 71-1,0-18-15,36 89 16,-19-89-16,18 53 16,1-70-16,17-18 0,-18-1 15,36 37-15,-36-54 16,35 18 0,-52-36-16,17 19 15,-17-36 1,0 0-16</inkml:trace>
  <inkml:trace contextRef="#ctx0" brushRef="#br0" timeOffset="183537.0412">22225 3581 0,'-18'35'15,"18"-17"1,-17 52-16,17-35 15,0 1-15,0-1 0,17 0 16,1-17-16,17 35 16,-17-36-16,35-17 15,-36 0-15,1-17 16,0-1-16,-1 1 0,-17-19 16,0 19-1,0-19-15,0 19 0,0 34 16,18 1-1,0 17-15,17 1 16,-17-19 0,-1-17-16,36 35 15,-35-35-15,17-17 16,-17-1-16,17-35 16,-35 18-16,0 0 15,-18-1-15,1 1 0,-1-18 16,0 18-16,-17 17 15,35 1-15,-17 17 16,17 17-16,17 19 16,-17-19-1</inkml:trace>
  <inkml:trace contextRef="#ctx0" brushRef="#br0" timeOffset="183912.9522">22966 3845 0,'0'36'16,"17"-19"-16,-17 36 15,0-35-15,18 17 16,-18 18-16,0-35 16,0-1-16,0 1 15</inkml:trace>
  <inkml:trace contextRef="#ctx0" brushRef="#br0" timeOffset="184414.4717">23813 3404 0,'35'0'0,"18"0"16,-18 0-1,18 0-15,17-17 16,-17 17 0,-17 0-16,-54 17 15</inkml:trace>
  <inkml:trace contextRef="#ctx0" brushRef="#br0" timeOffset="184545.5275">23936 3598 0,'53'0'16,"35"0"0,-53-17-16,18-1 15,-35 18-15</inkml:trace>
  <inkml:trace contextRef="#ctx0" brushRef="#br0" timeOffset="187099.3749">25418 2540 0,'-18'-35'15,"18"17"-15,18 0 16,17 1-16,0 17 15,0 0-15,54 35 16,-36 0-16,17 71 16,-35-53-16,18 88 15,-35-70-15,-18 52 16,-18-70-16,-35 35 16,18-70-16,-53 17 15,53-35-15,-36 0 16,53-17-16,-34-36 15,52 35 1,0-17-16,17 0 16,36 17-16,-18 0 15,54 18-15,-54 18 16,0-18-16,18 35 16,-35 0-1,-1-17-15,-17 0 16</inkml:trace>
  <inkml:trace contextRef="#ctx0" brushRef="#br0" timeOffset="187716.9933">26141 2558 0,'35'0'31,"-17"0"-31,52 0 16,-17 0-16,71-18 15,-71 18-15,52-35 16,-69 35-16,17-18 16,-53 0-16</inkml:trace>
  <inkml:trace contextRef="#ctx0" brushRef="#br0" timeOffset="188101.1477">26511 2522 0,'18'0'15,"-53"0"1,17 0-1,0 18-15,1 0 16,-1-1 0,18 1-16,0 0 0,18 17 15,-18-18-15,17 1 16,1 35-16,0-18 16,-1-17-16,19 70 15,-19-53-15,1 1 0,-1 34 16,1-52-16,-18 17 15,-18-17-15,18-1 16,-35 1-16,18 0 16,-36-1-1,17-17-15,19 0 0,-19 0 16,1 0-16,18-17 0,-36 17 16,35 0-1,0 0-15</inkml:trace>
  <inkml:trace contextRef="#ctx0" brushRef="#br0" timeOffset="188852.7372">25241 3563 0,'-17'-18'15,"52"18"16,71-17-31,-36 17 16,1 0-16,141-18 16,-89 1-16,0-1 15,19 18-15,-1-18 0,-18 1 0,106-1 16,-140 18 0,-36 0-16,-18 0 0,0 0 15,-53 0-15,1 0 16</inkml:trace>
  <inkml:trace contextRef="#ctx0" brushRef="#br0" timeOffset="189374.7002">25488 3775 0,'0'0'0,"18"-18"0,17 0 16,18 18-16,-35 18 15,17 0-15,0-1 0,53 54 16,-52-18-16,-19-18 16,36 53-16,-53-52 15,-17 52 1,-36-35-16,35-36 15,-52 19-15,17-36 16,0-36 0,35 19-16,18-36 15,0 35-15,0 1 16,0-1-16,53 0 16,-18 18-16,18 18 15,-18-18-15,18 35 16,-17-17-16,-1 17 15,-17-17-15</inkml:trace>
  <inkml:trace contextRef="#ctx0" brushRef="#br0" timeOffset="189829.9406">26141 3986 0,'0'0'0,"0"18"0,0 35 15,0 0 1,17-18-16,-17 0 16,36 18-16,-19-35 15,1 0-15,0-18 0,17 17 16,-17-34-1,-1-1-15,-17 0 0,18-35 16,0 36 0,-18-1-16,0 1 0,0-1 15,17 18-15,1 0 16,-18 18-16,35 17 16,-17-35-16,-1 17 15,1 19-15,0-36 16,17 0-16,-17 0 15,-1-18-15,1 0 16,-18-34-16,-18 16 16,1-17-1,-1 36-15,0-19 0,1 19 16,17 34 0</inkml:trace>
  <inkml:trace contextRef="#ctx0" brushRef="#br0" timeOffset="190069.3878">26935 4128 0,'17'35'16,"-17"-18"-16,18 36 15,0 0 1,-18-35-16,0 17 0,0-17 16</inkml:trace>
  <inkml:trace contextRef="#ctx0" brushRef="#br1" timeOffset="209360.8823">4357 10495 0,'0'-17'16,"-18"17"-16,1 0 31,-1-18-31,36 18 63,34 18-48,-16-18-15,17 17 16,0-17-16,105 0 16,-69 0-16,87-17 15,-70-1-15,-18 18 0,124-35 16,-36 17 0,-88 18-16,-17-18 15,-1 18-15,1 0 16,-54 0-16</inkml:trace>
  <inkml:trace contextRef="#ctx0" brushRef="#br0" timeOffset="235646.0003">22031 8467 0,'0'-18'16,"0"0"0,-18 89 15,1-36-31,17 36 0,-18-18 15,-17 70-15,35-52 16,0-18-16,0-18 0,0 0 16,35 0-16,-17-17 15,35-18 1,-18 0-16,0-35 0,18-18 16,-35 35-16,17-35 15,-17 53-15,-1 0 16,1 18-16,-18 0 15,35 17-15,0 53 16,1-53-16,-1 1 16,36-1-16,-36-35 15,18 0-15,-18 0 0,0-18 16,-17-17-16,0-53 16,-18 35-16,-36-53 15,19 53-15,-1 0 16,-70-53-1,53 71-15,35 53 16,0-1 0</inkml:trace>
  <inkml:trace contextRef="#ctx0" brushRef="#br0" timeOffset="235865.1693">22931 9013 0,'17'89'16,"-17"-54"-16,18 36 15,-1-19 1,1-34-16,-18 0 0</inkml:trace>
  <inkml:trace contextRef="#ctx0" brushRef="#br0" timeOffset="237378.1858">23460 8608 0,'-18'-18'16,"36"18"15,-1 0-15,-17 18-1,18-18-15,-18 17 16</inkml:trace>
  <inkml:trace contextRef="#ctx0" brushRef="#br0" timeOffset="237489.3781">23477 8819 0,'18'18'16,"0"-18"-1,-1 0 1</inkml:trace>
  <inkml:trace contextRef="#ctx0" brushRef="#br0" timeOffset="237946.6449">23954 8661 0,'35'0'31,"-17"-18"-31,34 18 16,-16 0-16,-1 0 15,-17 0-15,-1-18 16</inkml:trace>
  <inkml:trace contextRef="#ctx0" brushRef="#br0" timeOffset="238084.3807">24024 8767 0,'53'0'0,"-35"0"0,17 0 16,18 0 0,-18 0-16,-17 0 15</inkml:trace>
  <inkml:trace contextRef="#ctx0" brushRef="#br0" timeOffset="240126.2618">25259 8608 0,'18'0'16,"-18"-18"-16,17 18 16,-17 18 15,0 17-31,0-17 16,0 17-16,0 0 0,0 18 15,0 0-15,18-18 16,-1-17-16,1 0 15,17 17-15,1-35 16,-1-18-16,-35 1 16,35-19-16,-17 1 15,-1 17-15,-17 1 16,18 17 0,-18-18-16,18 36 0,-1-1 15,1 19 1,17 34-16,1-52 15,-1 35-15,0-53 16,18 17-16,-35-17 16,17-17-1,-35-1-15,18-17 16,-18 0-16,-18-1 0,0-17 16,1 18-16,-1-18 0,0 18 15,-34-18 1,52 35-16,-18 18 0,18 18 15,18 0-15</inkml:trace>
  <inkml:trace contextRef="#ctx0" brushRef="#br0" timeOffset="240313.9167">26141 8996 0,'0'17'0,"35"19"16,-35-1-16,18-17 15,-18-1-15,0 19 16,0-19-16</inkml:trace>
  <inkml:trace contextRef="#ctx0" brushRef="#br0" timeOffset="240688.0913">26793 8802 0,'18'0'0,"0"0"16,17-18-16,36 1 15,-36 17-15,18 0 16,-18-18-16</inkml:trace>
  <inkml:trace contextRef="#ctx0" brushRef="#br0" timeOffset="241332.5213">28363 8308 0,'0'70'15,"-70"107"1,-1-54-16,-17 1 16,-35-1-1,34-87 1,54-36-16,17 0 16,-34-18-16,34-35 15,18 18-15,53-36 16,0 36-1,-18 17-15,36 1 0,34 17 16,-52 17-16,53 19 16,-18 16-1,-70-16-15,17 17 16,-35-36-16,0 19 16,0-19-16</inkml:trace>
  <inkml:trace contextRef="#ctx0" brushRef="#br0" timeOffset="242567.7802">29263 8608 0,'-18'-18'16,"1"1"-16,-19 17 15,19 0-15,-19 0 0,19 0 16,-18 17-16,-36 18 16,36 1-16,-1-1 0,-16 36 15,52-36-15,-18 0 16,36 18 0,-1-35-16,1-1 0,17-17 15,18 0-15,35-35 16,-35 0-16,0-1 0,-18 1 15,18-71-15,-35 53 16,-1-17-16,-17-54 16,0 54-16,-35-89 15,0 89-15,0-1 16,17 0-16,-53-34 16,54 87-16,-1 0 15,1 18-15,-1 18 0,18 53 16,-18 70-1,36-53-15,17 88 16,0-88-16,36 54 16,-18-90-16,35 54 15,-53-53-15,18 18 16,-35-36-16,0-17 16</inkml:trace>
  <inkml:trace contextRef="#ctx0" brushRef="#br0" timeOffset="243017.5948">29669 8555 0,'0'35'15,"0"-17"1,-18 17-16,18 36 15,18-1-15,-1-35 16,1-17-16,35 0 16,-36-18-16,1 0 15,0-18-15,-1 18 16,1-35-16,-18 17 16,18 1-16,-18-19 0,0 19 0,0-1 15,0 0-15,17 36 16,1 35-1,-18-18-15,53 36 16,-36-36-16,54 0 16,-18-17-1,18-18-15,-54-18 16,36-17-16,-35 0 16,-18-36-1,0 36-15,-36-36 16,19 36-16,-18-35 15,17 70-15,0-18 16,1 36-16</inkml:trace>
  <inkml:trace contextRef="#ctx0" brushRef="#br0" timeOffset="243203.1161">30533 8908 0,'18'70'15,"-18"-35"-15,0 1 16,0 17 0,0-36-16,0 1 0</inkml:trace>
  <inkml:trace contextRef="#ctx0" brushRef="#br0" timeOffset="244286.4276">22260 10195 0,'0'18'0,"-35"70"16,35 18 0,0-53-16,0 53 15,18-53-15,17 0 16,0-36-16,36 1 16,-36-18-16,18-53 15,-35 35-15,-1-52 16,-17 17-16,0-18 15,0 54-15,0-1 16,18 36 0,-18 17-1,18-17-15,17 17 0,18 18 16,-18-36 0,18 1-16,0 0 0,-18-18 15,0 0 1,-35-18-16,-17-17 15,-1-1-15,0 1 16,1 0-16,-18-18 16,17 18-16,18 17 15</inkml:trace>
  <inkml:trace contextRef="#ctx0" brushRef="#br0" timeOffset="244535.6442">22983 10425 0,'36'17'16,"-1"1"-16,0 0 15,-17-1 1,0 1-16,-1 35 0,-17-18 16,0-17-16,-17 17 15,-1-17-15,0-1 16,18 1-1,18-18-15,17 0 16,1 0-16,34 0 16,-35 0-16,1-18 15</inkml:trace>
  <inkml:trace contextRef="#ctx0" brushRef="#br0" timeOffset="244687.5158">23654 10266 0,'0'17'16,"0"1"-16</inkml:trace>
  <inkml:trace contextRef="#ctx0" brushRef="#br0" timeOffset="244821.9844">23742 10566 0,'0'-18'31,"18"18"-31,-1-18 16</inkml:trace>
  <inkml:trace contextRef="#ctx0" brushRef="#br0" timeOffset="245003.015">24007 10319 0,'52'0'15,"-34"-18"1,35 18-16,-35 18 15,-1-18-15,-17 17 16</inkml:trace>
  <inkml:trace contextRef="#ctx0" brushRef="#br0" timeOffset="245114.8261">24042 10530 0,'17'0'15,"19"18"-15,-19-18 0,1-18 16,35 18-1</inkml:trace>
  <inkml:trace contextRef="#ctx0" brushRef="#br0" timeOffset="245708.4495">25453 10231 0,'-35'123'16,"17"18"0,18-17-1,0-89-15,35 18 16,-17-36-16,35-17 15,-18-17-15,-17-1 0,35-35 16,-53 18-16,17-36 16,-17 36-1,0 18-15,0-1 16,0 53 0,0 18-16,18 0 15,0-18-15,-1-17 16,36 0-1,-35-1-15,-1-17 0,1 0 16,17-35-16,-35 17 16,18-52-1,-18 34-15,-18-16 0,1-19 16,-1 18-16,18 0 16,0 35-1</inkml:trace>
  <inkml:trace contextRef="#ctx0" brushRef="#br0" timeOffset="245990.0921">26070 10530 0,'36'-17'16,"16"17"-1,-16 0-15,-19 0 0,1 17 16,-18 1-1,0 17 1,0-17-16,-18 17 0,1 1 16,-1-19-16,18 1 0,-18 17 15,36-17 1,35-1 0,-35-17-16,52 0 15,-34 0-15,34-17 16,-52 17-16</inkml:trace>
  <inkml:trace contextRef="#ctx0" brushRef="#br0" timeOffset="246237.3883">27199 10425 0,'53'0'15,"0"17"-15,0-17 0,35-17 16,-53-1-16</inkml:trace>
  <inkml:trace contextRef="#ctx0" brushRef="#br0" timeOffset="246637.4383">28434 10231 0,'-35'105'15,"17"-69"-15,-53 52 16,54-53-16,-18-17 15,17-1-15,-53-17 16,54 0-16,-36-35 16,35 18-16,-17-54 15,35 53-15,0-35 16,35 36-16,-17 17 16,70 0-1,0 53-15,-53-36 16,1 19-16,-1-1 0,36 18 15,-54-18-15,1-17 16,-1-1-16</inkml:trace>
  <inkml:trace contextRef="#ctx0" brushRef="#br0" timeOffset="247269.0068">29069 10301 0,'-53'18'15,"-18"17"-15,36-17 16,-18 52-16,36-17 16,17-18-16,0 1 0,17-19 15,19 36-15,34-17 16,-35-36-16,36-18 16,-36-17-16,0-1 15,1 1-15,-19-18 16,1-17-16,0-54 15,-18 54-15,-18-1 16,0-17-16,-35-53 16,36 70-16,-18 36 0,-1-18 15,1 71 1,17 17-16,18 18 0,0 0 16,18 123-16,17-105 15,36 87-15,-36-87 16,18 0-16,53 34 15,-71-69-15,0-1 16,18 0-16</inkml:trace>
  <inkml:trace contextRef="#ctx0" brushRef="#br0" timeOffset="247671.9744">29545 10336 0,'0'53'16,"0"36"0,0-54-16,18 35 15,17 1 1,-17-36-16,17-17 16,-17-18-16,-1 0 15,1 0-15,0-35 0,-1-1 16,-17 1-16,18-36 15,-18 54-15,0-18 16,17 35 0,-17 35-16,18-18 15,0 19-15,17-1 16,-17-17-16,17-1 0,-17 1 16,34-18-1,-16 0-15,-36-18 16,17-35-16,-17 18 15,0 0-15,-17-53 16,-1 52-16,0 1 0,1-18 16,-1 35-1</inkml:trace>
  <inkml:trace contextRef="#ctx0" brushRef="#br0" timeOffset="247950.5873">30233 10530 0,'53'0'16,"-18"0"-16,1 18 16,-36 0-16,-18 17 15,0 0 1,1 1-16,-1-19 15,18 18 1,18-17-16,-1 0 0,19-1 16,-19-17-16,36 0 15,-18 18 1,-17-18-16</inkml:trace>
  <inkml:trace contextRef="#ctx0" brushRef="#br0" timeOffset="248835.4464">22507 11430 0,'0'71'15,"0"-1"-15,0 107 16,18-89-16,0 88 15,-18-105 1,17-18-16,-17 17 16,18-52-16,-18-1 15,0-34-15,0-36 16,17 0-16,19-35 16,-1 52-16,36-16 15,-36 52-15,53 0 16,-53 35-16,1 18 15,-36-18-15,0 36 16,-18-54-16,-53 18 16,18-35-16,-35 0 15,35 0-15,-17-35 16,52 18 0,18-19-16,35 19 15</inkml:trace>
  <inkml:trace contextRef="#ctx0" brushRef="#br0" timeOffset="249006.7367">23689 11659 0,'-18'0'16,"1"36"-1,17-19-15,0 19 16</inkml:trace>
  <inkml:trace contextRef="#ctx0" brushRef="#br0" timeOffset="249130.4919">23742 12012 0,'0'18'16,"18"-18"-1</inkml:trace>
  <inkml:trace contextRef="#ctx0" brushRef="#br0" timeOffset="249301.4486">24148 11765 0,'70'0'16,"1"0"0,-36 0-1,-17 0-15,-18 18 0</inkml:trace>
  <inkml:trace contextRef="#ctx0" brushRef="#br0" timeOffset="249418.4625">24165 12012 0,'36'18'16,"16"-18"-16,-16-18 16,-1 18-16,18-18 15,-18 1-15</inkml:trace>
  <inkml:trace contextRef="#ctx0" brushRef="#br0" timeOffset="250302.9997">25576 11359 0,'0'18'0,"0"53"16,0-1-16,0 54 15,0-54 1,18 1-16,0 35 15,-1-71-15,1 18 16,0-53-16,-1-18 16,19-35-1,-1 18-15,18-18 16,-18 35-16,36 18 16,-54 18-16,36 35 15,-53-18-15,-18 53 16,-17-70-16,-18 35 15,18-35-15,0-1 16,-36-17-16,36 0 16,17 0-1,36-17-15,17 17 16</inkml:trace>
  <inkml:trace contextRef="#ctx0" brushRef="#br0" timeOffset="250648.3602">27481 11836 0,'18'0'31,"0"0"-31,17-18 0,36 0 15,-19 18 1,-16 0-16,34 0 16</inkml:trace>
  <inkml:trace contextRef="#ctx0" brushRef="#br0" timeOffset="251159.3886">28769 11465 0,'-18'71'15,"-17"52"1,17-52-16,-34 88 15,-19-36 1,18-35-16,18-52 16,-18-19-16,0-34 15,0-36 1,35-18 0,18 36-16,53-36 15,18 36-15,-18 35 0,70 18 16,-70-1-1,0 1-15,0 17 0,18 36 16,-18-18 0,-36-36-16,-17 1 0</inkml:trace>
  <inkml:trace contextRef="#ctx0" brushRef="#br0" timeOffset="252646.0677">29616 11765 0,'-36'-17'15,"19"17"1,-36 17-16,18 1 15,-18 52-15,35-17 16,0-17-16,1-1 16,17 0-16,0 0 0,17 18 15,1-35-15,35-18 16,-18 0-16,18-35 16,-18-1-16,18-52 15,-17 35-15,-19-53 16,-17 36-16,0-54 15,0 54 1,-35-36-16,17 53 16,1 0-16,-1 53 15,-17 18-15,35 17 16,-18 89 0,18-54-16,0 1 0,18-1 15,17-17-15,0 18 16,1-18-16,17 0 0,35 17 15,-53-35-15,36 1 16,-54-19-16,1-17 16</inkml:trace>
  <inkml:trace contextRef="#ctx0" brushRef="#br0" timeOffset="253076.9232">29986 11430 0,'0'0'0,"0"53"0,0 88 15,0-70-15,0-1 16,0 1-16,18 35 15,-18-54-15,17 1 16,1-53 0,-18-17-1,0-19-15,18 1 0,-1 0 16,19 17-16,-1-17 0,35 17 16,-34 36-16,34 35 15,-34-35-15,-1 70 16,-18-53-16,-34 18 15,17-35-15,-53 17 16,0-35 0,-18 0-1,54 0-15,-54-35 0,54 17 16,-1 18-16,18-18 0,0 1 16</inkml:trace>
  <inkml:trace contextRef="#ctx0" brushRef="#br0" timeOffset="253244.6111">30815 12241 0,'-17'0'16</inkml:trace>
  <inkml:trace contextRef="#ctx0" brushRef="#br0" timeOffset="254200.646">29087 9384 0,'17'0'16,"36"0"-1,18 0-15,105 0 16,-70-18-16,141 18 16,-106 0-16,141 0 15,-158 0-15,105 18 16,-159-18-16,19 0 16</inkml:trace>
  <inkml:trace contextRef="#ctx0" brushRef="#br0" timeOffset="254947.3252">28875 10989 0,'18'0'16,"52"0"-1,1 0 1,17-18-16,0 18 0,18 0 16,0 0-16,141-17 15,-124 17-15,106-18 16,-140 18-16,-19 0 0,-17 0 16</inkml:trace>
  <inkml:trace contextRef="#ctx0" brushRef="#br0" timeOffset="255396.5019">29192 12471 0,'53'0'16,"-17"17"0,87-17-16,-35 0 15,0 0-15,124 18 16,-106-18-16,141 0 15,-141 0-15,70 0 16,-123 0-16,-18-18 16</inkml:trace>
  <inkml:trace contextRef="#ctx0" brushRef="#br0" timeOffset="257376.0924">16475 16563 0,'17'-18'0,"36"18"15,71-17-15,-36-1 16,18 18-16,158 0 16,-140 0-16,-1-18 0,107 18 15,-142-17 1,-18 17-16,-17 0 0,-17 0 15,-19 0-15</inkml:trace>
  <inkml:trace contextRef="#ctx0" brushRef="#br0" timeOffset="257686.3732">17074 16034 0,'18'0'16,"-36"0"-1,-34 35-15,16-17 16,-87 35-16,35-18 16,17 0-16,-70 53 15,70-52-15,18-1 16,1 0-16,34 0 0,-17 18 15,35-17-15,88 34 16,-35-35-16,123 36 16,-70-53-16,106 35 15,-107-18-15,54 0 16</inkml:trace>
  <inkml:trace contextRef="#ctx0" brushRef="#br0" timeOffset="259552.0144">5627 15787 0,'17'0'0,"36"0"16,-35 0-16,17 0 15,71 0-15,-35-18 16,52-17-16,-52 35 16,-36-18-16,18 18 0,0 0 15</inkml:trace>
  <inkml:trace contextRef="#ctx0" brushRef="#br0" timeOffset="259812.7265">5821 15416 0,'-53'18'16,"-35"35"0,52-18-16,-52 53 15,35-17 1,53-36-16,0 36 15,36-36-15,-1-17 0,53 17 16,-35-17 0,18-1-16,-1 1 0,54 35 15,-71-36-15,35 19 16,-53-19-16</inkml:trace>
  <inkml:trace contextRef="#ctx0" brushRef="#br2" timeOffset="350015.3235">1535 4957 0,'0'0'0,"17"0"46,1 0-30,0 0-16,17 0 0,0 0 16,0 0-1,36 0-15,-36 0 16,36-18-16,-18 18 16,35 0-16,-35 0 15,53 0 1,-53 0-16,70 0 15,-70-18-15,70 18 16,-52-17-16,52-1 16,-52 18-16,17-18 0,71-17 15,0 17 1,-89 1-16,18 17 16,36-18-16,-54 18 15,1-17-15,0 17 0,52 0 16,-52-18-16,87 18 15,-87-18-15,17 18 16,88-17 0,-87 17-16,-1-18 0,71 18 15,-71 0-15,88 0 16,-105 0-16,17-18 16,18 18-16,-18 0 0,0 0 15,124 0 1,-106 0-16,105-17 15,-105 17-15,106 0 16,-89 0-16,-17-18 0,141 0 16,-141 18-16,17 0 15,89-17 1,-106 17-16,88 0 16,-88 0-16,70 0 15,-88 0-15,1-18 0,-1 18 16,-18 0-16,1-18 0,-18 18 15,35-17 1,-53-1-16,-35 1 0</inkml:trace>
  <inkml:trace contextRef="#ctx0" brushRef="#br2" timeOffset="353134.476">3475 10989 0,'-18'0'0,"18"18"16,0-36 15,18 0-15,-18 1-16,0-1 16,0 0-1,0 1 1,0 34 46,0 54-46,0-36-16,0 54 16,0-37-16,0 90 15,0 34 1,0-88-16,0 141 15,18-123-15,-18-18 16,17 106-16,-17-123 16,18 0-16,-18-1 15,0 1-15,17 35 16,-17-71-16,36 35 16,-36-34-16,17-19 15,1 1-15,-18 0 0,18-1 0,-1 1 16,1-18-1</inkml:trace>
  <inkml:trace contextRef="#ctx0" brushRef="#br2" timeOffset="353479.0042">3246 12612 0,'0'17'16,"17"-17"-16,1 53 15,35 0-15,-36-17 16,19 16-16,-19-16 0,36 52 15,-35-35 1,0-18-16,-1 0 0,1-17 16,-1 17-16,36-17 15,-35-18-15,17-18 0,-17 18 16,52-53 0,-34 18-16,-1 18 0,0-54 15,-17 53-15,-18 1 16</inkml:trace>
  <inkml:trace contextRef="#ctx0" brushRef="#br2" timeOffset="353980.0686">3069 11201 0,'-17'0'0,"34"-18"32,18-17-17,36-53-15,-36 35 16,1 0-16,-19 17 15,18-16-15,1-37 16,-1 54-16,-35 0 0,18 17 16,-1 1-16,-17 34 15,53 54 1,-35-36-16,52 36 16,-34-36-1,34 53-15,-34-53 16</inkml:trace>
  <inkml:trace contextRef="#ctx0" brushRef="#br2" timeOffset="371916.3515">2099 13494 0,'0'0'0,"-18"-18"16,1 18-1,-19 0-15,19 0 0,-36 35 16,35-17-1,-17 17-15,17 1 0,-17 34 16,35-35-16,0 1 16,0-1-16,0 0 0,0-17 15,18 0 1,-1-18-16,1 0 0,17 0 16,1-18-16,-19 0 15,18-17-15,1-36 16,-19 19-16,1-1 0,0-53 15,-18 35-15,0-52 16,0 70 0,-36 0-16,1-53 15,0 71-15,17 17 0,-17 1 16,17 17 0,18 35-16,0 35 15,18 36 1,0-53-16,-1 0 15,18-18-15,18 71 16,-17-71-16,-19 1 0,19-1 16,-19-17-16,1 35 15</inkml:trace>
  <inkml:trace contextRef="#ctx0" brushRef="#br2" timeOffset="372320.7418">2328 13406 0,'0'35'0,"0"35"16,0-34-16,18-1 16,0 18-16,-1-18 15,1-17-15,-18-1 16,18-17-16,-1 0 15,1 0-15,-1-17 0,-17-1 0,18 1 16,-18-36-16,0 17 16,0 19-16,0-1 0,0-17 15,18 52 17,-1 1-17,1 0-15,-18-1 0,18-17 16,-1 18-16,1-18 15,0 18-15,-1-18 16,1-18-16,-1 0 16,-17-17-16,-17 17 15,17-17-15,-18 17 16,1-34-16,17 34 16</inkml:trace>
  <inkml:trace contextRef="#ctx0" brushRef="#br2" timeOffset="372687.9593">2822 13423 0,'36'0'15,"-1"0"1,-18 0-1,1 18-15,-18-1 16,-18 1-16,1 17 16,-1-17-16,18 0 15,-17 17-15,17-17 16,0-1-16,17 1 16,18-18-1,-35 18 16,-17-18-15,-1 17 0,18 1-16,-17-18 0,-1 17 15,0 1 1,-17 0-16</inkml:trace>
  <inkml:trace contextRef="#ctx0" brushRef="#br2" timeOffset="373377.5108">2275 13952 0,'0'18'16,"0"0"-1,0-1-15</inkml:trace>
  <inkml:trace contextRef="#ctx0" brushRef="#br2" timeOffset="373523.1214">2311 14129 0,'17'17'16,"1"-17"0</inkml:trace>
  <inkml:trace contextRef="#ctx0" brushRef="#br2" timeOffset="373646.7984">2364 14217 0,'0'18'16</inkml:trace>
  <inkml:trace contextRef="#ctx0" brushRef="#br2" timeOffset="374256.2026">1799 14817 0,'-17'-18'16,"-1"18"-16,0-18 15,1 18-15,17-17 16,-18 17-16,0 0 16,18 17-1,-17 1-15,17 0 0,0-1 16,-18 1-16,18 17 0,0 36 15,0-18 1,0-36-16,18 19 16,-1-36-16,19 0 15,-19-18-15,1-17 16,0 17-16,-1-17 0,18-18 16,-35 18-1,0-18-15,18 17 0,-18 1 16,-18-71-16,18 53 15,-17 0-15,-1 1 16,1-1-16,-19 17 0,1-17 16,17 36-1,1 34-15,17 19 16,0-1-16,17 0 0,1 18 16,0 71-16,17-71 15,18 35 1,-36-53-16,54 18 15,-53-35-15,35 17 16</inkml:trace>
  <inkml:trace contextRef="#ctx0" brushRef="#br2" timeOffset="374656.9288">2081 14605 0,'0'53'16,"0"17"0,18 1-1,17-18 1,-17-35-16,0-1 0,-1 1 16,1-18-16,-18-18 15,0 1 1,0-1-16,0 0 15,0-17-15,18 35 32,17 0-32,-18 0 15,19 18 1,-19-36-16,19 0 16,-19 18-16,1-35 15,-18 17-15,0-17 16,-18 18-16,1-36 15,-1 35-15,0-35 16,18 35 0</inkml:trace>
  <inkml:trace contextRef="#ctx0" brushRef="#br2" timeOffset="374952.2521">2575 14781 0,'0'53'15,"18"-17"1,0-36 0,-18-18-1,0 0-15,0-35 16,0 36-16,17-1 0,-17 0 15,18 1-15,-1-1 16,19 18-16,-1 18 16,-17-1-16,17 36 15,-35-35-15,18 0 16,-1 35-16,1-36 16,-18 1-1</inkml:trace>
  <inkml:trace contextRef="#ctx0" brushRef="#br2" timeOffset="379817.7285">14570 12012 0,'-18'0'15,"36"0"16,35-18-15,0 18-16,-1 0 0,54 18 16,-35-18-16,35 0 15,-53 0-15,17 0 16,-70 18-16</inkml:trace>
  <inkml:trace contextRef="#ctx0" brushRef="#br2" timeOffset="428633.594">21766 13811 0,'0'0'0,"18"18"0,0 70 15,-1-17-15,19 87 16,-19-69-16,-17 16 16,18-16-16,-18 16 0,18-16 15,-18-1-15,0-18 16,17 1-16,1 0 15,-1-36-15,19-35 16,-19-18-16,19-70 16,-19 17-16,1-87 15,0 69-15,-18-87 16,0 88 0,-18-89-16,0 125 15,1-1-15,17 17 0,-18 19 16,18-1-16,0 36 15,18 35 1,-1-18-16</inkml:trace>
  <inkml:trace contextRef="#ctx0" brushRef="#br2" timeOffset="429129.7176">22313 14570 0,'0'17'16,"35"-17"-1,18 0-15,-17-17 0,34-19 16,-17 1 0,-53 18-16,18-19 15,-36 36 1,-17 0-16,17 0 15,-52 18 1,52 0-16,-17 17 0,-1 18 16,19-36-16,17 19 15,0-1-15,53 0 16,-18-17-16,36-1 16,-18-17-16,17 0 15,-35-17-15,18-18 16,-35 35-16,0-36 15,-18 19-15,-18-1 16,0 18-16,1 0 16,-1 18-16,0-1 15,18 1-15,0 17 16,0 0-16,53 1 16,-17-19-1,34 1-15,-35-18 16,54-18-1,-54 1-15,0-1 0,-17 0 16</inkml:trace>
  <inkml:trace contextRef="#ctx0" brushRef="#br2" timeOffset="429296.1385">22966 14482 0,'35'0'16,"18"0"-1,35-36 1,0 19 0,-52-1-16,17 0 15,-36 1-15</inkml:trace>
  <inkml:trace contextRef="#ctx0" brushRef="#br2" timeOffset="429473.511">23160 14235 0,'0'88'15,"0"-53"-15,-18 71 16,18-18 0,18-35-16,-18-18 0,18 36 15,-1-36 1</inkml:trace>
  <inkml:trace contextRef="#ctx0" brushRef="#br2" timeOffset="429723.4897">23372 14552 0,'0'71'15,"0"-18"1,17-18-16,36 18 15,0-36 1,-18-17-16,-17 0 0,17 0 0,-17-17 16,-18-1-16,0 0 0,0 1 15,-35-36-15,17 35 16,0-17-16,-17 17 0,0 1 16,17 17-1,0 0-15,18 17 16</inkml:trace>
  <inkml:trace contextRef="#ctx0" brushRef="#br2" timeOffset="429886.0905">23724 14711 0,'-17'-18'16,"-1"-17"-1,18-18 1,0 0-16,18 35 0,-18 1 15,35-18-15,-17 35 16</inkml:trace>
  <inkml:trace contextRef="#ctx0" brushRef="#br2" timeOffset="430012.3452">23883 14587 0,'18'71'15,"-1"-1"1,-17-34-16,36-1 15,-36-17-15,17-18 16,1 0-16</inkml:trace>
  <inkml:trace contextRef="#ctx0" brushRef="#br2" timeOffset="430158.2184">23936 14217 0,'18'-18'16,"-1"18"0,1 18-16</inkml:trace>
  <inkml:trace contextRef="#ctx0" brushRef="#br2" timeOffset="430475.688">24112 14446 0,'18'-17'0,"0"17"16,-1 0-16,19 0 15,-1 0-15,-18 17 16,1 1-16,0 17 15,-18 0-15,0 18 16,-18-17-16,18-1 0,-35 0 16,35 0-16,0-17 15,0 0 1,17-1-16,54-17 16,-36 0-16,36 0 15,-36 0-15,0-17 0,1 17 16</inkml:trace>
  <inkml:trace contextRef="#ctx0" brushRef="#br2" timeOffset="430994.0526">24730 14517 0,'-36'-18'16,"19"36"0,17-1-16,-18 36 15,1-17-15,17 17 0,0-18 16,0 18-16,0-18 16,17 0-16,1-17 15,-1-18-15,1-18 16,-18 1-16,18-1 15,-1-17-15,-17-36 16,0 36-16,0-36 16,0 54-16,-17-19 15,17 54 1,17 35 0,19 18-16,-19-54 15,19 18-15,16 1 16,-16-19-16,-1-17 15</inkml:trace>
  <inkml:trace contextRef="#ctx0" brushRef="#br2" timeOffset="431186.8146">24994 14411 0,'53'18'15,"18"-18"-15,-18-18 16,0 18-16,35-18 16,0 1-1,-106-1 1</inkml:trace>
  <inkml:trace contextRef="#ctx0" brushRef="#br2" timeOffset="431364.2862">25153 14076 0,'35'141'15,"-35"-53"-15,18-17 16,0 17-16,17 53 16,-17-70-16,-1-1 15,1-35-15,-1 54 16,1-72-16,0 1 15</inkml:trace>
  <inkml:trace contextRef="#ctx0" brushRef="#br2" timeOffset="431507.9458">25523 14499 0,'18'53'16,"0"18"-1,-1-54-15,1 19 16,-18-19-16</inkml:trace>
  <inkml:trace contextRef="#ctx0" brushRef="#br2" timeOffset="431653.5612">25594 14182 0,'0'-18'16,"35"36"-16,-17 17 16</inkml:trace>
  <inkml:trace contextRef="#ctx0" brushRef="#br2" timeOffset="431888.3616">25735 14570 0,'18'35'16,"17"0"-16,18-17 16,-18-18-1,18 0-15,-35-18 16,-1 1-16,-34-19 16,17 19-1,-18-19-15,-35 1 16,36 0-16,-1 17 0,-17 1 15,35-1 1,17 36-16</inkml:trace>
  <inkml:trace contextRef="#ctx0" brushRef="#br2" timeOffset="432137.3802">26123 14623 0,'0'17'15,"0"1"1,-17-36 15,17 1-31,0-19 0,0 1 16,17 17-16,1 1 15,-1-18-15,1 35 16,0 0-16,-1 0 0,1 0 16,0 17-16,-1 1 0,1-1 15,0 19-15,-1-19 16,1 19-1,-18-19-15,0 1 16,0 0-16</inkml:trace>
  <inkml:trace contextRef="#ctx0" brushRef="#br2" timeOffset="467498.0632">353 4374 0,'17'0'15,"36"18"-15,36-18 16,-37 0-16,37-18 16,-36 18-16,-18 0 15,35-17 1,-52 17-16,17-18 15,-17 18-15</inkml:trace>
  <inkml:trace contextRef="#ctx0" brushRef="#br2" timeOffset="467724.2">635 4163 0,'18'17'15,"17"-17"1,0 18-16,36 0 0,-18-18 15,0 17-15,-18-17 16,0 18-16,18 35 16,-35-35-16,-1 17 0,-17 0 15,0 0-15,-35 54 16,17-37-16,-52 54 16,35-53-16,-1 0 0,19 18 15,17-54-15</inkml:trace>
  <inkml:trace contextRef="#ctx0" brushRef="#br2" timeOffset="469698.0108">3916 10918 0,'-18'-17'16,"1"-18"-1,-1 35-15,18-18 16,0 36 15,18 17-15,-18-18-16,0 19 15,17 52-15,1-35 16,-18 106-16,17-71 16,-17 18-16,0-1 0,0 19 15,18 123-15,0-141 16,-18 17-16,17-17 15,-17 18-15,18-19 16,-18 1-16,0 18 0,0-19 0,0-16 16,0 17-16,0 70 15,0-88-15,18 0 0,-18 0 16,0 54 0,0-54-16,0-18 0,0 71 15,0-70-15,0 35 16,17-71-16,-17 0 15,18 1-15,-18-19 16,18-17 0,-18 18-16,0 0 15,0 17 1,0-17-16,0-1 16,17 1-16,-17-1 0,18 36 15,0-35-15,-1 17 16,1-17-16,17 17 15,-17-35-15,-1 18 16,1-18-16,17 17 16,-17 1-16,17 0 15,-17-18 1,-1 17 0,1-17-16</inkml:trace>
  <inkml:trace contextRef="#ctx0" brushRef="#br2" timeOffset="470242.3743">3933 10866 0,'0'-18'16,"36"18"-1,-1 0-15,18 0 16,0 0-16,70 18 15,-70-18-15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2A583-1C91-9448-B82F-322F69D6F497}" type="datetimeFigureOut">
              <a:rPr lang="en-US" smtClean="0"/>
              <a:t>7/7/18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24E945-E5E3-6F4A-AD8E-22864928A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53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D498B-8EE9-D243-B7AD-40804D63C5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275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001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24E945-E5E3-6F4A-AD8E-22864928A5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2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D498B-8EE9-D243-B7AD-40804D63C5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28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绿色的是指的是：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两个</a:t>
            </a:r>
            <a:r>
              <a:rPr kumimoji="1" lang="en-US" altLang="zh-CN" dirty="0" smtClean="0"/>
              <a:t>loop</a:t>
            </a:r>
            <a:r>
              <a:rPr kumimoji="1" lang="zh-CN" altLang="en-US" dirty="0" smtClean="0"/>
              <a:t>，所以</a:t>
            </a:r>
            <a:r>
              <a:rPr kumimoji="1" lang="en-US" altLang="zh-CN" dirty="0" smtClean="0"/>
              <a:t>bigger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是会很慢的</a:t>
            </a:r>
            <a:endParaRPr kumimoji="1" lang="en-US" altLang="zh-CN" dirty="0" smtClean="0"/>
          </a:p>
          <a:p>
            <a:r>
              <a:rPr kumimoji="1" lang="zh-CN" altLang="en-US" dirty="0" smtClean="0"/>
              <a:t>所以</a:t>
            </a:r>
            <a:r>
              <a:rPr kumimoji="1" lang="en-US" altLang="zh-CN" dirty="0" smtClean="0"/>
              <a:t>deep learning </a:t>
            </a:r>
            <a:r>
              <a:rPr kumimoji="1" lang="zh-CN" altLang="en-US" dirty="0" smtClean="0"/>
              <a:t>中</a:t>
            </a:r>
            <a:r>
              <a:rPr kumimoji="1" lang="en-US" altLang="zh-CN" dirty="0" smtClean="0"/>
              <a:t>vectorization</a:t>
            </a:r>
            <a:r>
              <a:rPr kumimoji="1" lang="zh-CN" altLang="en-US" smtClean="0"/>
              <a:t>相对来说就会很快。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24E945-E5E3-6F4A-AD8E-22864928A5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28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3FCF-70FF-1B4E-8BD5-F8F7344C3A3A}" type="datetimeFigureOut">
              <a:rPr lang="en-US" smtClean="0"/>
              <a:t>7/7/18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1554-945B-6449-BB28-E43A70E83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107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3FCF-70FF-1B4E-8BD5-F8F7344C3A3A}" type="datetimeFigureOut">
              <a:rPr lang="en-US" smtClean="0"/>
              <a:t>7/7/18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1554-945B-6449-BB28-E43A70E83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6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3FCF-70FF-1B4E-8BD5-F8F7344C3A3A}" type="datetimeFigureOut">
              <a:rPr lang="en-US" smtClean="0"/>
              <a:t>7/7/18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1554-945B-6449-BB28-E43A70E83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060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3FCF-70FF-1B4E-8BD5-F8F7344C3A3A}" type="datetimeFigureOut">
              <a:rPr lang="en-US" smtClean="0"/>
              <a:t>7/7/18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1554-945B-6449-BB28-E43A70E8351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52360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3FCF-70FF-1B4E-8BD5-F8F7344C3A3A}" type="datetimeFigureOut">
              <a:rPr lang="en-US" smtClean="0"/>
              <a:t>7/7/18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1554-945B-6449-BB28-E43A70E83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34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3FCF-70FF-1B4E-8BD5-F8F7344C3A3A}" type="datetimeFigureOut">
              <a:rPr lang="en-US" smtClean="0"/>
              <a:t>7/7/18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1554-945B-6449-BB28-E43A70E83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86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3FCF-70FF-1B4E-8BD5-F8F7344C3A3A}" type="datetimeFigureOut">
              <a:rPr lang="en-US" smtClean="0"/>
              <a:t>7/7/18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1554-945B-6449-BB28-E43A70E83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16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3FCF-70FF-1B4E-8BD5-F8F7344C3A3A}" type="datetimeFigureOut">
              <a:rPr lang="en-US" smtClean="0"/>
              <a:t>7/7/18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1554-945B-6449-BB28-E43A70E83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44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3FCF-70FF-1B4E-8BD5-F8F7344C3A3A}" type="datetimeFigureOut">
              <a:rPr lang="en-US" smtClean="0"/>
              <a:t>7/7/18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1554-945B-6449-BB28-E43A70E83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96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3FCF-70FF-1B4E-8BD5-F8F7344C3A3A}" type="datetimeFigureOut">
              <a:rPr lang="en-US" smtClean="0"/>
              <a:t>7/7/18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1554-945B-6449-BB28-E43A70E83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681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3FCF-70FF-1B4E-8BD5-F8F7344C3A3A}" type="datetimeFigureOut">
              <a:rPr lang="en-US" smtClean="0"/>
              <a:t>7/7/18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1554-945B-6449-BB28-E43A70E83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18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13FCF-70FF-1B4E-8BD5-F8F7344C3A3A}" type="datetimeFigureOut">
              <a:rPr lang="en-US" smtClean="0"/>
              <a:t>7/7/18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71554-945B-6449-BB28-E43A70E83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74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customXml" Target="../ink/ink1.xml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customXml" Target="../ink/ink2.xml"/><Relationship Id="rId11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3.xml"/><Relationship Id="rId3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4" Type="http://schemas.openxmlformats.org/officeDocument/2006/relationships/image" Target="../media/image14.png"/><Relationship Id="rId5" Type="http://schemas.openxmlformats.org/officeDocument/2006/relationships/comments" Target="../comments/comment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25970" y="1135431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Basics of Neural Network Programming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51389" y="3848298"/>
            <a:ext cx="623491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Logistic Regression </a:t>
            </a:r>
          </a:p>
          <a:p>
            <a:pPr algn="ctr"/>
            <a:r>
              <a:rPr lang="en-US" sz="6000" dirty="0"/>
              <a:t>Gradient descent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17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3617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632039" y="1391356"/>
            <a:ext cx="8049448" cy="1758135"/>
            <a:chOff x="1693684" y="1551398"/>
            <a:chExt cx="8049448" cy="17581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900718" y="1551398"/>
                  <a:ext cx="2607059" cy="5936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𝑧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= 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𝑥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+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𝑏</m:t>
                        </m:r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0718" y="1551398"/>
                  <a:ext cx="2607059" cy="59362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900718" y="2131134"/>
                  <a:ext cx="27072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𝑦</m:t>
                            </m:r>
                          </m:e>
                        </m:acc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=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𝑎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= 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𝜎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𝑧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)</m:t>
                        </m:r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0718" y="2131134"/>
                  <a:ext cx="2707280" cy="58477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693684" y="2724758"/>
                  <a:ext cx="804944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ℒ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𝑎</m:t>
                            </m:r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𝑦</m:t>
                            </m:r>
                          </m:e>
                        </m:d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=−(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𝑦</m:t>
                        </m:r>
                        <m:func>
                          <m:funcPr>
                            <m:ctrlP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</m:t>
                            </m:r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𝑎</m:t>
                            </m:r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)+(1−</m:t>
                            </m:r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𝑦</m:t>
                            </m:r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)</m:t>
                            </m:r>
                            <m:func>
                              <m:funcPr>
                                <m:ctrlP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(1−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𝑎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))</m:t>
                                </m:r>
                              </m:e>
                            </m:func>
                          </m:e>
                        </m:func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3684" y="2724758"/>
                  <a:ext cx="8049448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2351C906-53FE-463B-9457-71B6D65D3B7C}"/>
              </a:ext>
            </a:extLst>
          </p:cNvPr>
          <p:cNvSpPr txBox="1">
            <a:spLocks/>
          </p:cNvSpPr>
          <p:nvPr/>
        </p:nvSpPr>
        <p:spPr>
          <a:xfrm>
            <a:off x="27603" y="-2656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Logistic regression recap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="" xmlns:a16="http://schemas.microsoft.com/office/drawing/2014/main" id="{821C54FB-4349-4113-9F15-DA0C5C93E022}"/>
                  </a:ext>
                </a:extLst>
              </p14:cNvPr>
              <p14:cNvContentPartPr/>
              <p14:nvPr/>
            </p14:nvContentPartPr>
            <p14:xfrm>
              <a:off x="1079640" y="1733400"/>
              <a:ext cx="9309240" cy="41914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21C54FB-4349-4113-9F15-DA0C5C93E02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70280" y="1724040"/>
                <a:ext cx="9327960" cy="421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564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Logistic regression derivatives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Table 3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4368266"/>
                  </p:ext>
                </p:extLst>
              </p:nvPr>
            </p:nvGraphicFramePr>
            <p:xfrm>
              <a:off x="2458365" y="2554505"/>
              <a:ext cx="4132296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132296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</a:tblGrid>
                  <a:tr h="53339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𝑧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 </m:t>
                                </m:r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+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32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Table 3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4368266"/>
                  </p:ext>
                </p:extLst>
              </p:nvPr>
            </p:nvGraphicFramePr>
            <p:xfrm>
              <a:off x="2458365" y="2554505"/>
              <a:ext cx="4132296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132296"/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47" t="-1042" r="-295" b="-208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55496" y="1580557"/>
                <a:ext cx="51001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496" y="1580557"/>
                <a:ext cx="510011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955496" y="2097582"/>
                <a:ext cx="58535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496" y="2097582"/>
                <a:ext cx="585353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955496" y="2614606"/>
                <a:ext cx="51001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496" y="2614606"/>
                <a:ext cx="510011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955496" y="3131631"/>
                <a:ext cx="58535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496" y="3131631"/>
                <a:ext cx="585352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955496" y="3648655"/>
            <a:ext cx="44428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b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cxnSp>
        <p:nvCxnSpPr>
          <p:cNvPr id="23" name="Straight Arrow Connector 22"/>
          <p:cNvCxnSpPr>
            <a:stCxn id="18" idx="3"/>
            <a:endCxn id="31" idx="1"/>
          </p:cNvCxnSpPr>
          <p:nvPr/>
        </p:nvCxnSpPr>
        <p:spPr>
          <a:xfrm>
            <a:off x="1540849" y="2343804"/>
            <a:ext cx="917516" cy="50026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3"/>
            <a:endCxn id="31" idx="1"/>
          </p:cNvCxnSpPr>
          <p:nvPr/>
        </p:nvCxnSpPr>
        <p:spPr>
          <a:xfrm flipV="1">
            <a:off x="1540848" y="2844065"/>
            <a:ext cx="917517" cy="53378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3"/>
            <a:endCxn id="31" idx="1"/>
          </p:cNvCxnSpPr>
          <p:nvPr/>
        </p:nvCxnSpPr>
        <p:spPr>
          <a:xfrm flipV="1">
            <a:off x="1399781" y="2844065"/>
            <a:ext cx="1058584" cy="105081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3"/>
            <a:endCxn id="31" idx="1"/>
          </p:cNvCxnSpPr>
          <p:nvPr/>
        </p:nvCxnSpPr>
        <p:spPr>
          <a:xfrm>
            <a:off x="1465507" y="1826779"/>
            <a:ext cx="992858" cy="101728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9" idx="3"/>
            <a:endCxn id="31" idx="1"/>
          </p:cNvCxnSpPr>
          <p:nvPr/>
        </p:nvCxnSpPr>
        <p:spPr>
          <a:xfrm flipV="1">
            <a:off x="1465507" y="2844065"/>
            <a:ext cx="992858" cy="1676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7" name="Table 8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3007352"/>
                  </p:ext>
                </p:extLst>
              </p:nvPr>
            </p:nvGraphicFramePr>
            <p:xfrm>
              <a:off x="7207051" y="2550320"/>
              <a:ext cx="1984918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84918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</a:tblGrid>
                  <a:tr h="57133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𝑎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 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𝜎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(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𝑧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7" name="Table 8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3007352"/>
                  </p:ext>
                </p:extLst>
              </p:nvPr>
            </p:nvGraphicFramePr>
            <p:xfrm>
              <a:off x="7207051" y="2550320"/>
              <a:ext cx="1984918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84918"/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8"/>
                          <a:stretch>
                            <a:fillRect l="-307" t="-1042" r="-613" b="-208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93" name="Straight Arrow Connector 92"/>
          <p:cNvCxnSpPr/>
          <p:nvPr/>
        </p:nvCxnSpPr>
        <p:spPr>
          <a:xfrm flipV="1">
            <a:off x="9191969" y="2799119"/>
            <a:ext cx="616390" cy="41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4" name="Table 9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2531199"/>
                  </p:ext>
                </p:extLst>
              </p:nvPr>
            </p:nvGraphicFramePr>
            <p:xfrm>
              <a:off x="9808359" y="2550320"/>
              <a:ext cx="1379322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79322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</a:tblGrid>
                  <a:tr h="54332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ℒ</m:t>
                                </m:r>
                                <m:r>
                                  <a:rPr lang="en-US" sz="3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a</m:t>
                                </m:r>
                                <m:r>
                                  <a:rPr lang="en-US" sz="3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,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entury Schoolbook" charset="0"/>
                                    <a:cs typeface="Century Schoolbook" charset="0"/>
                                  </a:rPr>
                                  <m:t>𝑦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4" name="Table 9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2531199"/>
                  </p:ext>
                </p:extLst>
              </p:nvPr>
            </p:nvGraphicFramePr>
            <p:xfrm>
              <a:off x="9808359" y="2550320"/>
              <a:ext cx="1379322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7932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439" t="-1042" r="-877" b="-2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97" name="Straight Arrow Connector 96"/>
          <p:cNvCxnSpPr/>
          <p:nvPr/>
        </p:nvCxnSpPr>
        <p:spPr>
          <a:xfrm flipV="1">
            <a:off x="6590661" y="2842071"/>
            <a:ext cx="616390" cy="41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" name="Ink 1">
                <a:extLst>
                  <a:ext uri="{FF2B5EF4-FFF2-40B4-BE49-F238E27FC236}">
                    <a16:creationId xmlns="" xmlns:a16="http://schemas.microsoft.com/office/drawing/2014/main" id="{5B6686A8-804F-4BA9-967A-CEB1C03AB550}"/>
                  </a:ext>
                </a:extLst>
              </p14:cNvPr>
              <p14:cNvContentPartPr/>
              <p14:nvPr/>
            </p14:nvContentPartPr>
            <p14:xfrm>
              <a:off x="635040" y="2394000"/>
              <a:ext cx="11182680" cy="3893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B6686A8-804F-4BA9-967A-CEB1C03AB55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25680" y="2384640"/>
                <a:ext cx="11201400" cy="391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9284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25970" y="1135431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Basics of Neural Network Programming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00875" y="3848298"/>
            <a:ext cx="553593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Gradient descent</a:t>
            </a:r>
          </a:p>
          <a:p>
            <a:pPr algn="ctr"/>
            <a:r>
              <a:rPr lang="en-US" sz="6000" dirty="0"/>
              <a:t>on </a:t>
            </a:r>
            <a:r>
              <a:rPr lang="en-US" sz="6000" i="1" dirty="0">
                <a:latin typeface="Century Schoolbook" panose="02040604050505020304" pitchFamily="18" charset="0"/>
              </a:rPr>
              <a:t>m</a:t>
            </a:r>
            <a:r>
              <a:rPr lang="en-US" sz="6000" dirty="0"/>
              <a:t> examples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17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8646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7603" y="-265691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Logistic regression on </a:t>
            </a:r>
            <a:r>
              <a:rPr lang="en-US" i="1" dirty="0">
                <a:latin typeface="Century Schoolbook" charset="0"/>
                <a:ea typeface="Century Schoolbook" charset="0"/>
                <a:cs typeface="Century Schoolbook" charset="0"/>
              </a:rPr>
              <a:t>m</a:t>
            </a:r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 examples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="" xmlns:a16="http://schemas.microsoft.com/office/drawing/2014/main" id="{4C0721B5-4ACA-4C0E-AD2C-62666976B294}"/>
                  </a:ext>
                </a:extLst>
              </p14:cNvPr>
              <p14:cNvContentPartPr/>
              <p14:nvPr/>
            </p14:nvContentPartPr>
            <p14:xfrm>
              <a:off x="1244520" y="806400"/>
              <a:ext cx="10655640" cy="3962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C0721B5-4ACA-4C0E-AD2C-62666976B2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5160" y="797040"/>
                <a:ext cx="10674360" cy="398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7027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5D0B5F8B-88DB-4343-98AF-B8FF1548CBF8}"/>
              </a:ext>
            </a:extLst>
          </p:cNvPr>
          <p:cNvSpPr txBox="1">
            <a:spLocks/>
          </p:cNvSpPr>
          <p:nvPr/>
        </p:nvSpPr>
        <p:spPr>
          <a:xfrm>
            <a:off x="27603" y="-2656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Logistic regression on </a:t>
            </a:r>
            <a:r>
              <a:rPr lang="en-US" i="1">
                <a:latin typeface="Century Schoolbook" charset="0"/>
                <a:ea typeface="Century Schoolbook" charset="0"/>
                <a:cs typeface="Century Schoolbook" charset="0"/>
              </a:rPr>
              <a:t>m</a:t>
            </a:r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 examples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="" xmlns:a16="http://schemas.microsoft.com/office/drawing/2014/main" id="{FFE6D234-8DF2-4126-88DC-CE01D947B21A}"/>
                  </a:ext>
                </a:extLst>
              </p14:cNvPr>
              <p14:cNvContentPartPr/>
              <p14:nvPr/>
            </p14:nvContentPartPr>
            <p14:xfrm>
              <a:off x="127080" y="768240"/>
              <a:ext cx="10966680" cy="59122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E6D234-8DF2-4126-88DC-CE01D947B21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7720" y="758880"/>
                <a:ext cx="10985400" cy="593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5348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</TotalTime>
  <Words>89</Words>
  <Application>Microsoft Macintosh PowerPoint</Application>
  <PresentationFormat>寬螢幕</PresentationFormat>
  <Paragraphs>31</Paragraphs>
  <Slides>6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4" baseType="lpstr">
      <vt:lpstr>Calibri</vt:lpstr>
      <vt:lpstr>Calibri Light</vt:lpstr>
      <vt:lpstr>Cambria Math</vt:lpstr>
      <vt:lpstr>Century Schoolbook</vt:lpstr>
      <vt:lpstr>DengXian</vt:lpstr>
      <vt:lpstr>新細明體</vt:lpstr>
      <vt:lpstr>Arial</vt:lpstr>
      <vt:lpstr>Office Theme</vt:lpstr>
      <vt:lpstr>PowerPoint 簡報</vt:lpstr>
      <vt:lpstr>PowerPoint 簡報</vt:lpstr>
      <vt:lpstr>Logistic regression derivatives</vt:lpstr>
      <vt:lpstr>PowerPoint 簡報</vt:lpstr>
      <vt:lpstr>Logistic regression on m examples</vt:lpstr>
      <vt:lpstr>PowerPoint 簡報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Younes Bensouda Mourri</dc:creator>
  <cp:lastModifiedBy>Beixi Chen</cp:lastModifiedBy>
  <cp:revision>15</cp:revision>
  <dcterms:created xsi:type="dcterms:W3CDTF">2017-06-25T10:42:02Z</dcterms:created>
  <dcterms:modified xsi:type="dcterms:W3CDTF">2018-07-07T11:57:51Z</dcterms:modified>
</cp:coreProperties>
</file>