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2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270"/>
    <p:restoredTop sz="71160" autoAdjust="0"/>
  </p:normalViewPr>
  <p:slideViewPr>
    <p:cSldViewPr snapToGrid="0" snapToObjects="1">
      <p:cViewPr varScale="1">
        <p:scale>
          <a:sx n="61" d="100"/>
          <a:sy n="61" d="100"/>
        </p:scale>
        <p:origin x="24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01:23.73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10142 4357 0,'18'0'16,"0"0"0,17 0-16,0 0 15,0 0-15,18 0 16,0 0-16,-17 0 16,-19 0-16,1 0 0,35 0 15,-36-18 1,-17 36-1,-17-18-15,-1 17 16</inkml:trace>
  <inkml:trace contextRef="#ctx0" brushRef="#br0" timeOffset="182.8732">10160 4586 0,'35'18'16,"-17"-18"-16,52 0 16,-34 0-16,34 0 15,-34 0-15,-1 0 0,18-18 16,-36 18-16</inkml:trace>
  <inkml:trace contextRef="#ctx0" brushRef="#br0" timeOffset="1210.962">11148 4357 0,'17'0'16,"-17"-18"-16,0 1 16,18 17-16,-18-18 15,0 0 1,-18 18-1,1-17-15,-1 17 16,-17 0 0,17 0-16,-35 17 15,36 1-15,-19 0 0,1 34 16,17-34-16,1 17 0,17 36 16,0-36-1,0 36-15,17-36 16,19-17-16,-19-1 0,19 1 15,-1-18-15,0 0 16,1-18-16,34-17 16,-35 0-16,-17-1 0,0 1 0,17-35 15,-35 34 1,0 1-16,0 0 0,-18 0 16,-17-1-16,17 36 15,1 0-15,-1 0 0,0 0 16,1 36-1,17-19-15,0 18 0,0 1 16,17-1-16,19 53 16,-19-53-16,54 54 15,-36-72-15,0 19 0,36-1 16,-53-17-16,-1-18 16,1 17-1,-36-17-15,1 0 0</inkml:trace>
  <inkml:trace contextRef="#ctx0" brushRef="#br0" timeOffset="57491.1881">6103 5274 0,'-18'0'47,"18"35"-32,0-17-15,0 17 16,0 53-16,0-52 16,-17 87-1,17-52-15,-18-18 0,18 70 16,0-70-16,0-18 16,0 54-16,-17-72 15,17 18-15,0 1 16,-18-36-1</inkml:trace>
  <inkml:trace contextRef="#ctx0" brushRef="#br0" timeOffset="58003.2895">5874 5521 0,'-18'0'0,"36"-18"31,-1 1-15,-17-1-16,0 0 16,18-17-1,-18 18-15,18-1 0,-18 0 16,17-17-16,-17 0 15,18 17-15,-18 0 0,35-35 16,1 1 0,-19 16-1,1 19-15,-1 17 16,1 53 0,0-36-16,-1 36 15,1-18-15,17-17 16,-17 0-16,-18-1 0,35 1 15,-17-18 1</inkml:trace>
  <inkml:trace contextRef="#ctx0" brushRef="#br0" timeOffset="62108.0659">12259 8731 0,'0'-17'15,"0"-1"1,18 18 0,-18-18-1,17 18-15,-17-17 0,18 17 31,-18 17-15,0 1-16,0 0 16,0-1-1,0 1-15,0 0 16,0-1-16,0 1 0,0 17 16,-18-17-1,18-1-15,0 1 0,0 0 16,18-1-1,0 1 1,-1-18 0,1 18-16,0-18 15,17 17 1,-18-17-16,19 0 16,-1 0-16,0 18 0,-17-18 15,17 0-15,36 0 16,-36 0-16,36 0 15,-19 0-15,-16 0 0,17 0 16,-18 17-16,53-17 16,-35 0-16,0 0 15,0 0-15,0 0 0,53 0 16,-36 0 0,-17 0-16,53 0 0,-35-17 15,-1 17-15,54-18 16,-54 1-16,1-1 15,-1 18-15,1 0 0,-1 0 16,54 0-16,-54 0 16,1 0-16,-1 18 0,1-18 15,0 0-15,70 17 16,-71 1-16,1-18 0,88 17 16,-89-17-1,18 0-15,71 0 16,-71 0-16,0 0 0,71 18 15,-88-18-15,17 0 16,53 0 0,-70 0-16,-1 0 0,71-18 15,-70 18-15,-18 0 16,17 0-16,-17 0 0,53 0 16,-53 0-1,-18 0-15,53 18 0,-52-18 16,-1 0-16,0 0 15,36 0-15,-54 0 16,1 0-16,0 0 0,-1 0 16,-34 0 15,17-18-15,17 18-1,-17-17 1,18 17-16,-18-18 15,18 18 1,-18-17 0,17 17-1,-17-18 1,18 18 0,-18-18-16,0 1 0,0-1 15,0 0-15,-35-35 16,17 36-16,0-1 15</inkml:trace>
  <inkml:trace contextRef="#ctx0" brushRef="#br0" timeOffset="63876.2736">17657 8731 0,'0'-17'31,"0"34"1,0 1-17,0 17 1,0-17-16,0-1 15,0 1-15,0 0 16,0-1 0,0 1-16,17-18 15,1 0 1,17 0-16,0 0 16,1 0-1,17 0 1,-18 0-16,0 0 0,0 0 15,36 18-15,-36-18 16,18 0-16,0 0 0,0 0 16,35 0-16,-17-18 15,52 18 1,-70 0-16,18 0 0,70 0 16,-71 0-16,-17-18 15,71 18 1,-71 0-16,17 0 0,-17 0 0,71 18 15,-71-18-15,-1 0 16,19 0-16,52 0 16,-52-18-1,0 18-15,52 0 16,-70 0-16,18 0 0,70 0 16,-18 0-1,-52 0-15,17 0 0,-18 0 16,72-17-16,-90 17 15,1-18-15,0 18 0,-17 0 16,52-18-16,-53 18 16,0-17-16,1 17 15,-1 0-15,35 0 16,-52 0-16,53 0 16,-54 0-16,19 0 0,16 0 15,-34 0-15,0 0 16,17 0-1,-17-18-15,-1 18 0,1 0 16,0 0-16,-1 0 16,1 0-1,-18 18 1,-18-18 15,18-18-31,-17 18 16,17-17-16,-18-19 15,0-17 1</inkml:trace>
  <inkml:trace contextRef="#ctx0" brushRef="#br0" timeOffset="72195.3544">4357 14905 0,'0'18'94,"0"17"-94,0 0 15,0 0-15,0 18 0,0 35 16,0-35-16,0 53 15,0-53 1,0 0-16,17 18 16,-17-1-16,0-35 15,0 1 1,0-19-16,0-34 16</inkml:trace>
  <inkml:trace contextRef="#ctx0" brushRef="#br0" timeOffset="72673.2279">4145 15205 0,'0'17'0,"18"-34"15,-1-19 1,19 1 0,-19 0-16,1-18 0,0 18 15,-1-1-15,19-34 16,-19 35-16,1-1 0,-1 19 16,1-1-16,0 0 0,-18 1 15,17 17-15,1 17 31,0 36-31,-1-35 16,1 17-16,-18 1 0,18-19 16,17 36-16,-18-35 15,19 17 1</inkml:trace>
  <inkml:trace contextRef="#ctx0" brushRef="#br0" timeOffset="76950.1944">13564 7108 0,'-35'36'16,"35"-19"-16,0 1 0,18-18 31,35-35-15,-36-1-16,71-34 15,-52 17-15,-19 0 0,54-53 16,-53 71-16,-1 0 16,1-1-16,-18 19 15</inkml:trace>
  <inkml:trace contextRef="#ctx0" brushRef="#br0" timeOffset="77238.2274">13511 7003 0,'-17'35'16,"-1"53"0,18-53-16,18-35 15,-1 0-15,36 0 16,0-35 0,35-18-16,1 0 15,-36 18-15,-1 0 16,-16 17-16,-19 18 15</inkml:trace>
  <inkml:trace contextRef="#ctx0" brushRef="#br0" timeOffset="79491.8511">18609 7285 0,'18'-18'63,"17"-17"-48,18-36 1,-18 36-16,53-88 16,-52 70-16,-1 0 15,0 0-15,0 0 16,-17 18-16,-18 17 15</inkml:trace>
  <inkml:trace contextRef="#ctx0" brushRef="#br0" timeOffset="79874.8147">18591 7003 0,'-17'17'15,"17"36"1,0-18 0,-18 54-16,18-36 15,18 35-15,-18-53 16,35 18-16,0-53 16,1 0-16,87-35 15,-52-1-15,-18 1 16,-1 0-16,1-18 0,-17 35 15,-1-17-15,-35 17 16</inkml:trace>
  <inkml:trace contextRef="#ctx0" brushRef="#br0" timeOffset="81620.9378">7197 13141 0,'0'18'62,"0"17"-62,0-17 16,0 17-16,0 35 16,0 19-1,0-54-15,0 71 16,0-71-16,0 0 0,0 36 16,0-36-1,0-17-15,17-18 16,-17-18 15</inkml:trace>
  <inkml:trace contextRef="#ctx0" brushRef="#br0" timeOffset="82015.8294">6914 13547 0,'0'-18'16,"18"0"-16,0 1 15,-1-19-15,36-16 16,-35 16-16,17-17 0,-17 18 15,35-53 1,-36 53-16,19-18 0,-36 17 16,17 19-16,1-18 15,-18 17-15,18 18 16,-1 18 0,19 17-1,-19-35-15,1 35 16,-1-17-16,1-18 15,0 35-15,-1-35 16,1 35-16,0-17 16</inkml:trace>
  <inkml:trace contextRef="#ctx0" brushRef="#br0" timeOffset="116652.151">4198 9102 0,'0'0'0,"18"0"63,17 0-63,-17-18 15,-1 18-15,1 0 16,17 0-16,0-18 15,-17 18-15,0 0 0,-1 0 16,-17-17-16,18 17 16,-36 17-16</inkml:trace>
  <inkml:trace contextRef="#ctx0" brushRef="#br0" timeOffset="116997.1373">4216 9066 0,'0'18'32,"0"17"-17,0-17 1,0 17-16,0 1 0,0 34 15,0-35-15,0 36 16,0-36-16,0 0 16,17-17-16,-17 0 15,18-18-15,17 0 16,-17 0-16,0 0 16,34 0-16,-34 0 15,17 0 1,-17 0-16,0-18 0,-1 18 0,1 0 15</inkml:trace>
  <inkml:trace contextRef="#ctx0" brushRef="#br0" timeOffset="117475.4624">4621 9102 0,'18'0'15,"-18"-18"1,0 36 15,0 17-31,18-17 16,-18-1-16,0 36 15,0-18-15,0 1 16,-18-19-16,18 1 16,0 0-16,18-18 15</inkml:trace>
  <inkml:trace contextRef="#ctx0" brushRef="#br0" timeOffset="118011.5995">4780 8961 0,'18'0'47,"-1"0"-31,1 0-16,0 0 15,-1 17-15,1-17 0,35 0 16,-35 0-16,-1 0 16,1 0-16,-1 0 15,1 35-15,-18-17 16,0 35-16,0-35 16,0 17-16,-18-17 15,18 17-15,0 18 16,0-18-16,0-17 0,0 17 15,0-17-15,18 17 16,-18-17-16,18-1 0,-1-17 16,-17-17 31,-17 17-32,-1 0 1,0 0-16,1 0 15,-1 0-15,1 0 0,-1 0 16,0 17-16</inkml:trace>
  <inkml:trace contextRef="#ctx0" brushRef="#br0" timeOffset="119872.1394">4516 9666 0,'0'-18'15,"17"18"-15,-17 18 94,0 17-78,0 1-16,-17-1 0,17 18 15,-18 0 1,18-18-16,0-17 0,0-1 16,0 1-16,0 0 15,-18-18 32,18 17-31</inkml:trace>
  <inkml:trace contextRef="#ctx0" brushRef="#br0" timeOffset="120244.7515">4322 9790 0,'0'17'32,"0"1"-17,17 0-15,-17-1 0,18 36 16,-1-35-16,1 35 15,0-36 1,-1 1-16,1 0 0,0-18 16,-1 0-1,1-18-15,0 18 16,-1-35-16,1 17 0,17-35 16,-17 35-16,17-17 15,-17 35 1,-18-17-16,0 34 15,0 1-15</inkml:trace>
  <inkml:trace contextRef="#ctx0" brushRef="#br0" timeOffset="125811.2734">7038 10495 0,'18'0'47,"-1"0"-47,1 0 15,-1 0-15,19 0 0,-19 0 16,19-17-16,-1 17 16,0-18-16,1 18 15,-36-18 1</inkml:trace>
  <inkml:trace contextRef="#ctx0" brushRef="#br0" timeOffset="126133.2871">7091 10495 0,'0'35'31,"0"-17"-31,0 17 15,0 1-15,0-1 0,0 0 16,0 0-16,-18 36 16,18-53-16,0 17 15,0-17-15,18-1 0,-18 18 16,17-35-16,1 0 16,35 0-1,-18 0-15,-17 0 16,17 0-16,-17 0 15,0 0-15,-18 18 16</inkml:trace>
  <inkml:trace contextRef="#ctx0" brushRef="#br0" timeOffset="126506.7369">7391 10583 0,'17'0'15,"1"0"-15,35 0 0,-35 0 16,17 18-1,-18 0-15,1-18 0,-18 35 16,0 18 0,0-36-16,-35 19 15,17-19-15,1 1 0,-1 0 16,18-1 0,18-17-1,17 0 1,-18 0-16,19 0 15,-19 0-15,1-17 16,0 17-16</inkml:trace>
  <inkml:trace contextRef="#ctx0" brushRef="#br0" timeOffset="126967.8186">7743 10442 0,'18'0'31,"0"-17"-31,-1 17 16,1 0-16,0 0 15,-1 0 1,1 17 0,0-17-16,-18 18 0,17 17 15,1-17-15,-18-1 16,0 36-16,18-35 16,-18 17-16,0 18 15,0-35-15,17-1 0,-17 19 16,18-19-1,-18 19 1,0-19-16,-18 1 16,1-18-1,-1-18 1,0 18 0,1-17-16,-1 17 15,0 0-15,1 0 16</inkml:trace>
  <inkml:trace contextRef="#ctx0" brushRef="#br0" timeOffset="127869.9802">7426 11165 0,'0'18'63,"0"0"-48,-18-1-15,18 1 0,-17 0 16,17 17-16,-18 18 15,0-18-15,1 53 16,-1-52-16,18-19 16,0 18-16,-17-17 0,17 17 15,0-17 1,0-36 31,-18 1-32</inkml:trace>
  <inkml:trace contextRef="#ctx0" brushRef="#br0" timeOffset="128229.5905">7161 11412 0,'0'18'15,"0"0"-15,0-1 0,0 1 0,0 35 16,0-36-1,18 1-15,-18 0 0,0-1 16,35 1 0,-35 0-16,18-18 0,17-18 0,-17 18 15,17-18-15,18-17 16,-35 17-16,35-17 16,-36 18-16,1-1 15,0 18-15</inkml:trace>
  <inkml:trace contextRef="#ctx0" brushRef="#br0" timeOffset="136783.8562">8202 14781 0,'0'-17'31,"0"34"16,0 54-47,0-36 16,0 53-16,-18-52 15,18 17 1,0-18-16,0 0 0,0 0 0,0 1 15,0-19-15,0 19 0,0-19 16,-17-17 15</inkml:trace>
  <inkml:trace contextRef="#ctx0" brushRef="#br0" timeOffset="137006.0939">8008 15134 0,'18'53'16,"-1"-18"-16,-17 1 0,36 17 15,-36-18 1,17-18-16,19 1 0,-19-18 16,18-18-16,-17 18 0,0-17 15,17-36 1,-17 35-16,17-17 15,-17 17-15,-1 1 0,1-1 16</inkml:trace>
  <inkml:trace contextRef="#ctx0" brushRef="#br0" timeOffset="137844.6773">10160 14958 0,'0'-18'16,"0"36"30,0 35-30,0 0 0,0-18-16,0 18 0,-18 70 15,18-87-15,-17 52 16,-1-53-16,18 0 16,0 1-16,0-19 15</inkml:trace>
  <inkml:trace contextRef="#ctx0" brushRef="#br0" timeOffset="138073.2207">9984 15222 0,'17'53'0,"36"35"16,-35-52-1,-1-19-15,54 19 16,-53-36 0,-1 0-16,19-18 15,-19 0-15,1 1 16,-1-1-16,-17 0 0,18 1 16,0-1-16,-1 18 0</inkml:trace>
  <inkml:trace contextRef="#ctx0" brushRef="#br0" timeOffset="138657.1591">12153 14870 0,'-17'-18'16,"17"71"0,0 35-1,0 18-15,0-53 0,0 0 16,0 0-16,0 35 15,-18-53-15,18-17 16,0 17-16,0-17 0</inkml:trace>
  <inkml:trace contextRef="#ctx0" brushRef="#br0" timeOffset="138898.3854">12030 15258 0,'17'70'16,"19"1"-1,17-36 1,-18-35-16,18 0 16,-36-18-16,19 1 15,-19-1-15,1 0 0,0 1 0,-1-18 16,-17 17-1,0 0 1,-17 18 0,-1 0-16</inkml:trace>
  <inkml:trace contextRef="#ctx0" brushRef="#br0" timeOffset="140442.5858">9366 10283 0,'0'-17'16,"-17"17"31,17 35-31,0-17-16,0 17 0,0-17 15,-18 52-15,18-17 16,0 18-16,18-36 15,-1 18-15,-17-35 16,18 17-16,17 0 16,-35-17-16,18-18 15,-1 17-15,1-34 32</inkml:trace>
  <inkml:trace contextRef="#ctx0" brushRef="#br0" timeOffset="140730.7676">9596 10478 0,'0'35'16,"0"18"-1,0-18 1,17 0 0,1-17-1,-1 0 1</inkml:trace>
  <inkml:trace contextRef="#ctx0" brushRef="#br0" timeOffset="141276.8486">9613 10248 0</inkml:trace>
  <inkml:trace contextRef="#ctx0" brushRef="#br0" timeOffset="141643.4814">9719 10195 0,'18'0'31,"-1"0"-15,1 18-16,-18 0 0,35-1 16,-17 1-16,0-1 15,-18 19-15,35 17 16,-35-18-16,0 0 16,17 36-16,-17-54 15,0 19-15,0-19 0,-17 36 16,17-35-16,-18 0 15,1-1 1,17 1-16,-18-1 16,0 1-16</inkml:trace>
  <inkml:trace contextRef="#ctx0" brushRef="#br0" timeOffset="142730.6128">8855 10971 0,'-18'-17'15,"0"17"1,36 0-1,17 17-15,-17-17 16,17 18-16,53 17 16,-17 18-1,-36-35-15,1 0 0,34 17 16,-52-18-16,-1-17 0,1 18 16,0-18-1,-36 0 1</inkml:trace>
  <inkml:trace contextRef="#ctx0" brushRef="#br0" timeOffset="142961.4699">9172 10760 0,'0'17'0,"-35"54"16,17-36-16,-17 106 15,-18 0 1,35-88-16,-17 53 16,35-53-16,-17 35 15,17-52-15</inkml:trace>
  <inkml:trace contextRef="#ctx0" brushRef="#br0" timeOffset="148095.0153">9454 10954 0,'-17'0'31,"34"0"1,-17 17-17,18-17-15,0 18 16,-1-18-16,1 18 15,0-18-15,35 0 16,17 0-16,-52 0 16,52-36-1,-34 36-15,34-35 16,-52 17-16,35-17 16,-36 18-16,-34 34 31</inkml:trace>
  <inkml:trace contextRef="#ctx0" brushRef="#br0" timeOffset="151377.5227">5203 8819 0,'0'-17'16,"18"-1"-16,0 1 16,17-19-16,-17 19 15,17-19-15,-17 19 0,17-19 16,18 1 0,-36 0-16,1 17 0,0 1 15,-1-1-15,-17 0 0,18 1 16,-18-1-16,-18 18 31</inkml:trace>
  <inkml:trace contextRef="#ctx0" brushRef="#br0" timeOffset="151765.669">5203 8537 0,'0'18'16,"0"0"30,-17 17-30,17-18-16,0 1 0,0 0 0,-18 35 16,18-36-1,-17 19-15,17-19 0,0 18 16,17-17 0,1-18-16,17-18 0,0 18 15,-17-17-15,17-1 0,1-17 16,-1 17-1,-17 18-15,-1 0 16,1 0-16,-18 18 16</inkml:trace>
  <inkml:trace contextRef="#ctx0" brushRef="#br0" timeOffset="152683.0098">7638 10107 0,'17'0'16,"1"-35"-1,0 17-15,17-35 16,0 18-16,18-36 15,-18 54-15,1-18 16,-1-18 0,0 17-16,-35 19 15,-17 17 1,-1 17 0</inkml:trace>
  <inkml:trace contextRef="#ctx0" brushRef="#br0" timeOffset="153022.3653">7638 9860 0,'0'18'16,"-18"-18"-16,18 17 0,-18 1 0,18 17 16,0-17-1,0 17-15,0-17 16,36 17 0,-19-35-16,-17 18 0,18-18 15,35 0-15,-36 0 0,1 0 16,35-18-1,-35 1-15,35-19 16,-36 19-16,19-1 16,-36 0-16</inkml:trace>
  <inkml:trace contextRef="#ctx0" brushRef="#br0" timeOffset="156635.5169">4851 10072 0,'-18'0'16,"0"0"0,1 0-16,17-18 0,-18 18 15,-17 0 1,17 0-16,1 0 0,-36 0 15,17 0-15,-52-17 16,35 17-16,0-18 16,-70 18-16,70 0 15,0 0-15,-17 0 0,-36 35 16,53-17-16,17 17 16,-52 18-1,18-18-15,52-17 16,0 0-16,1-1 15,17 18 1,0-17-16,0 35 0,0-18 16,0 1-16,17 52 15,-17-35-15,-17 0 0,17 70 16,-18-52 0,18-1-16,-17 71 15,17-52-15,-18-1 0,18 0 16,-18 0-16,18 106 15,-17-106-15,17 1 0,0 87 16,0-70 0,0-18-16,-18 0 0,18 89 15,0-89-15,0 0 16,0-18-16,0 89 16,0-71-16,0-17 15,18 0-15,-18-1 0,0 1 0,17 52 16,-17-70-1,0 0-15,18 0 0,0 70 16,-18-70 0,0 18-16,0-18 0,0 17 15,0-17-15,0 0 0,17 0 16,-17 53-16,0-71 16,0 18-16,0-18 0,0 1 15,0 34-15,0-35 16,18 1-16,-1-1 15,1-17-15,0-1 16,-1 1-16,-17 0 16,18-1-16,0-17 15,-18 18-15,17-18 0,-17 17 16,18-17-16,0 18 16,-1-18-16,18 18 15,1-18-15,-1 0 16,0-18-16,18 18 0,35-18 15,-35 18 1,18 0-16,52 0 0,-70 0 16,18 0-16,-18 0 0,88 0 15,-88 0 1,0-17-16,0 17 0,0 0 16,35-18-16,-53 1 15,18 17-15,17-18 16,-52 0-16,35-17 15,-53 17-15,18 1 16,-18-19-16,17-52 16,-17 18-16,0 17 0,0-106 15,0 71 1,0 0-16,0-18 0,0 0 0,0-18 16,0 19-16,0-1 15,0-18-15,0-70 16,0 88-16,0-105 15,0-1-15,0 106 16,18-17-16,-18-1 0,35-123 16,-35 142-16,18-19 15,-18-88 1,18 124-16,-18-123 16,17 122-16,-17-16 0,0 16 15,0 1-15,0-88 16,0 105-16,0 18 15,-17 0-15,-1-35 16,0 53-16,18 17 0,-17-52 16,17 52-16,-18 0 15,0-17-15,18 18 0,-17-1 16,17 0-16,-18 1 16,0 17-16,-17 0 15,0 17-15,0 1 16,-1 0-16,-17-1 0,18 1 15,-53 35-15,53-36 16,-36 19 0</inkml:trace>
  <inkml:trace contextRef="#ctx0" brushRef="#br0" timeOffset="157864.4695">7497 11677 0,'0'-18'15,"0"1"1,-18 17 0,0-18-16,-17 18 31,0 0-31,-36 0 15,36 0-15,-18 0 0,-53 0 16,36 0-16,17 0 16,-18 0-16,-52 0 15,70 0-15,0 0 0,0 0 16,18 18-16,-1-1 16,19 1-16,-1 0 15,18-1-15,0 1 0,0 0 16,0 17-16,0 0 15,18 18 1,-18-18-16,0 1 0,0 16 0,17 72 16,-17-54-1,18 72-15,0-89 16,-18 17-16,35 18 16,-35-52-16,0-1 0,18-18 15,-18 19-15,0-19 16,0 1-1,-18-18 1,18 18-16,18-18 16,17 17-1,18 1 1,17 0-16,-17-18 16,0 0-16,71 0 15,-54 0-15,1-18 16,-1 18-16,71 0 15,-70 0-15,-1 0 0,-17 0 0,53 0 16,-71-18-16,18 1 16,-35-1-1,0 0-15,-1-35 16,-17 18-16,0-18 0,0-35 16,0 35-16,-17 0 15,17-106 1,-18 89-16,18-36 0,-18-70 15,1 105-15,17 1 16,0-36-16,0 70 16,-18 1-1,18 18-15,-18 17 16,1-18-16,-1 18 0,-35 0 16,18 0-1,0 0-15,-1 18 0,-52-1 16,35 18-1,18-17-15</inkml:trace>
  <inkml:trace contextRef="#ctx0" brushRef="#br0" timeOffset="170907.6488">14199 16810 0,'0'18'31,"18"-1"-15,-18 18-1,0 1 1,0-1-16,0 53 16,-18-53-16,18 36 0,0-18 15,0 0-15,0 35 16,0-53-16,0-17 15,0 0-15,18-18 0,0 0 16,-18-18 0,17-35-16,-17 18 15</inkml:trace>
  <inkml:trace contextRef="#ctx0" brushRef="#br0" timeOffset="171246.9921">14023 17039 0,'-18'0'0,"18"18"16,0-36-1,18-17-15,0 17 16,17-17-16,0-18 15,-17 18-15,-1 0 16,19-1-16,-19 19 0,1-19 16,-18 19-1,18 17-15,-18 35 16,35 18 0,-17-18-16,-1 36 15,18-54-15,-17 19 16,0-36-16,-1 17 0,1 1 15,0 0-15</inkml:trace>
  <inkml:trace contextRef="#ctx0" brushRef="#br0" timeOffset="180662.0763">19368 16828 0,'17'17'15,"-17"18"1,0-17-16,0 17 16,0 18-16,18 35 15,-18-17-15,0-18 0,0 17 16,0 72-1,0-89-15,0 17 0,0-17 0,0-18 16,0 18 0,0-70-1,0-19-15</inkml:trace>
  <inkml:trace contextRef="#ctx0" brushRef="#br0" timeOffset="180973.9578">19121 17092 0,'0'18'15,"17"-54"17,1 1-32,17-18 15,-17 18-15,35-36 16,-36 19-16,19-1 0,-1-18 15,-17 18 1,-1 35-16,1 36 16,-1 53-1,-17-18-15,18 0 0,35 35 16,-18-53-16,18 18 16,-35-35-16,-1-1 15,19 1 1</inkml:trace>
  <inkml:trace contextRef="#ctx0" brushRef="#br0" timeOffset="187005.8946">26494 16810 0,'0'-35'15,"17"17"-15,-17 36 16,0-1-16,0 1 16,18 88-16,-18-53 15,0 17-15,0 54 16,18-54-16,-18-17 0,0 53 16,0-53-1,17-18-15,-17 18 16,18-53-1,-18-35 1,0 17-16,0-17 0</inkml:trace>
  <inkml:trace contextRef="#ctx0" brushRef="#br0" timeOffset="187284.6661">26211 17092 0,'0'-35'15,"36"-53"1,-1 35 0,0 17-16,18-34 15,35-36 1,-35 71 0,-35 17-16,0 18 15,-18 18-15,17-1 0,-17 1 16,18 17-16,-1 36 15,19-18 1,-19-18-16,36-17 16,-35-1-16,0 1 0,34-18 15</inkml:trace>
  <inkml:trace contextRef="#ctx0" brushRef="#br0" timeOffset="191504.25">10566 12224 0,'-18'17'0,"36"-17"16,-1 18 0,1 0-16,17-18 0,1 17 0,-1-17 15,18 0-15,35 0 16,-35-17-16,-18 17 15,36-18-15,-54 18 16,-17-18-16</inkml:trace>
  <inkml:trace contextRef="#ctx0" brushRef="#br0" timeOffset="191650.8409">10654 12418 0,'18'17'16,"-1"-17"-16,54 0 15,-36 0 1,0 0-16,53-17 16,-70 17-16,0 0 0</inkml:trace>
  <inkml:trace contextRef="#ctx0" brushRef="#br0" timeOffset="192511.4612">11712 12312 0,'18'-35'16,"0"17"0,-18 0-16,17-17 15,-17 17-15,-17 1 16,-1 17-16,0-18 0,-17 18 15,0 18-15,-1-1 16,-17 54 0,18-36-16,18 1 0,-1 52 15,18-53-15,18 18 16,-1-18-16,18 1 0,1-19 16,52 18-16,-35-35 15,35-17-15,-35-1 16,18-52-1,-54 34-15,1-34 16,-18 17-16,-18 0 16,1 18-16,-36 17 15,35 18-15,0 0 16,1 53 0,17-18-16,0 1 0,17-1 15,1 0-15,17 0 0,36 18 16,-36-35-16,53 17 15,-52-35-15,16 0 16,-34-17-16</inkml:trace>
  <inkml:trace contextRef="#ctx0" brushRef="#br0" timeOffset="192802.8945">12136 11501 0,'35'0'15,"-18"0"-15,1 0 16,17-18 0,-17 18-16,0 0 0,-1 0 15</inkml:trace>
  <inkml:trace contextRef="#ctx0" brushRef="#br0" timeOffset="193018.8051">12171 11448 0,'0'17'16,"0"19"-1,0 16 1,0-16-16,0 52 16,0-35-16,0-18 15,17 18-15,1-18 16,0-17-16,17 0 15,0-1-15,-17-17 0,35-17 16,-35-1-16,-1 0 16</inkml:trace>
  <inkml:trace contextRef="#ctx0" brushRef="#br0" timeOffset="193300.0381">12488 11571 0,'18'0'16,"0"18"-16,-1-1 15,-17 1-15,18 0 0,-18 17 16,0 0 0,-18-17-16,1 17 15,-1-17 1,18-1-16,0 1 15,0 0-15,35-18 16,-17 17-16,0-17 16,-1 0-16,18 0 0,18 0 15,-35-17 1</inkml:trace>
  <inkml:trace contextRef="#ctx0" brushRef="#br0" timeOffset="193659.133">12700 11465 0,'0'-17'16,"18"-1"0,-1 18-1,1-18-15,17 18 16,-17 18-16,-1-18 15,-17 18-15,18 35 16,-18-18-16,0 35 16,0-34-16,0 17 15,18 17-15,-18-35 16,0 1-16,17 17 16,-17-36-16,18 1 0,-18-36 46,-35 18-30,17-17-16,-17 17 16,17 17-16,1-17 0,-19 18 15</inkml:trace>
  <inkml:trace contextRef="#ctx0" brushRef="#br1" timeOffset="210568.4383">12118 9084 0,'0'-18'0,"0"1"31,18 17-15,-36 17 31,18 1-47,0 0 15,0-1-15,0 1 16,0 0-16,0-1 16,18-17-16,-18 18 15,0 0-15,17-1 16,-17 1-1,18-1-15,-1 1 16,19 0-16,-19-1 16,1 1-16,0 0 15,17-1 1,-17-17-16,-1 0 0,19 18 16,-19-18-16,18 0 15,1 18-15,-19-18 16,36 0-16,-17 0 15,-1 17-15,53-17 16,-53 0-16,18 0 16,-18 0-16,18 0 0,0 0 15,53 0-15,-53 0 16,71 0-16,-72 18 16,19-18-16,70 0 15,-53 0-15,-17 0 16,88 0-16,-89 0 15,18 0-15,89 17 16,-89-17-16,0 0 0,89 0 16,-1 18-1,-88-18-15,18 0 16,-18 0-16,106 18 16,-106-18-16,106 0 15,-88 0-15,0 0 0,106 0 16,-106 0-16,-18 17 15,123-17 1,-105 0-16,0 0 0,123 0 16,-123 0-16,0 0 15,0 0-15,0 0 0,105 0 16,-105 0 0,0 0-16,106 0 0,-106 0 15,-1-17-15,1 17 0,88 0 16,-88 0-1,70 0-15,-70 0 16,-17 17-16,69-17 16,-70 0-16,1 18 0,69-18 15,1 0 1,-88 0-16,17 0 16,-18 0-16,89 0 15,-71 0-15,71 0 16,-88 0-16,17 0 15,71-18-15,-89 18 0,1 0 16,70-17 0,-71 17-16,1 0 0,52-18 15,-70 18 1,18 0-16,35-18 0,-53 18 16,-18-17-16,36 17 15,-54-18-15,1 18 16,-1 0-16,1 0 31,0-17-15,-1 17 15,1 0-31,0 0 16,-1 0-16,1-18 15,0 18-15,-1-18 16,1 18-16,-1-17 15,-17-1 1,0-17 0,0 17-16,-17 0 15,-1 1 1,1-1-16,-1 18 16,0 0-16</inkml:trace>
  <inkml:trace contextRef="#ctx0" brushRef="#br1" timeOffset="215185.5916">6862 16898 0,'17'0'15,"-17"-18"-15,0 1 16,0-1 0,0 36 46,0-1-62,18 1 16,-18 0-1,0-1 1,17 1-16,-17 0 0,18-1 16,0-17-1,-18 18-15,17-18 16,1 0-16,0 0 16,-1 0-16,1 0 15,17 0-15,-17 0 16,17 0-16,-17 0 0,-1 0 15,19 0 1,-1 0-16,-17 0 0,-1 0 16,1 0-16,35 0 15,-18 0-15,-17 0 0,-1 0 16,19 0-16,-19 0 16,36 0-16,-35 0 0,17 0 15,0 0-15,-17 0 16,53 18-16,-1-18 15,-17 0-15,-18 0 16,54 0 0,-37-18-16,37 18 15,-36 0-15,52-18 16,-34 18-16,35-17 16,-53 17-16,17 0 0,-17 0 15,0 0-15,18-18 0,-18 18 16,17 0-16,36 0 15,-36 0-15,-17 0 16,53 0-16,-53 0 16,18 0-16,35 0 15,-54 0-15,54 0 16,-35 0-16,35 0 16,-53 0-16,0 0 15,-1 0-15,1 0 0,0 0 16,18 0-16,-18 0 0,53 0 15,-54 0-15,54 0 16,-53 0 0,0 0-16,53 0 15,-71 0-15,18 0 0,0 0 16,35 0-16,-35 0 16,0 0-16,0 18 0,0-18 15,53 0 1,-71 0-16,18 0 0,0 0 15,0 0-15,53 0 16,-53 0-16,-1 0 0,1 0 16,0 0-16,53 0 15,-53 0-15,0 0 0,18-18 16,-19 18-16,72 0 16,-71 0-16,17 0 15,-17 0-15,0 0 0,0 0 16,106 0-1,-53 0 1,0 0-16,-54-18 16,72 18-16,-71 0 0,0 0 15,70-17 1,-70 17-16,0 0 0,0 0 16,0 0-16,35-18 15,-35 18-15,0 0 16,-18 0-16,18 0 0,35 0 15,-52 0-15,17 0 16,-1 0-16,37 0 16,-36 0-16,-18-18 0,18 18 15,0 0-15,35 18 16,-53-18-16,71 0 16,-53 0-16,0 0 15,70 0-15,-70 0 16,18 0-16,-18-18 0,17 18 15,54 0-15,-54 0 16,71 0 0,-70 0-16,52 0 15,-70 0-15,18 0 0,-1 0 16,72-17-16,-72 17 16,1 0-16,-1 0 0,1 0 15,70-18 1,-71 18-16,1 0 0,0 0 15,-1-17-15,1 17 0,70 0 16,-71-18-16,-17 18 16,18 0-16,-18 0 0,70 0 15,-70 0-15,0 0 16,0 0-16,-18 0 0,53 0 16,-52 0-1,34 0 1,-52 0-16,35 0 0,-18 0 15,0 0 1,-17 0-16,0 0 0,-1-18 0,1 18 16,0-17-1,-18-1-15,17 18 16,-17-18-16,18 18 0,-18-17 16,0-1-1,0 0 1,17 18-1,-17-17 1,-17 17 15,-1 0 1</inkml:trace>
  <inkml:trace contextRef="#ctx0" brushRef="#br1" timeOffset="218711.6787">18344 16880 0,'-17'0'15,"17"18"-15,-18-18 16,18 18 0,0-1 15,0 1-15,0 0-16,18-18 15,-18 35 1,0-17-16,0 17 15,0-18-15,17 1 16,-17 0-16,18-1 16,0-17-16,17 0 15,0 0 1,-17 18-16,0-18 0,17 0 16,35 0-1,-34 0-15,-1 18 0,0-18 16,1 0-16,52 17 15,-35-17-15,-18 0 16,18 0-16,0 0 0,53 18 16,-71-18-16,18 0 15,0 18-15,0-18 0,35 17 16,-35-17-16,0 18 16,17-18-16,-17 0 0,0 17 15,18-17-15,-19 0 16,19 18-16,53-18 15,-54 0-15,1 0 0,-18 0 16,88 0-16,-88 18 16,88-18-1,-71 0-15,1 0 0,-1 0 0,1 0 16,70 0 0,-70 0-16,-1 0 0,1 0 15,-1 0-15,71 0 16,-70 0-16,-1-18 0,1 18 15,0 0-15,70 0 16,-71 0-16,1 0 16,-1 0-16,1 0 0,-1 18 15,72-18-15,-72 0 16,1 0-16,-1 0 0,1 0 16,70 17-1,-88-17-15,17 0 0,1 0 16,-1 0-16,89 0 15,-18-17 1,-70 17-16,-1 0 0,72-18 16,-54 18-16,53 0 15,-71-18-15,1 18 0,0 0 16,-1 0-16,89 0 16,-89-17-16,1 17 15,0 0-15,-1-18 0,71 18 16,-70 0-16,-1 0 15,1-17-15,-1 17 16,1 0-16,0 0 0,52 0 16,-52-18-16,-1 18 15,71 0-15,-70-18 16,-1 18-16,54 0 16,-54 0-16,1 0 0,-1 0 15,72 0 1,-72 0-16,71 0 15,-70-17-15,88 17 16,-89 0-16,18 0 0,53 0 16,18 0-1,-88-18-15,-1 18 0,1 0 16,70 0 0,-71 0-16,19 0 0,-19-18 15,1 18-15,70 0 16,-71-17-16,1 17 0,0 0 15,-1 0-15,71 0 16,-70 0-16,-1 0 16,1 0-16,-1 0 0,72 0 15,-72 0 1,1 0-16,52 0 0,-52 0 16,-18 0-16,70 17 15,-52-17-15,-18 0 0,70 0 16,-70 0-1,18 0-15,52 0 16,-70 18-16,17-18 0,36 18 16,-53-18-1,-18 0-15,18 0 0,18 17 16,-36-17-16,-17 0 16,17 0-16,0 0 15,-17 0-15,0 0 0,-1 0 16,1 0-16,0-17 15,-1 17-15,1 0 16,-18-18-16,18 18 0,-1-18 16,1 1-16,-1-1 15,-17 0-15,0 1 16,0-1 0,0 1-16,-17 17 15</inkml:trace>
  <inkml:trace contextRef="#ctx0" brushRef="#br1" timeOffset="221548.9609">23689 9031 0,'0'18'16,"0"52"0,18-17-16,-18 0 15,17 18-15,1 70 16,0-71-16,-18 1 0,17-1 15,1 36 1,0-53-16,-18 0 16,0-18-16,0-17 15,-18-18-15</inkml:trace>
  <inkml:trace contextRef="#ctx0" brushRef="#br1" timeOffset="221848.2215">23142 9631 0,'18'-35'15,"0"-1"1,-1 1-16,54-71 16,-1-17-1,-17 70-15,-18-18 0,36-52 16,-36 70-16,1-18 15,-19 36-15,1 17 0,-1 1 16,19-1-16,-1 18 16,-17 0-16,17 18 15,0 35 1,-17-18-16,17 53 16,-35-53-16,18 18 15,-1-17-15,1-1 0,17 35 16</inkml:trace>
  <inkml:trace contextRef="#ctx0" brushRef="#br1" timeOffset="222660.6895">31891 16951 0,'18'35'15,"-18"1"-15,-18 69 16,0-52-16,1 88 16,17-52-1,0 52-15,0-71 16,0-17-16,17 0 0,1 18 15,0-36 1,-18-17-16,17-18 16,-34-36-1,-1 1-15</inkml:trace>
  <inkml:trace contextRef="#ctx0" brushRef="#br1" timeOffset="222960.3302">31362 17268 0,'18'0'15,"17"-52"1,-17 34-16,17-35 16,53-18-1,-35 36-15,-18-18 0,53-17 16,-70 52-1,17-17-15,1 17 16,-1 1-16,-18 34 0,36 18 16,-35 1-16,17-1 15,18 53-15,-35-53 16,17 1-16,18 34 16,-18-34-16,-17-1 0,-18-18 15,18 19-15</inkml:trace>
  <inkml:trace contextRef="#ctx0" brushRef="#br2" timeOffset="231217.4486">21837 8290 0,'18'0'63,"-1"0"-48,-34 0 64,-1 0-64,-17 0 1,17 0-16,-17 0 0,-18 0 15,18 0-15,-1 18 16,19-18-16,-54 0 16,53 0-16,-17 0 0,18 0 15,-1 0-15,0 18 16,1-18 0,34 0-1</inkml:trace>
  <inkml:trace contextRef="#ctx0" brushRef="#br2" timeOffset="231579.7798">21608 8149 0,'17'0'15,"-34"0"1,-1 0-16,-35 0 16,18 18-16,-18-1 0,-18 19 15,36-36 1,0 17-16,0 19 0,17-19 15,18 1-15,18 0 16,-1-1-16,18 18 16,1-35-1,-1 18-15,18 17 16,-35-35-16,17 18 0,-18 0 16,-17-1-16</inkml:trace>
  <inkml:trace contextRef="#ctx0" brushRef="#br2" timeOffset="232565.1919">17745 8308 0,'-18'0'94,"-17"0"-78,17 0-16,-35 18 15,-35-1-15,35-17 16,-53 18-1,71-1-15,-53-17 16,70 18-16,-17-18 0,17 0 16,36 0-1,17-18 1,-17 18-16,35-17 16</inkml:trace>
  <inkml:trace contextRef="#ctx0" brushRef="#br2" timeOffset="232880.4458">17445 8220 0,'-35'0'16,"17"17"-16,-17-17 15,-18 18 1,35-18-16,-17 35 16,17-35-16,1 18 0,17 0 15,0-1 1,0 1-16,17-1 0,36 1 16,-18 0-16,-17-18 15,17 17-15,18 1 16,-17-18-16,-19 0 0,-17 18 15,18-18-15,-1 0 0</inkml:trace>
  <inkml:trace contextRef="#ctx0" brushRef="#br2" timeOffset="234316.4947">12241 8220 0,'-17'0'141,"-1"0"-126,0 0-15,1 17 0,-18-17 0,-36 18 16,18-18-16,-53 35 16,36-35-1,-1 18-15,1-18 0,-19 18 16,-69-1-16,69-17 16,-69 0-1,87 0-15,18 0 0,18 0 0,0 0 16,-1-17-1,36-1-15,18 0 16,0 1 0,-1 17-16,1 0 15,0 17 1,-18 1 0,-18-18-16</inkml:trace>
  <inkml:trace contextRef="#ctx0" brushRef="#br2" timeOffset="234715.8253">11060 8202 0,'-18'0'15,"-53"0"1,1 0 0,35 0-16,-54 18 15,36-1-15,18 1 16,-18 0-16,-35 17 15,70-17-15,-17-1 16,35 1-16,0-1 0,0 1 0,53 0 16,-18-1-1,1 1-15,17-18 0,17 18 16,-35-18 0,1 0-16,17 17 15,-18-17-15,-18 0 0,1 0 0</inkml:trace>
  <inkml:trace contextRef="#ctx0" brushRef="#br2" timeOffset="235367.0601">12206 8396 0,'-18'0'47,"-17"18"-31,18-1-1,-1 1-15,-17 0 0,-1 17 0,1 0 16,-71 53-16,53-35 16,-70 88-16,35-70 15,17 0-15,-105 87 16,105-87-16,-17-18 15,-53 70-15,70-70 16,18 0-16,-35 35 16,53-52-16,0-1 15,17 0-15,0-17 0,1 17 16,-19 0-16,19 1 16,-1-36-1,36-18 1,-18 0-16,17 1 15,1-19-15</inkml:trace>
  <inkml:trace contextRef="#ctx0" brushRef="#br2" timeOffset="235666.2124">10724 9543 0,'-17'70'16,"-18"18"-1,35-17 1,17-53-16,18 17 15,-17-35-15,35 0 16,-18 0-16,1-18 0,34-17 16,-35 17-1,-17 1-15,0-1 0</inkml:trace>
  <inkml:trace contextRef="#ctx0" brushRef="#br2" timeOffset="237180.0424">19262 10072 0,'0'-35'16,"0"-1"-1,0 1-15,-18 17 16,0 18-16,-17 0 16,17 18-16,-17 0 15,18 17-15,-1-17 0,0 52 16,1-35-16,17 18 16,0-35-1,17 0-15,1-1 16,0-17-16,-1 0 0,1 0 0,35-17 15,-36-1 1,1 0-16,0-52 16,-1 34-16,-17 1 0,0-18 15,-17 0-15,17 0 0,-36-35 16,19 53-16,-1 0 16,0-1-16,18 54 15,-17 53 1,34-36-1,1 88-15,17-70 16,-17 0-16,17 0 0,36 18 16,-36-54-1,0 1-15,36 17 16,-53-35-16,17 0 0</inkml:trace>
  <inkml:trace contextRef="#ctx0" brushRef="#br2" timeOffset="237591.3857">19738 9966 0,'-18'0'15,"1"0"-15,-19 18 0,-17 17 16,36-17-1,-1 17-15,18-18 0,-17 1 16,17 17-16,17-17 16,18 0-1,-17-18-15,0 0 0,-1 0 0,36-18 16,-35 0 0,0-17-16,-18 17 15,0 1-15,0-18 16,-18 17-16,18 0 0,-18 18 15,1 18 1,17 17 0,17-17-16,-17 17 0,18-17 15,17-1-15,18 19 16,-18-36-16,1 0 0,-1 0 16,-17 0-16,-1 0 0,1-18 15,-18 0 1</inkml:trace>
  <inkml:trace contextRef="#ctx0" brushRef="#br2" timeOffset="238402.4318">14411 9895 0,'-18'-17'16,"1"17"-16,-1 0 15,-35 0-15,18 17 16,-18 36 0,35-35-16,1 17 0,-19 18 15,36-35-15,0-1 0,18 19 16,0-19 0,17-17-16,18 0 15,-18-17-15,0-19 16,-17 19-16,0-54 15,-18 36-15,0-53 16,0 35-16,-36-53 16,19 71-16,-1-36 15,1 54-15,17 34 32,0 1-32,0 35 15,17-18-15,1 36 0,17 52 16,0-70-16,-17 0 15,53 17-15,-36-34 16,0-19-16,18-17 16,-35 0-16,17 0 0</inkml:trace>
  <inkml:trace contextRef="#ctx0" brushRef="#br2" timeOffset="238719.1332">14640 9772 0,'0'18'15,"18"-18"-15,17 35 16,0-35-16,1 18 0,-19-1 16,1-17-16,17 35 15,-35 1-15,0-19 16,0 1-16,-17 17 0,-19 1 15,19-19 1,17 1-16,-18 17 0,36-17 16,-1-1-1,19-17-15,-19 0 16,36 0-16,-35 0 16,17 0-16,-17 0 15,-18-17-15,-18 17 16</inkml:trace>
  <inkml:trace contextRef="#ctx0" brushRef="#br2" timeOffset="238864.9338">14693 9948 0,'0'0'0,"53"0"0,35 0 16,-35 0-16,53-17 15,-53 17 1,-35-18-16,-1 18 15</inkml:trace>
  <inkml:trace contextRef="#ctx0" brushRef="#br2" timeOffset="242841.1439">30656 16316 0,'0'18'31,"18"-18"-16,0 0 1,-36 0 62,-35 0-62,18 0-16,0 0 0,-54 17 15,54-17-15,0 18 16,0-18-16,17 0 16,0 0-16,1 0 0,-1 0 15,0 0 1,1 0 15</inkml:trace>
  <inkml:trace contextRef="#ctx0" brushRef="#br2" timeOffset="243135.33">30321 16245 0,'18'0'15,"-36"0"1,1 0-16,-19 0 16,19 18-16,-1-18 0,0 18 15,1-1-15,17 1 16,0 17-16,0-17 16,17 0-1,19-1-15,17 1 16,-18-18-1,0 0 1</inkml:trace>
  <inkml:trace contextRef="#ctx0" brushRef="#br2" timeOffset="243915.2379">25612 16298 0,'17'0'32,"-34"0"-32,-1 0 15,0 0-15,-35 0 16,36 0-16,-18 0 16,-18 18-1,35-18-15,-17 0 16,17 0-16,0 0 0,-17 18 15,18-18 1,-1 0-16,18 17 16,-18-17-16</inkml:trace>
  <inkml:trace contextRef="#ctx0" brushRef="#br2" timeOffset="244215.1127">25347 16228 0,'-18'-18'15,"1"18"1,-18 18-1,17-18-15,0 17 0,18 1 16,-17-18-16,17 18 0,17-1 16,1 1-16,35 0 15,-18-18-15,18 17 16,-35-17-16,17 0 16,-17 0-16,-1 0 15,-34 0 1</inkml:trace>
  <inkml:trace contextRef="#ctx0" brushRef="#br2" timeOffset="245058.4139">18274 16316 0,'-18'0'31,"1"-18"-15,-1 18-16,0 0 15,-35 0 1,18 18-16,-18-18 0,18 18 15,0-18-15,-1 0 0,1 17 16,-35-17 0,52 0-1,36 0 1,-1 0 0</inkml:trace>
  <inkml:trace contextRef="#ctx0" brushRef="#br2" timeOffset="245373.6796">17956 16245 0,'-17'0'15,"-1"0"-15,0 0 0,1 18 16,-18 0-16,17-18 16,0 35-1,18-17-15,18 17 16,0-17-16,-1-1 16,36 1-1,-35-1-15,17-17 16,-17 0-16,-1 18 0,1-18 15,-36 0-15</inkml:trace>
  <inkml:trace contextRef="#ctx0" brushRef="#br2" timeOffset="246089.5565">13582 16298 0,'18'0'16,"-36"0"15,0 0-15,-17 0-1,0 0 1,-1 18-16,-52-18 0,53 18 16,-18-18-16,18 17 0,-36 1 15,36-18-15,17 0 16,18 18 0,18-18-16,17 0 15,18-18 1</inkml:trace>
  <inkml:trace contextRef="#ctx0" brushRef="#br2" timeOffset="246344.4151">13282 16281 0,'-18'0'15,"-17"0"1,18 0-1,-1 0 1,18 17-16,-18 1 16,18 0-16,0-1 15,36 1-15,-19 0 16,36-18-16,-35 0 16,-1 0-16,1 0 15,-18-18-15,-35 18 16</inkml:trace>
  <inkml:trace contextRef="#ctx0" brushRef="#br2" timeOffset="247373.3998">18150 16510 0</inkml:trace>
  <inkml:trace contextRef="#ctx0" brushRef="#br2" timeOffset="247455.8478">18150 16510 0,'36'-18'16,"-36"1"-1</inkml:trace>
  <inkml:trace contextRef="#ctx0" brushRef="#br2" timeOffset="247906.7551">18274 16422 0,'-18'0'16,"1"0"31,-1 35-32,18-17-15,-18 17 0,-17 0 16,0 36-16,0-36 15,-36 53-15,36-35 16,-54 53 0,54-53-16,0-18 0,-18 18 15,18-18-15,-36 54 16,18-36-16,18-18 0,0 0 16,-1 0-16,-16 36 15,34-36-15,-17-17 0,17 17 16,18-17-16,-18-1 15,1 1-15,34-36 32,1 1-17</inkml:trace>
  <inkml:trace contextRef="#ctx0" brushRef="#br2" timeOffset="248142.8946">17427 17410 0,'0'88'16,"-17"-18"-1,17-52-15,17 17 16,1-35-16,0 0 15,34-35-15,-34 0 16,17-1-16,1 1 0,-1 0 16</inkml:trace>
  <inkml:trace contextRef="#ctx0" brushRef="#br2" timeOffset="248464.1624">18344 16510 0,'-17'18'16,"-1"17"-16,1 0 16,-19 53-1,19-17-15,-19 0 0,-34 123 16,17-71-16,0-17 15,-71 123-15,19-17 16,52-89-16,17-17 16,-16-18-16,-37 89 15,54-89-15,0-35 16,17 0-16,1-18 0,17 18 16,0-35-16,0-36 15,0 0 1</inkml:trace>
  <inkml:trace contextRef="#ctx0" brushRef="#br2" timeOffset="248663.5601">17357 18203 0,'0'71'15,"0"-36"-15,17 0 16,1-17-16,17 0 15,1-18-15,-1 0 0,0 0 16,18-18-16,0-17 0,17 0 16,-52-1-1,-18 19-15,-18-19 0</inkml:trace>
  <inkml:trace contextRef="#ctx0" brushRef="#br2" timeOffset="249408.8147">6862 16228 0,'-36'0'15,"19"17"-15,-1-17 0,-17 18 16,-1-18-16,-34 18 16,35-18-16,-18 0 15,17 0-15,-69-18 16,52 18-16,17 0 0,-17 0 15,1 0-15,-19 18 16,36-1-16,17-17 16,18 18-16,18-18 15</inkml:trace>
  <inkml:trace contextRef="#ctx0" brushRef="#br2" timeOffset="249654.0891">6297 16175 0,'-53'0'16,"36"18"0,-54 17-16,36 0 15,35-17-15,-18-1 16,18 1-16,18 17 15,-18-17-15,17 0 0,19-18 16,-19 17-16,19 1 0,34-18 16,-35 17-1</inkml:trace>
  <inkml:trace contextRef="#ctx0" brushRef="#br2" timeOffset="249938.3063">7056 16510 0,'-18'0'0,"0"18"0,-17 17 16,0 0-16,-1 18 0,-34 88 15,35-70-15,-54 105 16,37-105-16,16-1 16,1 1-16,17-18 15,-52 53-15,52-53 16,0-18-16,1-18 0,17 1 16</inkml:trace>
  <inkml:trace contextRef="#ctx0" brushRef="#br2" timeOffset="250131.1008">6368 17410 0,'-18'53'16,"18"-18"-16,0 18 15,18-36-15,17 1 16,35-18-16,36-18 15,-53-17 1,0 17-16,-18-17 0</inkml:trace>
  <inkml:trace contextRef="#ctx0" brushRef="#br2" timeOffset="251132.0801">27252 18027 0,'-18'0'16,"1"0"-16,-18 0 15,17 0-15,-17 18 16,17 17-16,0 0 16,18 0-16,-17 1 0,-1 52 15,18-53 1,0-17-16,35 17 16,1-35-16,-19 0 0,19-18 0,52-52 15,-53 17-15,18-53 16,-35 36-1,-18 17-15,0-88 16,-18 88-16,18 0 0,-71-35 31,54 88-31,-1 17 0,-17 1 0,35 35 16,-18-18-16,18 36 16,0-1-16,18 1 0,17 52 15,0-70-15,1 0 16,34 18-1,18-19-15,-52-52 16,-1 0-16,0-17 0</inkml:trace>
  <inkml:trace contextRef="#ctx0" brushRef="#br2" timeOffset="251483.363">27605 17974 0,'-35'35'15,"-1"1"-15,19 69 16,-1-52-16,18 0 16,18 18-1,35-18-15,-18-36 16,0-17-16,0 0 0,18-17 16,-53-1-16,18 0 15,0 1-15,-18-54 16,0 36-16,-18 0 0,18-1 15,-18 1-15,18-18 16,-17 53-16,17-17 16,0 34-16,0 19 15,17-1-15,-17 0 16,18 18 0,0-35-16,17 17 15,0-17-15,-17-18 0,17-36 16,-35 19-1</inkml:trace>
  <inkml:trace contextRef="#ctx0" brushRef="#br2" timeOffset="251677.1895">27869 17480 0,'36'-17'16,"-19"17"-16,19-18 0,-1 18 16,35-18-16,-52 18 15,0 0 1,-18 18-16</inkml:trace>
  <inkml:trace contextRef="#ctx0" brushRef="#br2" timeOffset="251810.4788">27887 17533 0,'18'35'16,"-1"18"0,36 18-16,-35-54 15,0 1-15,17 17 16,-18-35 0</inkml:trace>
  <inkml:trace contextRef="#ctx0" brushRef="#br2" timeOffset="252024.5321">28222 17586 0,'0'18'16,"0"-1"-16,-17 1 16,17 17-1,0-17-15,-18-1 16,18 1-16,0 0 0,0-1 0,18 1 15,-1 0-15,1-18 16,35 0 0,-18-18-16</inkml:trace>
  <inkml:trace contextRef="#ctx0" brushRef="#br2" timeOffset="252328.6542">28399 17480 0,'17'-17'15,"1"-1"1,0 18-16,-1 0 16,-17 18-1,0-1 1,0 36 0,-17-18-16,17 36 15,0-36-15,17 0 0,-17 1 16,18 17-16,-1-18 15,-17-17-15,18-1 16,-18 1-16,-18-18 16,1 0-1,-18-18-15,17 18 16,0 0-16,-17 0 16,17 18-16,1-18 0,-19 0 15</inkml:trace>
  <inkml:trace contextRef="#ctx0" brushRef="#br2" timeOffset="253102.4722">21184 17992 0,'-17'-18'16,"-1"18"-16,-17 0 15,-1 18-15,1 35 16,18-18-1,17 0-15,-18 0 0,18 1 16,0 34-16,18-34 16,17-19-16,0 1 15,-17-18-15,17-18 0,36-35 16,-36 0-16,0-35 16,-35 35-1,18-17-15,-18-54 16,-18 71-16,18 0 0,-17 0 15,-19-17 1,36 52-16,-17 18 0,-1 0 16,18 36-16,0-1 15,0 35-15,0 54 16,18-54-16,-1 1 0,1 0 16,17-36-16,0 18 0,36 0 15,-36-53-15,1 17 16,-1-17-1</inkml:trace>
  <inkml:trace contextRef="#ctx0" brushRef="#br2" timeOffset="253396.1018">21537 17851 0,'35'-18'16,"1"18"-16,-1 0 0,0 0 15,18 35-15,-35-17 16,-18-1-16,0 72 16,-18-54-16,0 0 15,-17 71-15,0-71 16,17 1-16,18-19 0,0 19 16,0-19-16,18 1 15,17-18 1,0 0-16,-17 0 15,0-18-15,-1 18 0,-17-17 32</inkml:trace>
  <inkml:trace contextRef="#ctx0" brushRef="#br2" timeOffset="253519.6215">21608 18168 0,'35'0'0,"-17"0"15,17-18-15,0 18 16,0 0-16,-17-17 0,35-1 16</inkml:trace>
  <inkml:trace contextRef="#ctx0" brushRef="#br2" timeOffset="253724.815">21960 17480 0,'36'-17'16,"-1"17"-16,0 0 15,-17 0-15,0 0 0,-1 0 16</inkml:trace>
  <inkml:trace contextRef="#ctx0" brushRef="#br2" timeOffset="253898.013">22013 17586 0,'0'53'15,"0"-18"-15,0 36 16,0-18-16,18-18 15,-18-17-15,18-1 0,-1 1 16,-17-1 0,18-17-16,0 0 0</inkml:trace>
  <inkml:trace contextRef="#ctx0" brushRef="#br2" timeOffset="254116.2595">22207 17639 0,'18'0'15,"0"18"1,-18-1-16,17 1 16,-17-1-16,0 19 0,0-19 15,-17 1-15,-1 35 16,0-35-16,18-1 0,0 1 16,0-1-16,18-17 15,0 0 1,-1-17-16,36-1 15,-18 1-15</inkml:trace>
  <inkml:trace contextRef="#ctx0" brushRef="#br2" timeOffset="254465.0704">22384 17480 0,'17'18'15,"1"-18"-15,0 17 16,-1 1-16,1 0 16,0-1-16,-1-17 15,1 0-15,-18 18 16,0 17 0,-18 1-16,18-1 15,0 0-15,18 36 16,0-36-16,-18 0 15,35 18-15,-35-35 16,17-1-16,-17 1 16,-17-36-1,-36 18 1,35 0 0,-17 0-16,17 0 0,-17 0 15,-18 18-15</inkml:trace>
  <inkml:trace contextRef="#ctx0" brushRef="#br2" timeOffset="256849.2547">14182 18080 0,'-18'-18'0,"18"1"0,0-1 16,-18-17-1,18 17-15,-35 0 16,35 1-16,-18 17 16,1 17-16,-18 36 15,17-35 1,18 17-16,-18 18 0,18-35 15,0 17-15,0 0 16,18-35-16,0 18 0,17-18 16,-18-18-1,19 1-15,17-54 16,-36 36-16,-17-18 0,18 0 16,-18-53-1,0 36-15,-18 17 0,18 0 16,-17 18-16,-1-54 15,0 54-15,1 17 16,-1 54-16,18 52 16,0-35-16,0 17 15,18 1-15,-1 88 16,1-106-16,35 52 16,-18-87-16,1 17 15,16-35-15,-16 0 16,-19-17-16</inkml:trace>
  <inkml:trace contextRef="#ctx0" brushRef="#br2" timeOffset="257219.2976">14393 17709 0,'0'106'15,"18"18"1,0-89-16,-1-17 0,19 17 16,-19-35-16,1 18 15,-1-18-15,1-18 16,-18 0 0,18 1-1,-18 34 1,17 1-1,1 0-15,35-1 16,-18 1 0,-17-18-16,17 0 0,-17-18 15,17 1-15,-17-1 16,-18 0-16,0 1 0,0-1 16,-18-35-1,0 35-15,1 1 0,-1-18 16</inkml:trace>
  <inkml:trace contextRef="#ctx0" brushRef="#br2" timeOffset="257401.4206">14764 17410 0,'17'0'0,"1"0"16,0 0-16,17 0 16,0 0-16,-17 0 15</inkml:trace>
  <inkml:trace contextRef="#ctx0" brushRef="#br2" timeOffset="257539.0901">14852 17445 0,'-18'35'0,"18"18"16,0 35-1,18-52-15,0-19 0,35 18 16,-36-17-16,36-18 16,-35 0-1,-1 0-15,1-18 0</inkml:trace>
  <inkml:trace contextRef="#ctx0" brushRef="#br2" timeOffset="257756.7407">15046 17374 0,'0'18'15,"0"17"1,0-17-16,0 0 0,18 17 0,-18 35 16,17-34-1,-17-19 1,18-17-1,0-17 1</inkml:trace>
  <inkml:trace contextRef="#ctx0" brushRef="#br2" timeOffset="258079.5303">15187 17321 0,'18'0'16,"-1"0"-16,1 18 16,17-18-1,-17 18-15,0-1 16,-1 1 0,-17 0-16,0 17 15,0 0-15,0 0 0,0 36 16,18-36-16,-18-17 15,17 17-15,-17-17 16,18-18-16,-18 17 0,-18-17 47,1-17-47,-1 17 16,-17-18-16,17 18 15</inkml:trace>
  <inkml:trace contextRef="#ctx0" brushRef="#br2" timeOffset="258750.507">14975 17357 0,'18'0'16,"0"-18"-1,-1 18-15,1 0 16,0 0-16</inkml:trace>
  <inkml:trace contextRef="#ctx0" brushRef="#br2" timeOffset="259340.0863">14411 18538 0,'-35'0'15,"-18"18"1,35 0-1,18-1-15,-17 72 16,17-54 0,17-17-16,18-18 15,-17 0-15,0 0 16,17-18-16,0-17 16,-17 17-16,-18 0 0,0-52 15,0 52-15,0-17 16,0 17-16,-35-17 15,35 17-15,-18 18 16,0 0-16,18 53 16,0-35-1,18 52-15,0-34 16,17 17-16,-17-36 16,17 19-16,0-19 15,0-17 1</inkml:trace>
  <inkml:trace contextRef="#ctx0" brushRef="#br2" timeOffset="259641.9723">14658 18450 0,'0'53'16,"18"-18"-16,-18 18 15,17-35-15,-17 0 16,18-18 0,-18-18-1,17 18 1,-17 18 0,0-1-16,0 1 15,0 0-15,-17-1 16,-1-17-16,1 0 15,17-17-15,-18 17 16,18-18-16,0-35 16</inkml:trace>
  <inkml:trace contextRef="#ctx0" brushRef="#br2" timeOffset="259914.3677">14870 18221 0,'17'0'0,"1"0"32,0-18-32,17 18 15,-18 0-15,1 0 0</inkml:trace>
  <inkml:trace contextRef="#ctx0" brushRef="#br2" timeOffset="260058.6522">14887 18256 0,'-17'36'15,"17"-1"-15,17 0 16,-17 0-16,18-17 16,0 0-16,-1-1 0,18-17 15,-17 0-15,17 0 16,-17-17 0</inkml:trace>
  <inkml:trace contextRef="#ctx0" brushRef="#br2" timeOffset="260269.4351">15099 18203 0,'0'36'16,"0"-19"0,0 19-16,-18-1 15,18 0-15,0-17 16,18-1-1,-18 1-15,35-36 16,-17 18-16,-1-17 16</inkml:trace>
  <inkml:trace contextRef="#ctx0" brushRef="#br2" timeOffset="260542.8541">15240 18150 0,'18'0'31,"-1"18"-15,-17 0-16,18-1 15,-18 1-15,18-18 0,-18 18 16,0-1-16,0 19 16,0-19-16,0 1 15,0-1-15,0 1 16,-18-18-1,18 18 1,-18-18-16,1 17 16,-1-17-1</inkml:trace>
  <inkml:trace contextRef="#ctx0" brushRef="#br2" timeOffset="261003.5784">14446 18380 0,'0'-18'47,"0"0"-31,0 1-16,0-1 0,0-17 15,0 17-15,18 1 16,-36 17 15</inkml:trace>
  <inkml:trace contextRef="#ctx0" brushRef="#br2" timeOffset="265687.3527">13335 16210 0,'18'0'62,"-36"0"-15,-17 18-31,-1-18-16,19 17 15,-18-17-15,-1 36 16,1-19-16,35 1 16,-18-18-16,18 18 0,-17-1 15,34-17-15,1 18 16,-18 0-16,35-1 15,-17-17-15,0 0 16,-1 18-16,36-1 16,-35 1-16,17-18 15,-35 18-15,18-18 0,-1 17 16,-17 1-16</inkml:trace>
  <inkml:trace contextRef="#ctx0" brushRef="#br2" timeOffset="268729.901">25471 16210 0,'0'-17'16,"0"-1"-1,0 0 16,17 18-15,-34 0 15,-1 0-15,-17 0-16,17 18 0,0-18 16,1 18-16,-1-18 0,-17 17 15,17-17-15,1 0 16,-1 18-1,18-1-15,18 1 16,-1 0 0,1-18-16,35 35 15,-18 18-15,0-35 16,1-1-16,-1 18 16,-18-17-16,1 0 0,-18-1 15,-18 1 1,1-18-16</inkml:trace>
  <inkml:trace contextRef="#ctx0" brushRef="#br2" timeOffset="269961.7185">30127 15169 0,'-35'0'16,"17"0"-1,-17 0-15,0 0 16,17 0-16,-52-17 16,-19 17-16,36-18 15,1 18-15,-19 0 0,-70-17 16,70 17 0,-105-18-16,70 18 15,0 0-15,-141 0 16,124 0-16,-18 0 0,-159 0 15,159 0-15,-18 0 16,-158 0 0,158 0-16,0-18 0,0 18 15,1 0-15,-19 0 0,18-17 16,-17 17-16,17 0 0,-17-18 16,-1 18-16,-175-18 15,175 18-15,1-17 16,0 17-16,-19 0 0,-193-18 15,194 18-15,0-18 16,-229 18-16,211 0 16,1-17-16,-1 17 0,-211-18 15,211 18-15,-194-17 16,195 17 0,17-18-16,-230 0 15,213 18-15,17-17 0,-18 17 16,-211-18-16,211 0 15,-194 1-15,195 17 16,17-18-16,-212 18 16,212-18-16,-18 18 15,-176 0-15,176 0 16,18 0-16,-229 0 16,211 18-16,1-18 15,-1 18-15,0-1 0,1-17 0,-1 18 16,18-18-16,18 18 15,-1-18-15,1 0 0,17 0 16,-123 0-16,141 0 16,-88 0-1,123 0-15,17 0 0,-87-18 16,106 18-16,17 0 0,-18-18 16,53 18-1,18-17-15</inkml:trace>
  <inkml:trace contextRef="#ctx0" brushRef="#br2" timeOffset="270308.493">14464 14534 0,'-35'0'16,"-1"0"-16,-17 0 0,18 18 0,-18 0 15,-53-1 1,36 1-16,-71 35 16,70-18-16,-70 18 15,88-35-15,0-1 0,0 36 16,53-35-1,36 17 1,-1-17-16,18 0 0,17-1 16,-17-17-16,18 18 0,52 17 15,-52-17-15,-18-1 16,-18 1-16,0-18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02DBF-069F-477E-BAF5-A48665384D91}" type="datetimeFigureOut">
              <a:rPr lang="en-US" smtClean="0"/>
              <a:t>7/6/18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735B0-B7A8-4A93-BF1E-D47B66B5E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3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735B0-B7A8-4A93-BF1E-D47B66B5E6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82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zh-CN" altLang="en-US" dirty="0" smtClean="0"/>
                  <a:t>注意了</a:t>
                </a:r>
                <a:r>
                  <a:rPr kumimoji="1" lang="en-US" altLang="zh-CN" dirty="0" smtClean="0"/>
                  <a:t>a[1]</a:t>
                </a:r>
                <a:r>
                  <a:rPr kumimoji="1" lang="zh-CN" altLang="en-US" dirty="0" smtClean="0"/>
                  <a:t>变成了之后的</a:t>
                </a:r>
                <a:r>
                  <a:rPr kumimoji="1" lang="en-US" altLang="zh-CN" dirty="0" smtClean="0"/>
                  <a:t>input</a:t>
                </a:r>
              </a:p>
              <a:p>
                <a:r>
                  <a:rPr kumimoji="1" lang="zh-CN" altLang="en-US" dirty="0" smtClean="0"/>
                  <a:t>即：</a:t>
                </a:r>
                <a:endParaRPr kumimoji="1"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altLang="zh-TW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altLang="zh-TW" b="0" i="1" smtClean="0">
                          <a:latin typeface="Cambria Math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altLang="zh-TW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dirty="0" smtClean="0"/>
                  <a:t>变成了</a:t>
                </a:r>
                <a:endParaRPr kumimoji="1"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TW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bSup>
                        <m:sSubSupPr>
                          <m:ctrlPr>
                            <a:rPr lang="en-US" altLang="zh-TW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charset="0"/>
                            </a:rPr>
                            <m:t> 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altLang="zh-TW" dirty="0"/>
              </a:p>
              <a:p>
                <a:endParaRPr kumimoji="1" lang="zh-TW" altLang="en-US" dirty="0"/>
              </a:p>
            </p:txBody>
          </p:sp>
        </mc:Choice>
        <mc:Fallback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zh-CN" altLang="en-US" dirty="0" smtClean="0"/>
                  <a:t>注意了</a:t>
                </a:r>
                <a:r>
                  <a:rPr kumimoji="1" lang="en-US" altLang="zh-CN" dirty="0" smtClean="0"/>
                  <a:t>a[1]</a:t>
                </a:r>
                <a:r>
                  <a:rPr kumimoji="1" lang="zh-CN" altLang="en-US" dirty="0" smtClean="0"/>
                  <a:t>变成了之后的</a:t>
                </a:r>
                <a:r>
                  <a:rPr kumimoji="1" lang="en-US" altLang="zh-CN" dirty="0" smtClean="0"/>
                  <a:t>input</a:t>
                </a:r>
              </a:p>
              <a:p>
                <a:r>
                  <a:rPr kumimoji="1" lang="zh-CN" altLang="en-US" dirty="0" smtClean="0"/>
                  <a:t>即：</a:t>
                </a:r>
                <a:endParaRPr kumimoji="1"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b="0" i="0" smtClean="0">
                    <a:latin typeface="Cambria Math" panose="02040503050406030204" pitchFamily="18" charset="0"/>
                  </a:rPr>
                  <a:t>𝑧</a:t>
                </a:r>
                <a:r>
                  <a:rPr lang="en-US" altLang="zh-TW" b="0" i="0" smtClean="0">
                    <a:latin typeface="Cambria Math" charset="0"/>
                  </a:rPr>
                  <a:t>^(</a:t>
                </a:r>
                <a:r>
                  <a:rPr lang="en-US" altLang="zh-TW" i="0">
                    <a:latin typeface="Cambria Math" panose="02040503050406030204" pitchFamily="18" charset="0"/>
                  </a:rPr>
                  <a:t>[1]</a:t>
                </a:r>
                <a:r>
                  <a:rPr lang="en-US" altLang="zh-TW" i="0" smtClean="0">
                    <a:latin typeface="Cambria Math" charset="0"/>
                  </a:rPr>
                  <a:t>)</a:t>
                </a:r>
                <a:r>
                  <a:rPr lang="en-US" altLang="zh-TW" b="0" i="0" smtClean="0">
                    <a:latin typeface="Cambria Math" charset="0"/>
                  </a:rPr>
                  <a:t>=</a:t>
                </a:r>
                <a:r>
                  <a:rPr lang="en-US" altLang="zh-TW" b="0" i="0" smtClean="0">
                    <a:latin typeface="Cambria Math" panose="02040503050406030204" pitchFamily="18" charset="0"/>
                  </a:rPr>
                  <a:t>𝑊</a:t>
                </a:r>
                <a:r>
                  <a:rPr lang="en-US" altLang="zh-TW" b="0" i="0" smtClean="0">
                    <a:latin typeface="Cambria Math" charset="0"/>
                  </a:rPr>
                  <a:t>^(</a:t>
                </a:r>
                <a:r>
                  <a:rPr lang="en-US" altLang="zh-TW" b="0" i="0" smtClean="0">
                    <a:latin typeface="Cambria Math" panose="02040503050406030204" pitchFamily="18" charset="0"/>
                  </a:rPr>
                  <a:t>[1]</a:t>
                </a:r>
                <a:r>
                  <a:rPr lang="en-US" altLang="zh-TW" b="0" i="0" smtClean="0">
                    <a:latin typeface="Cambria Math" charset="0"/>
                  </a:rPr>
                  <a:t>) 𝑥+</a:t>
                </a:r>
                <a:r>
                  <a:rPr lang="en-US" altLang="zh-TW" i="0">
                    <a:latin typeface="Cambria Math" panose="02040503050406030204" pitchFamily="18" charset="0"/>
                  </a:rPr>
                  <a:t>𝑏</a:t>
                </a:r>
                <a:r>
                  <a:rPr lang="en-US" altLang="zh-TW" i="0">
                    <a:latin typeface="Cambria Math" charset="0"/>
                  </a:rPr>
                  <a:t>^(</a:t>
                </a:r>
                <a:r>
                  <a:rPr lang="en-US" altLang="zh-TW" i="0">
                    <a:latin typeface="Cambria Math" panose="02040503050406030204" pitchFamily="18" charset="0"/>
                  </a:rPr>
                  <a:t>[</a:t>
                </a:r>
                <a:r>
                  <a:rPr lang="en-US" altLang="zh-TW" b="0" i="0" smtClean="0">
                    <a:latin typeface="Cambria Math" panose="02040503050406030204" pitchFamily="18" charset="0"/>
                  </a:rPr>
                  <a:t>1</a:t>
                </a:r>
                <a:r>
                  <a:rPr lang="en-US" altLang="zh-TW" i="0">
                    <a:latin typeface="Cambria Math" panose="02040503050406030204" pitchFamily="18" charset="0"/>
                  </a:rPr>
                  <a:t>]</a:t>
                </a:r>
                <a:r>
                  <a:rPr lang="en-US" altLang="zh-TW" i="0">
                    <a:latin typeface="Cambria Math" charset="0"/>
                  </a:rPr>
                  <a:t>)</a:t>
                </a:r>
                <a:endParaRPr lang="en-US" altLang="zh-TW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dirty="0" smtClean="0"/>
                  <a:t>变成了</a:t>
                </a:r>
                <a:endParaRPr kumimoji="1"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i="0">
                    <a:latin typeface="Cambria Math" panose="02040503050406030204" pitchFamily="18" charset="0"/>
                  </a:rPr>
                  <a:t>𝑧</a:t>
                </a:r>
                <a:r>
                  <a:rPr lang="en-US" altLang="zh-TW" i="0" smtClean="0">
                    <a:latin typeface="Cambria Math" charset="0"/>
                  </a:rPr>
                  <a:t>^(</a:t>
                </a:r>
                <a:r>
                  <a:rPr lang="en-US" altLang="zh-TW" i="0">
                    <a:latin typeface="Cambria Math" panose="02040503050406030204" pitchFamily="18" charset="0"/>
                  </a:rPr>
                  <a:t>[</a:t>
                </a:r>
                <a:r>
                  <a:rPr lang="en-US" altLang="zh-TW" b="0" i="0" smtClean="0">
                    <a:latin typeface="Cambria Math" panose="02040503050406030204" pitchFamily="18" charset="0"/>
                  </a:rPr>
                  <a:t>2</a:t>
                </a:r>
                <a:r>
                  <a:rPr lang="en-US" altLang="zh-TW" i="0">
                    <a:latin typeface="Cambria Math" panose="02040503050406030204" pitchFamily="18" charset="0"/>
                  </a:rPr>
                  <a:t>]</a:t>
                </a:r>
                <a:r>
                  <a:rPr lang="en-US" altLang="zh-TW" i="0" smtClean="0">
                    <a:latin typeface="Cambria Math" charset="0"/>
                  </a:rPr>
                  <a:t>)</a:t>
                </a:r>
                <a:r>
                  <a:rPr lang="en-US" altLang="zh-TW" b="0" i="0" smtClean="0">
                    <a:latin typeface="Cambria Math" charset="0"/>
                  </a:rPr>
                  <a:t>=</a:t>
                </a:r>
                <a:r>
                  <a:rPr lang="en-US" altLang="zh-TW" i="0">
                    <a:latin typeface="Cambria Math" panose="02040503050406030204" pitchFamily="18" charset="0"/>
                  </a:rPr>
                  <a:t>𝑊</a:t>
                </a:r>
                <a:r>
                  <a:rPr lang="en-US" altLang="zh-TW" i="0">
                    <a:latin typeface="Cambria Math" charset="0"/>
                  </a:rPr>
                  <a:t>^(</a:t>
                </a:r>
                <a:r>
                  <a:rPr lang="en-US" altLang="zh-TW" i="0">
                    <a:latin typeface="Cambria Math" panose="02040503050406030204" pitchFamily="18" charset="0"/>
                  </a:rPr>
                  <a:t>[</a:t>
                </a:r>
                <a:r>
                  <a:rPr lang="en-US" altLang="zh-TW" b="0" i="0" smtClean="0">
                    <a:latin typeface="Cambria Math" panose="02040503050406030204" pitchFamily="18" charset="0"/>
                  </a:rPr>
                  <a:t>2</a:t>
                </a:r>
                <a:r>
                  <a:rPr lang="en-US" altLang="zh-TW" i="0">
                    <a:latin typeface="Cambria Math" panose="02040503050406030204" pitchFamily="18" charset="0"/>
                  </a:rPr>
                  <a:t>]</a:t>
                </a:r>
                <a:r>
                  <a:rPr lang="en-US" altLang="zh-TW" i="0">
                    <a:latin typeface="Cambria Math" charset="0"/>
                  </a:rPr>
                  <a:t>)</a:t>
                </a:r>
                <a:r>
                  <a:rPr lang="en-US" altLang="zh-TW" b="0" i="0" smtClean="0">
                    <a:latin typeface="Cambria Math" charset="0"/>
                  </a:rPr>
                  <a:t> 𝑎_ ^([1])+</a:t>
                </a:r>
                <a:r>
                  <a:rPr lang="en-US" altLang="zh-TW" b="0" i="0" smtClean="0">
                    <a:latin typeface="Cambria Math" panose="02040503050406030204" pitchFamily="18" charset="0"/>
                  </a:rPr>
                  <a:t>𝑏</a:t>
                </a:r>
                <a:r>
                  <a:rPr lang="en-US" altLang="zh-TW" b="0" i="0" smtClean="0">
                    <a:latin typeface="Cambria Math" charset="0"/>
                  </a:rPr>
                  <a:t>^(</a:t>
                </a:r>
                <a:r>
                  <a:rPr lang="en-US" altLang="zh-TW" b="0" i="0" smtClean="0">
                    <a:latin typeface="Cambria Math" panose="02040503050406030204" pitchFamily="18" charset="0"/>
                  </a:rPr>
                  <a:t>[2]</a:t>
                </a:r>
                <a:r>
                  <a:rPr lang="en-US" altLang="zh-TW" b="0" i="0" smtClean="0">
                    <a:latin typeface="Cambria Math" charset="0"/>
                  </a:rPr>
                  <a:t>)</a:t>
                </a:r>
                <a:endParaRPr lang="en-US" altLang="zh-TW" dirty="0"/>
              </a:p>
              <a:p>
                <a:endParaRPr kumimoji="1"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735B0-B7A8-4A93-BF1E-D47B66B5E6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6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7/6/18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0" name="Straight Connector 9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4625970" y="1135431"/>
            <a:ext cx="7278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aseline="0" dirty="0">
                <a:latin typeface="+mj-lt"/>
              </a:rPr>
              <a:t> </a:t>
            </a:r>
            <a:endParaRPr lang="en-US" sz="6000" dirty="0">
              <a:latin typeface="+mj-l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089145" y="3848298"/>
            <a:ext cx="3593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aseline="0" dirty="0"/>
              <a:t>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3114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515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44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784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7/6/18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187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F027E-4C7D-4A4E-919E-08730092C144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5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0" Type="http://schemas.openxmlformats.org/officeDocument/2006/relationships/image" Target="../media/image90.png"/><Relationship Id="rId21" Type="http://schemas.openxmlformats.org/officeDocument/2006/relationships/image" Target="../media/image130.png"/><Relationship Id="rId22" Type="http://schemas.openxmlformats.org/officeDocument/2006/relationships/image" Target="../media/image14.png"/><Relationship Id="rId23" Type="http://schemas.openxmlformats.org/officeDocument/2006/relationships/image" Target="../media/image15.png"/><Relationship Id="rId24" Type="http://schemas.openxmlformats.org/officeDocument/2006/relationships/customXml" Target="../ink/ink1.xml"/><Relationship Id="rId25" Type="http://schemas.openxmlformats.org/officeDocument/2006/relationships/image" Target="../media/image16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00.png"/><Relationship Id="rId14" Type="http://schemas.openxmlformats.org/officeDocument/2006/relationships/image" Target="../media/image12.png"/><Relationship Id="rId15" Type="http://schemas.openxmlformats.org/officeDocument/2006/relationships/image" Target="../media/image120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18" Type="http://schemas.openxmlformats.org/officeDocument/2006/relationships/image" Target="../media/image70.png"/><Relationship Id="rId19" Type="http://schemas.openxmlformats.org/officeDocument/2006/relationships/image" Target="../media/image80.png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51308" y="3848298"/>
            <a:ext cx="54350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Neural Networks</a:t>
            </a:r>
          </a:p>
          <a:p>
            <a:pPr algn="ctr"/>
            <a:r>
              <a:rPr lang="en-US" sz="60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3624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2" y="29818"/>
            <a:ext cx="10515600" cy="92441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is a Neural Network?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281119" y="3584746"/>
            <a:ext cx="3338560" cy="1669702"/>
            <a:chOff x="-12232" y="3668255"/>
            <a:chExt cx="3365030" cy="21636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-12232" y="3668255"/>
                  <a:ext cx="63954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3668255"/>
                  <a:ext cx="639544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-12232" y="450137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4501371"/>
                  <a:ext cx="62081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-12232" y="5308663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5308663"/>
                  <a:ext cx="62081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>
              <a:stCxn id="457" idx="6"/>
              <a:endCxn id="458" idx="3"/>
            </p:cNvCxnSpPr>
            <p:nvPr/>
          </p:nvCxnSpPr>
          <p:spPr>
            <a:xfrm flipV="1">
              <a:off x="1448781" y="4884124"/>
              <a:ext cx="746427" cy="67140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456" idx="6"/>
              <a:endCxn id="458" idx="2"/>
            </p:cNvCxnSpPr>
            <p:nvPr/>
          </p:nvCxnSpPr>
          <p:spPr>
            <a:xfrm flipV="1">
              <a:off x="1448781" y="4758446"/>
              <a:ext cx="705935" cy="45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458" idx="6"/>
              <a:endCxn id="37" idx="1"/>
            </p:cNvCxnSpPr>
            <p:nvPr/>
          </p:nvCxnSpPr>
          <p:spPr>
            <a:xfrm>
              <a:off x="2431211" y="4758446"/>
              <a:ext cx="619597" cy="22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172285" y="3792704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6" name="Straight Arrow Connector 35"/>
            <p:cNvCxnSpPr>
              <a:stCxn id="35" idx="6"/>
              <a:endCxn id="458" idx="1"/>
            </p:cNvCxnSpPr>
            <p:nvPr/>
          </p:nvCxnSpPr>
          <p:spPr>
            <a:xfrm>
              <a:off x="1448780" y="3970438"/>
              <a:ext cx="746428" cy="6623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050807" y="4545269"/>
                  <a:ext cx="301991" cy="430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0807" y="4545269"/>
                  <a:ext cx="301991" cy="43088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6" name="Oval 455"/>
            <p:cNvSpPr/>
            <p:nvPr/>
          </p:nvSpPr>
          <p:spPr>
            <a:xfrm>
              <a:off x="1172286" y="4585246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7" name="Oval 456"/>
            <p:cNvSpPr/>
            <p:nvPr/>
          </p:nvSpPr>
          <p:spPr>
            <a:xfrm>
              <a:off x="1172286" y="5377790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8" name="Oval 457"/>
            <p:cNvSpPr/>
            <p:nvPr/>
          </p:nvSpPr>
          <p:spPr>
            <a:xfrm>
              <a:off x="2154716" y="4580712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66" name="Straight Arrow Connector 465"/>
            <p:cNvCxnSpPr>
              <a:stCxn id="31" idx="3"/>
              <a:endCxn id="456" idx="3"/>
            </p:cNvCxnSpPr>
            <p:nvPr/>
          </p:nvCxnSpPr>
          <p:spPr>
            <a:xfrm flipV="1">
              <a:off x="608579" y="4888658"/>
              <a:ext cx="604199" cy="6816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Arrow Connector 466"/>
            <p:cNvCxnSpPr>
              <a:stCxn id="31" idx="3"/>
              <a:endCxn id="457" idx="2"/>
            </p:cNvCxnSpPr>
            <p:nvPr/>
          </p:nvCxnSpPr>
          <p:spPr>
            <a:xfrm flipV="1">
              <a:off x="608579" y="5555524"/>
              <a:ext cx="563707" cy="1474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Arrow Connector 467"/>
            <p:cNvCxnSpPr>
              <a:stCxn id="31" idx="3"/>
              <a:endCxn id="35" idx="3"/>
            </p:cNvCxnSpPr>
            <p:nvPr/>
          </p:nvCxnSpPr>
          <p:spPr>
            <a:xfrm flipV="1">
              <a:off x="608579" y="4096116"/>
              <a:ext cx="604198" cy="14741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Arrow Connector 468"/>
            <p:cNvCxnSpPr>
              <a:stCxn id="30" idx="3"/>
              <a:endCxn id="456" idx="2"/>
            </p:cNvCxnSpPr>
            <p:nvPr/>
          </p:nvCxnSpPr>
          <p:spPr>
            <a:xfrm>
              <a:off x="608579" y="4762981"/>
              <a:ext cx="56370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Arrow Connector 469"/>
            <p:cNvCxnSpPr>
              <a:stCxn id="30" idx="3"/>
              <a:endCxn id="35" idx="3"/>
            </p:cNvCxnSpPr>
            <p:nvPr/>
          </p:nvCxnSpPr>
          <p:spPr>
            <a:xfrm flipV="1">
              <a:off x="608579" y="4096116"/>
              <a:ext cx="604197" cy="6668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Arrow Connector 470"/>
            <p:cNvCxnSpPr>
              <a:stCxn id="30" idx="3"/>
              <a:endCxn id="457" idx="2"/>
            </p:cNvCxnSpPr>
            <p:nvPr/>
          </p:nvCxnSpPr>
          <p:spPr>
            <a:xfrm>
              <a:off x="608579" y="4762981"/>
              <a:ext cx="563706" cy="7925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Arrow Connector 471"/>
            <p:cNvCxnSpPr>
              <a:stCxn id="29" idx="3"/>
              <a:endCxn id="35" idx="2"/>
            </p:cNvCxnSpPr>
            <p:nvPr/>
          </p:nvCxnSpPr>
          <p:spPr>
            <a:xfrm>
              <a:off x="627312" y="3929865"/>
              <a:ext cx="544973" cy="4057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Arrow Connector 472"/>
            <p:cNvCxnSpPr>
              <a:stCxn id="29" idx="3"/>
              <a:endCxn id="456" idx="1"/>
            </p:cNvCxnSpPr>
            <p:nvPr/>
          </p:nvCxnSpPr>
          <p:spPr>
            <a:xfrm>
              <a:off x="627312" y="3929865"/>
              <a:ext cx="585465" cy="70743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Arrow Connector 473"/>
            <p:cNvCxnSpPr>
              <a:stCxn id="29" idx="3"/>
              <a:endCxn id="457" idx="1"/>
            </p:cNvCxnSpPr>
            <p:nvPr/>
          </p:nvCxnSpPr>
          <p:spPr>
            <a:xfrm>
              <a:off x="627312" y="3929865"/>
              <a:ext cx="585465" cy="149998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5" name="Group 704"/>
          <p:cNvGrpSpPr/>
          <p:nvPr/>
        </p:nvGrpSpPr>
        <p:grpSpPr>
          <a:xfrm>
            <a:off x="3407309" y="2107560"/>
            <a:ext cx="2767859" cy="1545460"/>
            <a:chOff x="5638999" y="1337808"/>
            <a:chExt cx="2767859" cy="1545460"/>
          </a:xfrm>
        </p:grpSpPr>
        <p:sp>
          <p:nvSpPr>
            <p:cNvPr id="625" name="TextBox 624"/>
            <p:cNvSpPr txBox="1"/>
            <p:nvPr/>
          </p:nvSpPr>
          <p:spPr>
            <a:xfrm>
              <a:off x="5657858" y="1337808"/>
              <a:ext cx="3645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  <a:endParaRPr lang="en-US" sz="1400" i="1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626" name="TextBox 625"/>
            <p:cNvSpPr txBox="1"/>
            <p:nvPr/>
          </p:nvSpPr>
          <p:spPr>
            <a:xfrm>
              <a:off x="5638999" y="1910483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w</a:t>
              </a:r>
            </a:p>
          </p:txBody>
        </p:sp>
        <p:sp>
          <p:nvSpPr>
            <p:cNvPr id="627" name="TextBox 626"/>
            <p:cNvSpPr txBox="1"/>
            <p:nvPr/>
          </p:nvSpPr>
          <p:spPr>
            <a:xfrm>
              <a:off x="5687701" y="2483158"/>
              <a:ext cx="334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b</a:t>
              </a:r>
            </a:p>
          </p:txBody>
        </p:sp>
        <p:cxnSp>
          <p:nvCxnSpPr>
            <p:cNvPr id="628" name="Straight Arrow Connector 627"/>
            <p:cNvCxnSpPr>
              <a:stCxn id="625" idx="3"/>
              <a:endCxn id="633" idx="1"/>
            </p:cNvCxnSpPr>
            <p:nvPr/>
          </p:nvCxnSpPr>
          <p:spPr>
            <a:xfrm>
              <a:off x="6022437" y="1537863"/>
              <a:ext cx="634506" cy="58775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Arrow Connector 628"/>
            <p:cNvCxnSpPr>
              <a:stCxn id="627" idx="3"/>
              <a:endCxn id="633" idx="1"/>
            </p:cNvCxnSpPr>
            <p:nvPr/>
          </p:nvCxnSpPr>
          <p:spPr>
            <a:xfrm flipV="1">
              <a:off x="6022437" y="2125619"/>
              <a:ext cx="634506" cy="55759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Arrow Connector 629"/>
            <p:cNvCxnSpPr>
              <a:stCxn id="626" idx="3"/>
              <a:endCxn id="633" idx="1"/>
            </p:cNvCxnSpPr>
            <p:nvPr/>
          </p:nvCxnSpPr>
          <p:spPr>
            <a:xfrm>
              <a:off x="6022437" y="2110538"/>
              <a:ext cx="634506" cy="150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3" name="TextBox 632"/>
                <p:cNvSpPr txBox="1"/>
                <p:nvPr/>
              </p:nvSpPr>
              <p:spPr>
                <a:xfrm>
                  <a:off x="6656943" y="1935054"/>
                  <a:ext cx="1749915" cy="38113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3" name="TextBox 6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943" y="1935054"/>
                  <a:ext cx="1749915" cy="38113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6" name="Group 705"/>
          <p:cNvGrpSpPr/>
          <p:nvPr/>
        </p:nvGrpSpPr>
        <p:grpSpPr>
          <a:xfrm>
            <a:off x="6175170" y="2704806"/>
            <a:ext cx="1486151" cy="369332"/>
            <a:chOff x="8632187" y="1935054"/>
            <a:chExt cx="1864664" cy="369332"/>
          </a:xfrm>
        </p:grpSpPr>
        <p:cxnSp>
          <p:nvCxnSpPr>
            <p:cNvPr id="639" name="Straight Arrow Connector 638"/>
            <p:cNvCxnSpPr>
              <a:cxnSpLocks/>
              <a:stCxn id="633" idx="3"/>
              <a:endCxn id="645" idx="1"/>
            </p:cNvCxnSpPr>
            <p:nvPr/>
          </p:nvCxnSpPr>
          <p:spPr>
            <a:xfrm flipV="1">
              <a:off x="8632187" y="2119720"/>
              <a:ext cx="278236" cy="58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5" name="TextBox 644"/>
                <p:cNvSpPr txBox="1"/>
                <p:nvPr/>
              </p:nvSpPr>
              <p:spPr>
                <a:xfrm>
                  <a:off x="8910423" y="1935054"/>
                  <a:ext cx="1586428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5" name="TextBox 6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0423" y="1935054"/>
                  <a:ext cx="158642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129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7" name="Group 706"/>
          <p:cNvGrpSpPr/>
          <p:nvPr/>
        </p:nvGrpSpPr>
        <p:grpSpPr>
          <a:xfrm>
            <a:off x="7661318" y="2704807"/>
            <a:ext cx="1282288" cy="369332"/>
            <a:chOff x="11143617" y="1830544"/>
            <a:chExt cx="1436617" cy="386497"/>
          </a:xfrm>
        </p:grpSpPr>
        <p:cxnSp>
          <p:nvCxnSpPr>
            <p:cNvPr id="646" name="Straight Arrow Connector 645"/>
            <p:cNvCxnSpPr>
              <a:cxnSpLocks/>
              <a:stCxn id="645" idx="3"/>
              <a:endCxn id="647" idx="1"/>
            </p:cNvCxnSpPr>
            <p:nvPr/>
          </p:nvCxnSpPr>
          <p:spPr>
            <a:xfrm>
              <a:off x="11143617" y="2023791"/>
              <a:ext cx="249889" cy="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7" name="TextBox 646"/>
                <p:cNvSpPr txBox="1"/>
                <p:nvPr/>
              </p:nvSpPr>
              <p:spPr>
                <a:xfrm>
                  <a:off x="11393507" y="1830544"/>
                  <a:ext cx="1186727" cy="3864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7" name="TextBox 6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3507" y="1830544"/>
                  <a:ext cx="1186727" cy="386497"/>
                </a:xfrm>
                <a:prstGeom prst="rect">
                  <a:avLst/>
                </a:prstGeom>
                <a:blipFill>
                  <a:blip r:embed="rId9"/>
                  <a:stretch>
                    <a:fillRect b="-1129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6" name="Group 885"/>
          <p:cNvGrpSpPr/>
          <p:nvPr/>
        </p:nvGrpSpPr>
        <p:grpSpPr>
          <a:xfrm>
            <a:off x="1526473" y="4933601"/>
            <a:ext cx="748548" cy="1652110"/>
            <a:chOff x="3045259" y="3832282"/>
            <a:chExt cx="748548" cy="1382442"/>
          </a:xfrm>
        </p:grpSpPr>
        <p:sp>
          <p:nvSpPr>
            <p:cNvPr id="709" name="TextBox 708"/>
            <p:cNvSpPr txBox="1"/>
            <p:nvPr/>
          </p:nvSpPr>
          <p:spPr>
            <a:xfrm>
              <a:off x="3340591" y="3832282"/>
              <a:ext cx="357177" cy="334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  <a:endParaRPr lang="en-US" sz="1400" i="1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0" name="TextBox 709"/>
                <p:cNvSpPr txBox="1"/>
                <p:nvPr/>
              </p:nvSpPr>
              <p:spPr>
                <a:xfrm>
                  <a:off x="3045259" y="4357366"/>
                  <a:ext cx="632077" cy="345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10" name="TextBox 7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5259" y="4357366"/>
                  <a:ext cx="632077" cy="345854"/>
                </a:xfrm>
                <a:prstGeom prst="rect">
                  <a:avLst/>
                </a:prstGeom>
                <a:blipFill>
                  <a:blip r:embed="rId10"/>
                  <a:stretch>
                    <a:fillRect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1" name="TextBox 710"/>
                <p:cNvSpPr txBox="1"/>
                <p:nvPr/>
              </p:nvSpPr>
              <p:spPr>
                <a:xfrm>
                  <a:off x="3141514" y="4868870"/>
                  <a:ext cx="652293" cy="3458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11" name="TextBox 7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514" y="4868870"/>
                  <a:ext cx="652293" cy="3458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7" name="Group 886"/>
          <p:cNvGrpSpPr/>
          <p:nvPr/>
        </p:nvGrpSpPr>
        <p:grpSpPr>
          <a:xfrm>
            <a:off x="2158553" y="5133658"/>
            <a:ext cx="2522574" cy="1198661"/>
            <a:chOff x="2553001" y="4094933"/>
            <a:chExt cx="2522574" cy="1003015"/>
          </a:xfrm>
        </p:grpSpPr>
        <p:cxnSp>
          <p:nvCxnSpPr>
            <p:cNvPr id="712" name="Straight Arrow Connector 711"/>
            <p:cNvCxnSpPr>
              <a:cxnSpLocks/>
              <a:stCxn id="709" idx="3"/>
              <a:endCxn id="715" idx="1"/>
            </p:cNvCxnSpPr>
            <p:nvPr/>
          </p:nvCxnSpPr>
          <p:spPr>
            <a:xfrm>
              <a:off x="2573430" y="4094933"/>
              <a:ext cx="325175" cy="5425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Arrow Connector 712"/>
            <p:cNvCxnSpPr>
              <a:cxnSpLocks/>
              <a:endCxn id="715" idx="1"/>
            </p:cNvCxnSpPr>
            <p:nvPr/>
          </p:nvCxnSpPr>
          <p:spPr>
            <a:xfrm flipV="1">
              <a:off x="2582244" y="4637478"/>
              <a:ext cx="316361" cy="46047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Arrow Connector 713"/>
            <p:cNvCxnSpPr>
              <a:cxnSpLocks/>
              <a:endCxn id="715" idx="1"/>
            </p:cNvCxnSpPr>
            <p:nvPr/>
          </p:nvCxnSpPr>
          <p:spPr>
            <a:xfrm>
              <a:off x="2553001" y="4632424"/>
              <a:ext cx="345604" cy="505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5" name="TextBox 714"/>
                <p:cNvSpPr txBox="1"/>
                <p:nvPr/>
              </p:nvSpPr>
              <p:spPr>
                <a:xfrm>
                  <a:off x="2898605" y="4478017"/>
                  <a:ext cx="2176970" cy="31892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5" name="TextBox 7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8605" y="4478017"/>
                  <a:ext cx="2176970" cy="31892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2" name="Group 881"/>
          <p:cNvGrpSpPr/>
          <p:nvPr/>
        </p:nvGrpSpPr>
        <p:grpSpPr>
          <a:xfrm>
            <a:off x="4681127" y="5593840"/>
            <a:ext cx="1731721" cy="381130"/>
            <a:chOff x="5506298" y="4329125"/>
            <a:chExt cx="1570874" cy="5732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8" name="TextBox 717"/>
                <p:cNvSpPr txBox="1"/>
                <p:nvPr/>
              </p:nvSpPr>
              <p:spPr>
                <a:xfrm>
                  <a:off x="5701456" y="4329125"/>
                  <a:ext cx="1375716" cy="5732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8" name="TextBox 7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1456" y="4329125"/>
                  <a:ext cx="1375716" cy="57322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797" b="-109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2" name="Straight Arrow Connector 781"/>
            <p:cNvCxnSpPr>
              <a:cxnSpLocks/>
              <a:stCxn id="715" idx="3"/>
              <a:endCxn id="718" idx="1"/>
            </p:cNvCxnSpPr>
            <p:nvPr/>
          </p:nvCxnSpPr>
          <p:spPr>
            <a:xfrm>
              <a:off x="5506298" y="4612163"/>
              <a:ext cx="195158" cy="35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3" name="Group 882"/>
          <p:cNvGrpSpPr/>
          <p:nvPr/>
        </p:nvGrpSpPr>
        <p:grpSpPr>
          <a:xfrm>
            <a:off x="6412850" y="5593841"/>
            <a:ext cx="2648679" cy="392993"/>
            <a:chOff x="7306701" y="4370813"/>
            <a:chExt cx="1913910" cy="5625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5" name="TextBox 724"/>
                <p:cNvSpPr txBox="1"/>
                <p:nvPr/>
              </p:nvSpPr>
              <p:spPr>
                <a:xfrm>
                  <a:off x="7450609" y="4370813"/>
                  <a:ext cx="1770002" cy="56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sSubSup>
                          <m:sSub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5" name="TextBox 7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0609" y="4370813"/>
                  <a:ext cx="1770002" cy="56253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9" name="Straight Arrow Connector 788"/>
            <p:cNvCxnSpPr>
              <a:stCxn id="718" idx="3"/>
              <a:endCxn id="725" idx="1"/>
            </p:cNvCxnSpPr>
            <p:nvPr/>
          </p:nvCxnSpPr>
          <p:spPr>
            <a:xfrm>
              <a:off x="7306701" y="4643588"/>
              <a:ext cx="143908" cy="849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4" name="Group 883"/>
          <p:cNvGrpSpPr/>
          <p:nvPr/>
        </p:nvGrpSpPr>
        <p:grpSpPr>
          <a:xfrm>
            <a:off x="9061527" y="5585431"/>
            <a:ext cx="1798163" cy="381130"/>
            <a:chOff x="9080539" y="4384892"/>
            <a:chExt cx="1798163" cy="3189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2" name="TextBox 721"/>
                <p:cNvSpPr txBox="1"/>
                <p:nvPr/>
              </p:nvSpPr>
              <p:spPr>
                <a:xfrm>
                  <a:off x="9239992" y="4384892"/>
                  <a:ext cx="1638710" cy="31891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2" name="TextBox 7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9992" y="4384892"/>
                  <a:ext cx="1638710" cy="31891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076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0" name="Straight Arrow Connector 789"/>
            <p:cNvCxnSpPr>
              <a:stCxn id="725" idx="3"/>
              <a:endCxn id="722" idx="1"/>
            </p:cNvCxnSpPr>
            <p:nvPr/>
          </p:nvCxnSpPr>
          <p:spPr>
            <a:xfrm flipV="1">
              <a:off x="9080539" y="4544351"/>
              <a:ext cx="159453" cy="120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5" name="Group 884"/>
          <p:cNvGrpSpPr/>
          <p:nvPr/>
        </p:nvGrpSpPr>
        <p:grpSpPr>
          <a:xfrm>
            <a:off x="10859690" y="5593840"/>
            <a:ext cx="1185902" cy="381130"/>
            <a:chOff x="10814722" y="4384895"/>
            <a:chExt cx="1185902" cy="3189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1" name="TextBox 780"/>
                <p:cNvSpPr txBox="1"/>
                <p:nvPr/>
              </p:nvSpPr>
              <p:spPr>
                <a:xfrm>
                  <a:off x="10998306" y="4384895"/>
                  <a:ext cx="1002318" cy="3189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1" name="TextBox 7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8306" y="4384895"/>
                  <a:ext cx="1002318" cy="3189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t="-87500" r="-15663" b="-114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1" name="Straight Arrow Connector 790"/>
            <p:cNvCxnSpPr>
              <a:stCxn id="722" idx="3"/>
              <a:endCxn id="781" idx="1"/>
            </p:cNvCxnSpPr>
            <p:nvPr/>
          </p:nvCxnSpPr>
          <p:spPr>
            <a:xfrm>
              <a:off x="10814722" y="4537319"/>
              <a:ext cx="183584" cy="70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1119" y="743492"/>
            <a:ext cx="3330678" cy="1792026"/>
            <a:chOff x="-12232" y="1190818"/>
            <a:chExt cx="3330678" cy="17920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4" idx="3"/>
              <a:endCxn id="71" idx="1"/>
            </p:cNvCxnSpPr>
            <p:nvPr/>
          </p:nvCxnSpPr>
          <p:spPr>
            <a:xfrm>
              <a:off x="600307" y="1452428"/>
              <a:ext cx="1199867" cy="5287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3"/>
              <a:endCxn id="71" idx="2"/>
            </p:cNvCxnSpPr>
            <p:nvPr/>
          </p:nvCxnSpPr>
          <p:spPr>
            <a:xfrm flipV="1">
              <a:off x="608579" y="2078135"/>
              <a:ext cx="1152546" cy="869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  <a:endCxn id="71" idx="3"/>
            </p:cNvCxnSpPr>
            <p:nvPr/>
          </p:nvCxnSpPr>
          <p:spPr>
            <a:xfrm flipV="1">
              <a:off x="608579" y="2175122"/>
              <a:ext cx="1191595" cy="54611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1" idx="6"/>
              <a:endCxn id="19" idx="1"/>
            </p:cNvCxnSpPr>
            <p:nvPr/>
          </p:nvCxnSpPr>
          <p:spPr>
            <a:xfrm flipV="1">
              <a:off x="2027765" y="2073758"/>
              <a:ext cx="881706" cy="43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Oval 70"/>
            <p:cNvSpPr/>
            <p:nvPr/>
          </p:nvSpPr>
          <p:spPr>
            <a:xfrm>
              <a:off x="1761125" y="1940975"/>
              <a:ext cx="26664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AE28782D-C70B-49CE-A7D9-EC4F4AF497F6}"/>
              </a:ext>
            </a:extLst>
          </p:cNvPr>
          <p:cNvGrpSpPr/>
          <p:nvPr/>
        </p:nvGrpSpPr>
        <p:grpSpPr>
          <a:xfrm>
            <a:off x="5560419" y="5790338"/>
            <a:ext cx="1051587" cy="1121031"/>
            <a:chOff x="5560419" y="5790338"/>
            <a:chExt cx="1051587" cy="11210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xmlns="" id="{4A257ED5-1F3A-4D87-98A1-9008F8066174}"/>
                    </a:ext>
                  </a:extLst>
                </p:cNvPr>
                <p:cNvSpPr txBox="1"/>
                <p:nvPr/>
              </p:nvSpPr>
              <p:spPr>
                <a:xfrm>
                  <a:off x="5560419" y="6133181"/>
                  <a:ext cx="689984" cy="413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4A257ED5-1F3A-4D87-98A1-9008F8066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0419" y="6133181"/>
                  <a:ext cx="689984" cy="41331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xmlns="" id="{551669C1-88F8-4A8A-99B9-325AA0DF1A0B}"/>
                    </a:ext>
                  </a:extLst>
                </p:cNvPr>
                <p:cNvSpPr txBox="1"/>
                <p:nvPr/>
              </p:nvSpPr>
              <p:spPr>
                <a:xfrm>
                  <a:off x="5598109" y="6498051"/>
                  <a:ext cx="652294" cy="4133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51669C1-88F8-4A8A-99B9-325AA0DF1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8109" y="6498051"/>
                  <a:ext cx="652294" cy="413318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xmlns="" id="{DA134003-E4FA-49E1-8492-76C5A1671BF3}"/>
                </a:ext>
              </a:extLst>
            </p:cNvPr>
            <p:cNvCxnSpPr>
              <a:cxnSpLocks/>
              <a:stCxn id="126" idx="3"/>
              <a:endCxn id="725" idx="1"/>
            </p:cNvCxnSpPr>
            <p:nvPr/>
          </p:nvCxnSpPr>
          <p:spPr>
            <a:xfrm flipV="1">
              <a:off x="6250403" y="5790338"/>
              <a:ext cx="361603" cy="5495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xmlns="" id="{3EDBFDCA-A50F-402F-95DB-C9A99F2B4135}"/>
                </a:ext>
              </a:extLst>
            </p:cNvPr>
            <p:cNvCxnSpPr>
              <a:cxnSpLocks/>
              <a:stCxn id="127" idx="3"/>
              <a:endCxn id="725" idx="1"/>
            </p:cNvCxnSpPr>
            <p:nvPr/>
          </p:nvCxnSpPr>
          <p:spPr>
            <a:xfrm flipV="1">
              <a:off x="6250403" y="5790338"/>
              <a:ext cx="361603" cy="9143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15719B02-EE83-45C0-A2D2-B625762D80FD}"/>
                  </a:ext>
                </a:extLst>
              </p14:cNvPr>
              <p14:cNvContentPartPr/>
              <p14:nvPr/>
            </p14:nvContentPartPr>
            <p14:xfrm>
              <a:off x="1301760" y="1536840"/>
              <a:ext cx="10293840" cy="5213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5719B02-EE83-45C0-A2D2-B625762D80F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92400" y="1527480"/>
                <a:ext cx="10312560" cy="523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086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51</Words>
  <Application>Microsoft Macintosh PowerPoint</Application>
  <PresentationFormat>寬螢幕</PresentationFormat>
  <Paragraphs>36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0" baseType="lpstr">
      <vt:lpstr>Calibri</vt:lpstr>
      <vt:lpstr>Calibri Light</vt:lpstr>
      <vt:lpstr>Cambria Math</vt:lpstr>
      <vt:lpstr>Century Schoolbook</vt:lpstr>
      <vt:lpstr>等线</vt:lpstr>
      <vt:lpstr>新細明體</vt:lpstr>
      <vt:lpstr>Arial</vt:lpstr>
      <vt:lpstr>Office Theme</vt:lpstr>
      <vt:lpstr>PowerPoint 簡報</vt:lpstr>
      <vt:lpstr>What is a Neural Network?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Beixi Chen</cp:lastModifiedBy>
  <cp:revision>29</cp:revision>
  <dcterms:created xsi:type="dcterms:W3CDTF">2017-07-05T17:13:12Z</dcterms:created>
  <dcterms:modified xsi:type="dcterms:W3CDTF">2018-07-06T11:41:39Z</dcterms:modified>
</cp:coreProperties>
</file>