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5511"/>
  </p:normalViewPr>
  <p:slideViewPr>
    <p:cSldViewPr snapToGrid="0" snapToObjects="1">
      <p:cViewPr varScale="1">
        <p:scale>
          <a:sx n="62" d="100"/>
          <a:sy n="62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4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7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4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6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8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3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8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5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5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4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4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4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7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4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3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4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3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4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4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4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4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5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8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8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7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7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2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9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9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8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4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5">11165 12400 0,'53'53'15,"0"35"1,-35-35-16,17 35 15,-35-35-15,0 0 0,18-18 16,-36 1-16,18-1 16,-17 0-16,-1-17 0,0 0 0,-35 17 15,36-17-15</inkml:trace>
  <inkml:trace contextRef="#ctx0" brushRef="#br0" timeOffset="90359.2323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3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6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training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里面</a:t>
            </a:r>
            <a:r>
              <a:rPr kumimoji="1" lang="en-US" altLang="zh-CN" baseline="0" dirty="0" smtClean="0"/>
              <a:t>hidden layer</a:t>
            </a:r>
            <a:r>
              <a:rPr kumimoji="1" lang="zh-CN" altLang="en-US" baseline="0" dirty="0" smtClean="0"/>
              <a:t>的变量看不到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Generate activation: hidden layer </a:t>
            </a:r>
            <a:r>
              <a:rPr kumimoji="1" lang="mr-IN" altLang="zh-CN" baseline="0" dirty="0" smtClean="0"/>
              <a:t>–</a:t>
            </a:r>
            <a:r>
              <a:rPr kumimoji="1" lang="en-US" altLang="zh-CN" baseline="0" dirty="0" smtClean="0"/>
              <a:t> a[1]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2.a[1]</a:t>
            </a:r>
            <a:r>
              <a:rPr kumimoji="1" lang="zh-CN" altLang="en-US" baseline="0" dirty="0" smtClean="0"/>
              <a:t>是一个四维</a:t>
            </a:r>
            <a:r>
              <a:rPr kumimoji="1" lang="en-US" altLang="zh-CN" baseline="0" dirty="0" smtClean="0"/>
              <a:t>matrix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传统来说：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这种被称为</a:t>
            </a:r>
            <a:r>
              <a:rPr kumimoji="1" lang="en-US" altLang="zh-CN" baseline="0" dirty="0" smtClean="0"/>
              <a:t>2 </a:t>
            </a:r>
            <a:r>
              <a:rPr kumimoji="1" lang="en-US" altLang="zh-CN" baseline="0" dirty="0" err="1" smtClean="0"/>
              <a:t>laryer</a:t>
            </a:r>
            <a:r>
              <a:rPr kumimoji="1" lang="en-US" altLang="zh-CN" baseline="0" dirty="0" smtClean="0"/>
              <a:t> NN, hidden layer is layer one, output is layer two</a:t>
            </a:r>
          </a:p>
          <a:p>
            <a:r>
              <a:rPr kumimoji="1" lang="en-US" altLang="zh-CN" baseline="0" dirty="0" smtClean="0"/>
              <a:t>Because we don’t call the input layer as layer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4.w[1]</a:t>
            </a:r>
            <a:r>
              <a:rPr kumimoji="1" lang="zh-CN" altLang="en-US" baseline="0" dirty="0" smtClean="0"/>
              <a:t>指的是</a:t>
            </a:r>
            <a:r>
              <a:rPr kumimoji="1" lang="en-US" altLang="zh-CN" baseline="0" dirty="0" smtClean="0"/>
              <a:t>hidden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里面的东西：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4x3: 4</a:t>
            </a:r>
            <a:r>
              <a:rPr kumimoji="1" lang="zh-CN" altLang="en-US" baseline="0" dirty="0" smtClean="0"/>
              <a:t>代表了我们有</a:t>
            </a:r>
            <a:r>
              <a:rPr kumimoji="1" lang="en-US" altLang="zh-CN" baseline="0" dirty="0" smtClean="0"/>
              <a:t>4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hidden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里面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3</a:t>
            </a:r>
            <a:r>
              <a:rPr kumimoji="1" lang="zh-CN" altLang="en-US" baseline="0" dirty="0" smtClean="0"/>
              <a:t>代表一共有</a:t>
            </a:r>
            <a:r>
              <a:rPr kumimoji="1" lang="en-US" altLang="zh-CN" baseline="0" dirty="0" smtClean="0"/>
              <a:t>three input feature.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5. w[2]</a:t>
            </a:r>
            <a:r>
              <a:rPr kumimoji="1" lang="zh-CN" altLang="en-US" baseline="0" dirty="0" smtClean="0"/>
              <a:t>指的是</a:t>
            </a:r>
            <a:r>
              <a:rPr kumimoji="1" lang="en-US" altLang="zh-CN" baseline="0" dirty="0" smtClean="0"/>
              <a:t>output layer</a:t>
            </a:r>
            <a:r>
              <a:rPr kumimoji="1" lang="zh-CN" altLang="en-US" baseline="0" dirty="0" smtClean="0"/>
              <a:t>里面的东西：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1x4: 1</a:t>
            </a:r>
            <a:r>
              <a:rPr kumimoji="1" lang="zh-CN" altLang="en-US" baseline="0" dirty="0" smtClean="0"/>
              <a:t>代表了我们有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output layer</a:t>
            </a:r>
            <a:r>
              <a:rPr kumimoji="1" lang="zh-CN" altLang="en-US" baseline="0" dirty="0" smtClean="0"/>
              <a:t>里面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       4</a:t>
            </a:r>
            <a:r>
              <a:rPr kumimoji="1" lang="zh-CN" altLang="en-US" baseline="0" dirty="0" smtClean="0"/>
              <a:t>代表了我们有</a:t>
            </a:r>
            <a:r>
              <a:rPr kumimoji="1" lang="en-US" altLang="zh-CN" baseline="0" dirty="0" smtClean="0"/>
              <a:t>4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unit</a:t>
            </a:r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output layer</a:t>
            </a:r>
            <a:r>
              <a:rPr kumimoji="1" lang="zh-CN" altLang="en-US" baseline="0" dirty="0" smtClean="0"/>
              <a:t>里面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1ADB-16E0-FB4C-891D-C2FC2955D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 a=</a:t>
            </a:r>
            <a:r>
              <a:rPr kumimoji="1" lang="en-US" altLang="zh-CN" dirty="0" smtClean="0"/>
              <a:t>sigma(z)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activate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1ADB-16E0-FB4C-891D-C2FC2955D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的上标是层数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下标是第几个</a:t>
            </a:r>
            <a:r>
              <a:rPr kumimoji="1" lang="en-US" altLang="zh-CN" dirty="0" smtClean="0"/>
              <a:t>node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1ADB-16E0-FB4C-891D-C2FC2955D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目标：如果把四行变成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会很慢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所以我们现在的目的就是把这些弄成</a:t>
            </a:r>
            <a:r>
              <a:rPr kumimoji="1" lang="en-US" altLang="zh-CN" dirty="0" smtClean="0"/>
              <a:t>matrix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2.w[1]1</a:t>
            </a:r>
            <a:r>
              <a:rPr kumimoji="1" lang="zh-CN" altLang="en-US" dirty="0" smtClean="0"/>
              <a:t>是一个列向量，就像是之前笔记里面的。如果加了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就是行向量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所以注意了</a:t>
            </a:r>
            <a:endParaRPr kumimoji="1" lang="en-US" altLang="zh-CN" dirty="0" smtClean="0"/>
          </a:p>
          <a:p>
            <a:r>
              <a:rPr kumimoji="1" lang="en-US" altLang="zh-CN" dirty="0" smtClean="0"/>
              <a:t>Z[1]</a:t>
            </a:r>
            <a:r>
              <a:rPr kumimoji="1" lang="zh-CN" altLang="en-US" dirty="0" smtClean="0"/>
              <a:t>是一个</a:t>
            </a:r>
            <a:r>
              <a:rPr kumimoji="1" lang="en-US" altLang="zh-CN" dirty="0" smtClean="0"/>
              <a:t>column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对应着是四个：</a:t>
            </a:r>
            <a:r>
              <a:rPr kumimoji="1" lang="en-US" altLang="zh-CN" dirty="0" smtClean="0"/>
              <a:t>z[1]1, z[1]2, z[1]3, z[1]4</a:t>
            </a:r>
          </a:p>
          <a:p>
            <a:r>
              <a:rPr kumimoji="1" lang="en-US" altLang="zh-CN" dirty="0" smtClean="0"/>
              <a:t>a[1]</a:t>
            </a:r>
            <a:r>
              <a:rPr kumimoji="1" lang="zh-CN" altLang="en-US" dirty="0" smtClean="0"/>
              <a:t>是一个</a:t>
            </a:r>
            <a:r>
              <a:rPr kumimoji="1" lang="en-US" altLang="zh-CN" dirty="0" smtClean="0"/>
              <a:t>column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对应着是四个：</a:t>
            </a:r>
            <a:r>
              <a:rPr kumimoji="1" lang="en-US" altLang="zh-CN" dirty="0" smtClean="0"/>
              <a:t>a[1]1, a[1]2, a[1]3, a[1]4</a:t>
            </a:r>
          </a:p>
          <a:p>
            <a:r>
              <a:rPr kumimoji="1" lang="en-US" altLang="zh-CN" dirty="0" smtClean="0"/>
              <a:t>W[1]</a:t>
            </a:r>
            <a:r>
              <a:rPr kumimoji="1" lang="zh-CN" altLang="en-US" dirty="0" smtClean="0"/>
              <a:t>是一个</a:t>
            </a:r>
            <a:r>
              <a:rPr kumimoji="1" lang="en-US" altLang="zh-CN" dirty="0" smtClean="0"/>
              <a:t>column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对应着是四个：</a:t>
            </a:r>
            <a:r>
              <a:rPr kumimoji="1" lang="en-US" altLang="zh-CN" dirty="0" smtClean="0"/>
              <a:t>w[1]1,w[1]2, w[1]3, w[1]4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1ADB-16E0-FB4C-891D-C2FC2955D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 smtClean="0"/>
                  <a:t>1.</a:t>
                </a:r>
                <a:r>
                  <a:rPr kumimoji="1" lang="zh-CN" altLang="en-US" dirty="0" smtClean="0"/>
                  <a:t>这一句：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sz="12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12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altLang="zh-TW" sz="1200" dirty="0"/>
              </a:p>
              <a:p>
                <a:r>
                  <a:rPr kumimoji="1" lang="zh-CN" altLang="en-US" dirty="0" smtClean="0"/>
                  <a:t>是想表达的是：第一层的输出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dirty="0" smtClean="0"/>
                  <a:t>变成了第二层的输入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然后我们之前所说的</a:t>
                </a:r>
                <a:r>
                  <a:rPr kumimoji="1" lang="en-US" altLang="zh-CN" dirty="0" smtClean="0"/>
                  <a:t>logistic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regression</a:t>
                </a:r>
                <a:r>
                  <a:rPr kumimoji="1" lang="zh-CN" altLang="en-US" dirty="0" smtClean="0"/>
                  <a:t>其实就是省略了第一层的</a:t>
                </a:r>
                <a:r>
                  <a:rPr kumimoji="1" lang="en-US" altLang="zh-CN" dirty="0" smtClean="0"/>
                  <a:t>NN</a:t>
                </a:r>
                <a:r>
                  <a:rPr kumimoji="1" lang="zh-CN" altLang="en-US" dirty="0" smtClean="0"/>
                  <a:t>：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即相当于把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12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4x1</a:t>
                </a:r>
                <a:r>
                  <a:rPr kumimoji="1" lang="zh-CN" altLang="en-US" dirty="0" smtClean="0"/>
                  <a:t>：看成我们的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个特征。这里的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我想是指一个样本</a:t>
                </a:r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endParaRPr kumimoji="1" lang="en-US" altLang="zh-TW" dirty="0" smtClean="0"/>
              </a:p>
              <a:p>
                <a:r>
                  <a:rPr kumimoji="1" lang="zh-CN" altLang="en-US" dirty="0" smtClean="0"/>
                  <a:t>然后左边的紫色框框里的阴影部分指的是之前 </a:t>
                </a:r>
                <a:r>
                  <a:rPr kumimoji="1" lang="en-US" altLang="zh-CN" dirty="0" smtClean="0"/>
                  <a:t>logistic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regression</a:t>
                </a:r>
                <a:r>
                  <a:rPr kumimoji="1" lang="zh-CN" altLang="en-US" dirty="0" smtClean="0"/>
                  <a:t>的部分：即没有现在学的第二层</a:t>
                </a:r>
                <a:r>
                  <a:rPr kumimoji="1" lang="en-US" altLang="zh-CN" dirty="0" smtClean="0"/>
                  <a:t>layer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 smtClean="0"/>
                  <a:t>1.</a:t>
                </a:r>
                <a:r>
                  <a:rPr kumimoji="1" lang="zh-CN" altLang="en-US" dirty="0" smtClean="0"/>
                  <a:t>这一句：</a:t>
                </a:r>
                <a:r>
                  <a:rPr lang="en-US" altLang="zh-TW" sz="1200" b="0" i="0" smtClean="0">
                    <a:latin typeface="Cambria Math" charset="0"/>
                  </a:rPr>
                  <a:t>𝑧</a:t>
                </a:r>
                <a:r>
                  <a:rPr lang="en-US" altLang="zh-TW" sz="1200" b="0" i="0" smtClean="0">
                    <a:latin typeface="Cambria Math" charset="0"/>
                  </a:rPr>
                  <a:t>^[</a:t>
                </a:r>
                <a:r>
                  <a:rPr lang="en-US" altLang="zh-TW" sz="1200" b="0" i="0" smtClean="0">
                    <a:latin typeface="Cambria Math" charset="0"/>
                  </a:rPr>
                  <a:t>2] =𝑊^[2]  𝑎^[1] +𝑏^[2] </a:t>
                </a:r>
                <a:endParaRPr lang="en-US" altLang="zh-TW" sz="1200" dirty="0"/>
              </a:p>
              <a:p>
                <a:r>
                  <a:rPr kumimoji="1" lang="zh-CN" altLang="en-US" dirty="0" smtClean="0"/>
                  <a:t>是想表达的是：第一层的输出</a:t>
                </a:r>
                <a:r>
                  <a:rPr lang="en-US" altLang="zh-TW" sz="1200" b="0" i="0" smtClean="0">
                    <a:latin typeface="Cambria Math" charset="0"/>
                  </a:rPr>
                  <a:t>𝑎</a:t>
                </a:r>
                <a:r>
                  <a:rPr lang="en-US" altLang="zh-TW" sz="1200" b="0" i="0" smtClean="0">
                    <a:latin typeface="Cambria Math" charset="0"/>
                  </a:rPr>
                  <a:t>^[</a:t>
                </a:r>
                <a:r>
                  <a:rPr lang="en-US" altLang="zh-TW" sz="1200" b="0" i="0" smtClean="0">
                    <a:latin typeface="Cambria Math" charset="0"/>
                  </a:rPr>
                  <a:t>1] </a:t>
                </a:r>
                <a:r>
                  <a:rPr kumimoji="1" lang="zh-CN" altLang="en-US" dirty="0" smtClean="0"/>
                  <a:t>变成了第二层的输入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然后我们之前所说的</a:t>
                </a:r>
                <a:r>
                  <a:rPr kumimoji="1" lang="en-US" altLang="zh-CN" dirty="0" smtClean="0"/>
                  <a:t>logistic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regression</a:t>
                </a:r>
                <a:r>
                  <a:rPr kumimoji="1" lang="zh-CN" altLang="en-US" dirty="0" smtClean="0"/>
                  <a:t>其实就是省略了第一层的</a:t>
                </a:r>
                <a:r>
                  <a:rPr kumimoji="1" lang="en-US" altLang="zh-CN" dirty="0" smtClean="0"/>
                  <a:t>NN</a:t>
                </a:r>
                <a:r>
                  <a:rPr kumimoji="1" lang="zh-CN" altLang="en-US" dirty="0" smtClean="0"/>
                  <a:t>：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即相当于把</a:t>
                </a:r>
                <a:r>
                  <a:rPr lang="en-US" altLang="zh-TW" sz="1200" b="0" i="0" smtClean="0">
                    <a:latin typeface="Cambria Math" charset="0"/>
                  </a:rPr>
                  <a:t>𝑎</a:t>
                </a:r>
                <a:r>
                  <a:rPr lang="en-US" altLang="zh-TW" sz="1200" b="0" i="0" smtClean="0">
                    <a:latin typeface="Cambria Math" charset="0"/>
                  </a:rPr>
                  <a:t>^[</a:t>
                </a:r>
                <a:r>
                  <a:rPr lang="en-US" altLang="zh-TW" sz="1200" b="0" i="0" smtClean="0">
                    <a:latin typeface="Cambria Math" charset="0"/>
                  </a:rPr>
                  <a:t>1] 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4x1</a:t>
                </a:r>
                <a:r>
                  <a:rPr kumimoji="1" lang="zh-CN" altLang="en-US" dirty="0" smtClean="0"/>
                  <a:t>：看成我们的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个特征。这里的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smtClean="0"/>
                  <a:t>我想是指一个样本。</a:t>
                </a:r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1ADB-16E0-FB4C-891D-C2FC2955D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2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9.png"/><Relationship Id="rId2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22" Type="http://schemas.openxmlformats.org/officeDocument/2006/relationships/customXml" Target="../ink/ink2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2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customXml" Target="../ink/ink3.xml"/><Relationship Id="rId22" Type="http://schemas.openxmlformats.org/officeDocument/2006/relationships/image" Target="../media/image14.png"/><Relationship Id="rId10" Type="http://schemas.openxmlformats.org/officeDocument/2006/relationships/image" Target="../media/image11.png"/><Relationship Id="rId11" Type="http://schemas.openxmlformats.org/officeDocument/2006/relationships/image" Target="../media/image9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customXml" Target="../ink/ink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10.png"/><Relationship Id="rId8" Type="http://schemas.openxmlformats.org/officeDocument/2006/relationships/image" Target="../media/image33.png"/><Relationship Id="rId9" Type="http://schemas.openxmlformats.org/officeDocument/2006/relationships/image" Target="../media/image41.png"/><Relationship Id="rId10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20.png"/><Relationship Id="rId13" Type="http://schemas.openxmlformats.org/officeDocument/2006/relationships/image" Target="../media/image40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customXml" Target="../ink/ink5.xml"/><Relationship Id="rId1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10.png"/><Relationship Id="rId7" Type="http://schemas.openxmlformats.org/officeDocument/2006/relationships/image" Target="../media/image33.png"/><Relationship Id="rId8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=""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=""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=""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=""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=""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=""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=""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=""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=""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=""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2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4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=""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=""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=""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=""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=""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=""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=""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=""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=""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=""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=""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=""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=""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=""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=""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=""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=""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=""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=""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349</Words>
  <Application>Microsoft Macintosh PowerPoint</Application>
  <PresentationFormat>寬螢幕</PresentationFormat>
  <Paragraphs>114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Custom Design</vt:lpstr>
      <vt:lpstr>PowerPoint 簡報</vt:lpstr>
      <vt:lpstr>Neural Network Representation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27</cp:revision>
  <dcterms:created xsi:type="dcterms:W3CDTF">2017-07-05T19:14:45Z</dcterms:created>
  <dcterms:modified xsi:type="dcterms:W3CDTF">2018-07-06T20:15:19Z</dcterms:modified>
</cp:coreProperties>
</file>