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1364"/>
  </p:normalViewPr>
  <p:slideViewPr>
    <p:cSldViewPr snapToGrid="0" snapToObjects="1">
      <p:cViewPr varScale="1">
        <p:scale>
          <a:sx n="61" d="100"/>
          <a:sy n="61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2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3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7">2910 15522 0,'0'18'0,"18"0"31,17 52-15,36 1-1,-18-36-15,-18 0 0,53 18 16,-52-18-1,-1 1-15,18-1 16,-36-17-16,1-1 0,0 1 16,-1-18-16,-34 0 15</inkml:trace>
  <inkml:trace contextRef="#ctx0" brushRef="#br0" timeOffset="41660.1273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4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5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3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7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5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6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4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">20867 14799 0,'17'0'16,"1"0"-16,17 0 0,36-18 16,-36 18-16,0-17 15,-17 17-15,17 0 0,-35-18 16</inkml:trace>
  <inkml:trace contextRef="#ctx0" brushRef="#br0" timeOffset="159111.8548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6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5">23036 15505 0,'53'17'16,"-17"1"-16,52-18 15,-53-18-15,0 18 16,-17-17-16</inkml:trace>
  <inkml:trace contextRef="#ctx0" brushRef="#br0" timeOffset="161791.804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5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5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2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4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1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1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5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3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9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2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1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8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4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2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6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7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7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7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7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7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01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3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9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5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4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1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4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3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6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5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2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4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2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2">10848 13300 0,'0'-18'0,"18"18"16,-1 0 15,1 18-15,-1-18-1</inkml:trace>
  <inkml:trace contextRef="#ctx0" brushRef="#br4" timeOffset="282592.0279">10989 13229 0,'18'0'15,"-1"0"1</inkml:trace>
  <inkml:trace contextRef="#ctx0" brushRef="#br4" timeOffset="282854.0527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">4815 11994 0,'0'71'15,"18"-18"1,-18 17 0,0 1-1,0-36-15,0 18 16,18-53-16,-1 0 16</inkml:trace>
  <inkml:trace contextRef="#ctx0" brushRef="#br0" timeOffset="294539.6978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7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7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8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8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7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1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7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">29475 10689 0,'-18'0'16,"18"18"-16,-18-1 0,18 1 15,0 35 1,0-35-16,0 35 16,18-18-16,35 0 15,-35-17-15,-1-1 0,18-17 16,-17 0-16</inkml:trace>
  <inkml:trace contextRef="#ctx0" brushRef="#br1" timeOffset="81433.992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E14BB-6417-E74E-B837-C61A3A1A5569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29C9D-24E2-E24F-9C38-63FB2D3B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这里的所有的小括号里面的数字都是指的是第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个样本：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x(1)</a:t>
            </a:r>
            <a:r>
              <a:rPr kumimoji="1" lang="zh-CN" altLang="en-US" dirty="0" smtClean="0"/>
              <a:t>就是第一个样本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X(m)</a:t>
            </a:r>
            <a:r>
              <a:rPr kumimoji="1" lang="zh-CN" altLang="en-US" dirty="0" smtClean="0"/>
              <a:t>就是第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a[2](1)</a:t>
            </a:r>
            <a:r>
              <a:rPr kumimoji="1" lang="zh-CN" altLang="en-US" dirty="0" smtClean="0"/>
              <a:t>就是第一个样本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第二层</a:t>
            </a:r>
            <a:endParaRPr kumimoji="1" lang="en-US" altLang="zh-CN" dirty="0" smtClean="0"/>
          </a:p>
          <a:p>
            <a:r>
              <a:rPr kumimoji="1" lang="en-US" altLang="zh-CN" dirty="0" smtClean="0"/>
              <a:t>a[2](m)</a:t>
            </a:r>
            <a:r>
              <a:rPr kumimoji="1" lang="zh-CN" altLang="en-US" dirty="0" smtClean="0"/>
              <a:t>就是第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右边是这样的：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一定要遍历一次从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然后每一个单独的样本里面都要经历第一层，第二层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老师说了：一定要注意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的准确性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首先看左下角的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 * </a:t>
            </a:r>
            <a:r>
              <a:rPr lang="en-US" altLang="zh-CN" dirty="0" smtClean="0"/>
              <a:t>m: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个特征，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个样本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再看稍微右边一点的紫色部分：</a:t>
            </a:r>
            <a:endParaRPr lang="en-US" altLang="zh-CN" dirty="0" smtClean="0"/>
          </a:p>
          <a:p>
            <a:r>
              <a:rPr lang="zh-CN" altLang="en-US" dirty="0" smtClean="0"/>
              <a:t>写的是</a:t>
            </a:r>
            <a:r>
              <a:rPr lang="en-US" altLang="zh-CN" dirty="0" smtClean="0"/>
              <a:t>horizontal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r>
              <a:rPr lang="en-US" altLang="zh-CN" dirty="0" smtClean="0"/>
              <a:t>vertical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units</a:t>
            </a:r>
          </a:p>
          <a:p>
            <a:endParaRPr 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再看右上角红色：是指的是每一个样本都要经历的两层</a:t>
            </a:r>
            <a:r>
              <a:rPr lang="en-US" altLang="zh-CN" dirty="0" smtClean="0"/>
              <a:t>NN</a:t>
            </a:r>
            <a:r>
              <a:rPr lang="zh-CN" altLang="en-US" dirty="0" smtClean="0"/>
              <a:t>的运算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下面</a:t>
            </a:r>
            <a:r>
              <a:rPr lang="en-US" altLang="zh-CN" dirty="0" smtClean="0"/>
              <a:t>z[1]:</a:t>
            </a:r>
            <a:r>
              <a:rPr lang="zh-CN" altLang="en-US" dirty="0" smtClean="0"/>
              <a:t>里面包含了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列（注意啊！都是第一层的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，只不过是属于不同样本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的）</a:t>
            </a:r>
            <a:endParaRPr lang="en-US" altLang="zh-CN" dirty="0" smtClean="0"/>
          </a:p>
          <a:p>
            <a:r>
              <a:rPr lang="zh-CN" altLang="en-US" dirty="0" smtClean="0"/>
              <a:t>其实很简单：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列：都是蕴含了几个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的，每一列从上到下数，就是第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个样本的第一层的第某个</a:t>
            </a:r>
            <a:r>
              <a:rPr lang="en-US" altLang="zh-CN" dirty="0" smtClean="0"/>
              <a:t>unit</a:t>
            </a:r>
          </a:p>
          <a:p>
            <a:endParaRPr lang="en-US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下面</a:t>
            </a:r>
            <a:r>
              <a:rPr lang="en-US" altLang="zh-CN" dirty="0" smtClean="0"/>
              <a:t>a[1]:</a:t>
            </a:r>
            <a:r>
              <a:rPr lang="zh-CN" altLang="en-US" dirty="0" smtClean="0"/>
              <a:t>里面包含了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列（注意啊！都是第一层的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，只不过是属于不同样本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的）</a:t>
            </a:r>
            <a:endParaRPr lang="en-US" altLang="zh-CN" dirty="0" smtClean="0"/>
          </a:p>
          <a:p>
            <a:r>
              <a:rPr lang="zh-CN" altLang="en-US" dirty="0" smtClean="0"/>
              <a:t>其实很简单：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列：都是蕴含了几个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的，每一列从上到下数，就是第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个样本的第一层的第某个</a:t>
            </a:r>
            <a:r>
              <a:rPr lang="en-US" altLang="zh-CN" dirty="0" smtClean="0"/>
              <a:t>unit</a:t>
            </a:r>
          </a:p>
          <a:p>
            <a:endParaRPr lang="en-US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几个地道的表达：</a:t>
            </a:r>
            <a:endParaRPr lang="en-US" altLang="zh-CN" dirty="0" smtClean="0"/>
          </a:p>
          <a:p>
            <a:r>
              <a:rPr lang="en-US" dirty="0" smtClean="0"/>
              <a:t>Stack the A</a:t>
            </a:r>
            <a:r>
              <a:rPr lang="en-US" baseline="0" dirty="0" smtClean="0"/>
              <a:t> up in column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Stack the A</a:t>
            </a:r>
            <a:r>
              <a:rPr lang="en-US" altLang="zh-TW" baseline="0" dirty="0" smtClean="0"/>
              <a:t> up horizontally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7.</a:t>
            </a:r>
            <a:r>
              <a:rPr lang="zh-CN" altLang="en-US" baseline="0" dirty="0" smtClean="0"/>
              <a:t>我的疑问：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现在出现的有：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nx</a:t>
            </a:r>
            <a:r>
              <a:rPr lang="zh-CN" altLang="en-US" baseline="0" dirty="0" smtClean="0"/>
              <a:t>个特征，</a:t>
            </a:r>
            <a:r>
              <a:rPr lang="en-US" altLang="zh-CN" baseline="0" dirty="0" err="1" smtClean="0"/>
              <a:t>nx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weight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</a:t>
            </a:r>
            <a:r>
              <a:rPr lang="zh-CN" altLang="en-US" dirty="0" smtClean="0"/>
              <a:t>个样本，？？个</a:t>
            </a:r>
            <a:r>
              <a:rPr lang="en-US" altLang="zh-CN" dirty="0" smtClean="0"/>
              <a:t>unit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注意了</a:t>
            </a:r>
            <a:endParaRPr kumimoji="1" lang="en-US" altLang="zh-CN" dirty="0" smtClean="0"/>
          </a:p>
          <a:p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的右上角的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指的是第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层</a:t>
            </a:r>
            <a:endParaRPr kumimoji="1" lang="en-US" altLang="zh-CN" dirty="0" smtClean="0"/>
          </a:p>
          <a:p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的右上角的</a:t>
            </a:r>
            <a:r>
              <a:rPr kumimoji="1" lang="en-US" altLang="zh-CN" dirty="0" smtClean="0"/>
              <a:t>(m)</a:t>
            </a:r>
            <a:r>
              <a:rPr kumimoji="1" lang="zh-CN" altLang="en-US" dirty="0" smtClean="0"/>
              <a:t>指的是第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的左下角的</a:t>
            </a:r>
            <a:r>
              <a:rPr kumimoji="1" lang="en-US" altLang="zh-CN" dirty="0" smtClean="0"/>
              <a:t>(j)</a:t>
            </a:r>
            <a:r>
              <a:rPr kumimoji="1" lang="zh-CN" altLang="en-US" dirty="0" smtClean="0"/>
              <a:t>指的是第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unit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其实很简单，首先先看</a:t>
            </a:r>
            <a:r>
              <a:rPr kumimoji="1" lang="en-US" altLang="zh-CN" dirty="0" smtClean="0"/>
              <a:t>W[1]</a:t>
            </a:r>
          </a:p>
          <a:p>
            <a:r>
              <a:rPr kumimoji="1" lang="zh-CN" altLang="en-US" dirty="0" smtClean="0"/>
              <a:t>之前</a:t>
            </a:r>
            <a:r>
              <a:rPr kumimoji="1" lang="en-US" altLang="zh-CN" dirty="0" smtClean="0"/>
              <a:t>002</a:t>
            </a:r>
            <a:r>
              <a:rPr kumimoji="1" lang="zh-CN" altLang="en-US" dirty="0" smtClean="0"/>
              <a:t>课件中：</a:t>
            </a:r>
            <a:endParaRPr kumimoji="1" lang="en-US" altLang="zh-CN" dirty="0" smtClean="0"/>
          </a:p>
          <a:p>
            <a:r>
              <a:rPr kumimoji="1" lang="en-US" altLang="zh-TW" dirty="0" smtClean="0"/>
              <a:t>W[1] =[</a:t>
            </a:r>
            <a:r>
              <a:rPr kumimoji="1" lang="en-US" altLang="zh-TW" baseline="0" dirty="0" smtClean="0"/>
              <a:t> </a:t>
            </a:r>
            <a:r>
              <a:rPr kumimoji="1" lang="en-US" altLang="zh-CN" baseline="0" dirty="0" smtClean="0"/>
              <a:t>——w[1]1.T -----</a:t>
            </a:r>
          </a:p>
          <a:p>
            <a:r>
              <a:rPr kumimoji="1" lang="en-US" altLang="zh-TW" baseline="0" dirty="0" smtClean="0"/>
              <a:t>             </a:t>
            </a:r>
            <a:r>
              <a:rPr kumimoji="1" lang="en-US" altLang="zh-CN" baseline="0" dirty="0" smtClean="0"/>
              <a:t>——w[1]2.T -----</a:t>
            </a:r>
          </a:p>
          <a:p>
            <a:r>
              <a:rPr kumimoji="1" lang="en-US" altLang="zh-CN" baseline="0" dirty="0" smtClean="0"/>
              <a:t>             ——w[1]3.T -----</a:t>
            </a:r>
          </a:p>
          <a:p>
            <a:r>
              <a:rPr kumimoji="1" lang="en-US" altLang="zh-CN" baseline="0" dirty="0" smtClean="0"/>
              <a:t>             ——w[1]4.T -----]</a:t>
            </a:r>
          </a:p>
          <a:p>
            <a:r>
              <a:rPr kumimoji="1" lang="zh-CN" altLang="en-US" baseline="0" dirty="0" smtClean="0"/>
              <a:t>即一共</a:t>
            </a:r>
            <a:r>
              <a:rPr kumimoji="1" lang="en-US" altLang="zh-CN" baseline="0" dirty="0" smtClean="0"/>
              <a:t>4</a:t>
            </a:r>
            <a:r>
              <a:rPr kumimoji="1" lang="zh-CN" altLang="en-US" baseline="0" dirty="0" smtClean="0"/>
              <a:t>行：</a:t>
            </a:r>
            <a:r>
              <a:rPr kumimoji="1" lang="en-US" altLang="zh-CN" baseline="0" dirty="0" smtClean="0"/>
              <a:t>4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unit</a:t>
            </a:r>
          </a:p>
          <a:p>
            <a:r>
              <a:rPr kumimoji="1" lang="en-US" altLang="zh-CN" baseline="0" dirty="0" smtClean="0"/>
              <a:t>n</a:t>
            </a:r>
            <a:r>
              <a:rPr kumimoji="1" lang="zh-CN" altLang="en-US" baseline="0" dirty="0" smtClean="0"/>
              <a:t>列：</a:t>
            </a:r>
            <a:r>
              <a:rPr kumimoji="1" lang="en-US" altLang="zh-CN" baseline="0" dirty="0" smtClean="0"/>
              <a:t>n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weight</a:t>
            </a:r>
            <a:r>
              <a:rPr kumimoji="1" lang="zh-CN" altLang="en-US" baseline="0" dirty="0" smtClean="0"/>
              <a:t>，对应了</a:t>
            </a:r>
            <a:r>
              <a:rPr kumimoji="1" lang="en-US" altLang="zh-CN" baseline="0" dirty="0" smtClean="0"/>
              <a:t>x</a:t>
            </a:r>
            <a:r>
              <a:rPr kumimoji="1" lang="zh-CN" altLang="en-US" baseline="0" dirty="0" smtClean="0"/>
              <a:t>一共</a:t>
            </a:r>
            <a:r>
              <a:rPr kumimoji="1" lang="en-US" altLang="zh-CN" baseline="0" dirty="0" smtClean="0"/>
              <a:t>n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feature</a:t>
            </a:r>
          </a:p>
          <a:p>
            <a:r>
              <a:rPr kumimoji="1" lang="zh-CN" altLang="en-US" baseline="0" dirty="0" smtClean="0"/>
              <a:t>但是这一切的一切，只能对应一个样本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但一共有</a:t>
            </a:r>
            <a:r>
              <a:rPr kumimoji="1" lang="en-US" altLang="zh-CN" baseline="0" dirty="0" smtClean="0"/>
              <a:t>m</a:t>
            </a:r>
            <a:r>
              <a:rPr kumimoji="1" lang="zh-CN" altLang="en-US" baseline="0" dirty="0" smtClean="0"/>
              <a:t>个样本：从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到</a:t>
            </a:r>
            <a:r>
              <a:rPr kumimoji="1" lang="en-US" altLang="zh-CN" baseline="0" dirty="0" smtClean="0"/>
              <a:t>3</a:t>
            </a:r>
            <a:r>
              <a:rPr kumimoji="1" lang="zh-CN" altLang="en-US" baseline="0" dirty="0" smtClean="0"/>
              <a:t>紫色绿色黄色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所以刚好就成了下面显示的样子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红色部分是老师为了简便起见，把</a:t>
            </a:r>
            <a:r>
              <a:rPr kumimoji="1" lang="en-US" altLang="zh-CN" baseline="0" dirty="0" smtClean="0"/>
              <a:t>b</a:t>
            </a:r>
            <a:r>
              <a:rPr kumimoji="1" lang="zh-CN" altLang="en-US" baseline="0" dirty="0" smtClean="0"/>
              <a:t>设成</a:t>
            </a:r>
            <a:r>
              <a:rPr kumimoji="1" lang="en-US" altLang="zh-CN" baseline="0" dirty="0" smtClean="0"/>
              <a:t>0</a:t>
            </a:r>
          </a:p>
          <a:p>
            <a:r>
              <a:rPr kumimoji="1" lang="en-US" altLang="zh-TW" baseline="0" dirty="0" smtClean="0"/>
              <a:t>             </a:t>
            </a:r>
            <a:endParaRPr kumimoji="1" lang="zh-TW" altLang="en-US" dirty="0" smtClean="0"/>
          </a:p>
          <a:p>
            <a:endParaRPr kumimoji="1" lang="en-US" altLang="zh-CN" baseline="0" dirty="0" smtClean="0"/>
          </a:p>
          <a:p>
            <a:r>
              <a:rPr kumimoji="1" lang="en-US" altLang="zh-TW" baseline="0" dirty="0" smtClean="0"/>
              <a:t>             </a:t>
            </a:r>
            <a:endParaRPr kumimoji="1" lang="zh-TW" altLang="en-US" dirty="0" smtClean="0"/>
          </a:p>
          <a:p>
            <a:endParaRPr kumimoji="1" lang="en-US" altLang="zh-CN" baseline="0" dirty="0" smtClean="0"/>
          </a:p>
          <a:p>
            <a:r>
              <a:rPr kumimoji="1" lang="en-US" altLang="zh-TW" baseline="0" dirty="0" smtClean="0"/>
              <a:t>            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所以我的发现是：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一共有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每个样本都要经历一次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个层数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每一层里面：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可能有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：即</a:t>
            </a:r>
            <a:r>
              <a:rPr kumimoji="1" lang="en-US" altLang="zh-CN" baseline="0" dirty="0" smtClean="0"/>
              <a:t>——w[1]</a:t>
            </a:r>
            <a:r>
              <a:rPr kumimoji="1" lang="en-US" altLang="zh-CN" baseline="0" dirty="0" err="1" smtClean="0"/>
              <a:t>xxx.T</a:t>
            </a:r>
            <a:r>
              <a:rPr kumimoji="1" lang="en-US" altLang="zh-CN" baseline="0" dirty="0" smtClean="0"/>
              <a:t> -----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然后每个</a:t>
            </a:r>
            <a:r>
              <a:rPr kumimoji="1" lang="en-US" altLang="zh-CN" dirty="0" smtClean="0"/>
              <a:t>unit</a:t>
            </a:r>
            <a:r>
              <a:rPr kumimoji="1" lang="zh-CN" altLang="en-US" dirty="0" smtClean="0"/>
              <a:t>里面，有</a:t>
            </a:r>
            <a:r>
              <a:rPr kumimoji="1" lang="en-US" altLang="zh-CN" dirty="0" err="1" smtClean="0"/>
              <a:t>yyy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，即</a:t>
            </a:r>
            <a:r>
              <a:rPr kumimoji="1" lang="en-US" altLang="zh-CN" baseline="0" dirty="0" smtClean="0"/>
              <a:t>——w[1]</a:t>
            </a:r>
            <a:r>
              <a:rPr kumimoji="1" lang="en-US" altLang="zh-CN" baseline="0" dirty="0" err="1" smtClean="0"/>
              <a:t>xxx.T</a:t>
            </a:r>
            <a:r>
              <a:rPr kumimoji="1" lang="en-US" altLang="zh-CN" baseline="0" dirty="0" smtClean="0"/>
              <a:t> -----</a:t>
            </a:r>
            <a:r>
              <a:rPr kumimoji="1" lang="zh-CN" altLang="en-US" baseline="0" dirty="0" smtClean="0"/>
              <a:t>里面有</a:t>
            </a:r>
            <a:r>
              <a:rPr kumimoji="1" lang="en-US" altLang="zh-CN" baseline="0" dirty="0" err="1" smtClean="0"/>
              <a:t>yyy</a:t>
            </a:r>
            <a:r>
              <a:rPr kumimoji="1" lang="zh-CN" altLang="en-US" baseline="0" dirty="0" smtClean="0"/>
              <a:t>个东西，</a:t>
            </a:r>
            <a:r>
              <a:rPr kumimoji="1" lang="en-US" altLang="zh-CN" baseline="0" dirty="0" err="1" smtClean="0"/>
              <a:t>yyy</a:t>
            </a:r>
            <a:r>
              <a:rPr kumimoji="1" lang="zh-CN" altLang="en-US" baseline="0" dirty="0" smtClean="0"/>
              <a:t>个</a:t>
            </a:r>
            <a:r>
              <a:rPr kumimoji="1" lang="en-US" altLang="zh-CN" baseline="0" dirty="0" smtClean="0"/>
              <a:t>weight</a:t>
            </a:r>
            <a:r>
              <a:rPr kumimoji="1" lang="zh-CN" altLang="en-US" baseline="0" dirty="0" smtClean="0"/>
              <a:t>对应了每一个样本的</a:t>
            </a:r>
            <a:r>
              <a:rPr kumimoji="1" lang="en-US" altLang="zh-CN" baseline="0" dirty="0" err="1" smtClean="0"/>
              <a:t>yyy</a:t>
            </a:r>
            <a:r>
              <a:rPr kumimoji="1" lang="zh-CN" altLang="en-US" baseline="0" smtClean="0"/>
              <a:t>个特征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8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69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364D-B428-C14F-85BB-541EF3F18797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748A-CCBF-6243-A473-D029800A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../media/image4.png"/><Relationship Id="rId13" Type="http://schemas.openxmlformats.org/officeDocument/2006/relationships/customXml" Target="../ink/ink2.xml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9" Type="http://schemas.openxmlformats.org/officeDocument/2006/relationships/image" Target="../media/image3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customXml" Target="../ink/ink3.xml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80.png"/><Relationship Id="rId21" Type="http://schemas.openxmlformats.org/officeDocument/2006/relationships/image" Target="../media/image130.png"/><Relationship Id="rId24" Type="http://schemas.openxmlformats.org/officeDocument/2006/relationships/image" Target="../media/image14.png"/><Relationship Id="rId25" Type="http://schemas.openxmlformats.org/officeDocument/2006/relationships/image" Target="../media/image15.png"/><Relationship Id="rId26" Type="http://schemas.openxmlformats.org/officeDocument/2006/relationships/image" Target="../media/image16.png"/><Relationship Id="rId27" Type="http://schemas.openxmlformats.org/officeDocument/2006/relationships/image" Target="../media/image17.png"/><Relationship Id="rId28" Type="http://schemas.openxmlformats.org/officeDocument/2006/relationships/image" Target="../media/image170.png"/><Relationship Id="rId29" Type="http://schemas.openxmlformats.org/officeDocument/2006/relationships/image" Target="../media/image120.png"/><Relationship Id="rId30" Type="http://schemas.openxmlformats.org/officeDocument/2006/relationships/image" Target="../media/image18.png"/><Relationship Id="rId31" Type="http://schemas.openxmlformats.org/officeDocument/2006/relationships/image" Target="../media/image19.png"/><Relationship Id="rId32" Type="http://schemas.openxmlformats.org/officeDocument/2006/relationships/image" Target="../media/image20.png"/><Relationship Id="rId33" Type="http://schemas.openxmlformats.org/officeDocument/2006/relationships/image" Target="../media/image22.png"/><Relationship Id="rId34" Type="http://schemas.openxmlformats.org/officeDocument/2006/relationships/image" Target="../media/image23.png"/><Relationship Id="rId35" Type="http://schemas.openxmlformats.org/officeDocument/2006/relationships/customXml" Target="../ink/ink5.xml"/><Relationship Id="rId36" Type="http://schemas.openxmlformats.org/officeDocument/2006/relationships/image" Target="../media/image24.png"/><Relationship Id="rId14" Type="http://schemas.openxmlformats.org/officeDocument/2006/relationships/image" Target="NULL"/><Relationship Id="rId15" Type="http://schemas.openxmlformats.org/officeDocument/2006/relationships/image" Target="NULL"/><Relationship Id="rId16" Type="http://schemas.openxmlformats.org/officeDocument/2006/relationships/image" Target="NULL"/><Relationship Id="rId17" Type="http://schemas.openxmlformats.org/officeDocument/2006/relationships/image" Target="NULL"/><Relationship Id="rId18" Type="http://schemas.openxmlformats.org/officeDocument/2006/relationships/image" Target="../media/image60.png"/><Relationship Id="rId1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="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631</Words>
  <Application>Microsoft Macintosh PowerPoint</Application>
  <PresentationFormat>寬螢幕</PresentationFormat>
  <Paragraphs>118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Cambria Math</vt:lpstr>
      <vt:lpstr>Century Schoolbook</vt:lpstr>
      <vt:lpstr>Courier</vt:lpstr>
      <vt:lpstr>DengXian</vt:lpstr>
      <vt:lpstr>Mangal</vt:lpstr>
      <vt:lpstr>新細明體</vt:lpstr>
      <vt:lpstr>Arial</vt:lpstr>
      <vt:lpstr>Office Theme</vt:lpstr>
      <vt:lpstr>PowerPoint 簡報</vt:lpstr>
      <vt:lpstr>Vectorizing across multiple examples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35</cp:revision>
  <dcterms:created xsi:type="dcterms:W3CDTF">2017-07-05T22:00:22Z</dcterms:created>
  <dcterms:modified xsi:type="dcterms:W3CDTF">2018-07-06T13:15:02Z</dcterms:modified>
</cp:coreProperties>
</file>