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57602"/>
  </p:normalViewPr>
  <p:slideViewPr>
    <p:cSldViewPr snapToGrid="0" snapToObjects="1">
      <p:cViewPr varScale="1">
        <p:scale>
          <a:sx n="60" d="100"/>
          <a:sy n="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6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6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7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52">14235 17339 0,'-18'18'16,"36"17"-1,-18-17-15,17 35 16,1-18-16,-18 0 0,18 0 15,-18-17-15,35 35 16,-18-35-16,1-1 16,0-17-16,-1 0 0,19 0 15,-19-17 1,1-1-16</inkml:trace>
  <inkml:trace contextRef="#ctx0" brushRef="#br0" timeOffset="35641.243">14570 17321 0,'17'0'16,"1"0"0,17 36-1,-17-1-15,-36 0 16,18-17-16,-17 0 15,17-1-15,0 1 16,35-18 15,-17 17-31,17-17 0,18-17 16,-36 17 0,1-18-16</inkml:trace>
  <inkml:trace contextRef="#ctx0" brushRef="#br0" timeOffset="35968.8956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95">24853 1852 0,'-17'71'16,"17"-36"-16,0 53 16,0-35-1,-18 0-15</inkml:trace>
  <inkml:trace contextRef="#ctx0" brushRef="#br0" timeOffset="47074.7686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72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11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4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5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8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8">9102 2840 0,'53'0'16,"-18"0"-16,35 0 15,-34 0 1,34 0-16,-34 0 15,-19 0-15</inkml:trace>
  <inkml:trace contextRef="#ctx0" brushRef="#br0" timeOffset="194530.9265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5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4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8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11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7">13723 4886 0,'18'35'16,"-18"1"-1,17-19-15,-17 1 0,18-1 16</inkml:trace>
  <inkml:trace contextRef="#ctx0" brushRef="#br0" timeOffset="293753.8466">13705 4745 0,'18'0'31,"17"18"-31</inkml:trace>
  <inkml:trace contextRef="#ctx0" brushRef="#br0" timeOffset="294115.3178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7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83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8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7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82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7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9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7">12488 5556 0,'18'0'47,"0"0"-47,-1 0 0,19 0 15,-19 0 1,1 0-16,-18 18 16,-18 17-16,1 0 15,-1-17-15,-17 17 16,35-17-1,-18 0-15,36-18 16,-1 0 0,19 0-16,-19 0 15,18 0 1,-17 17-16,0-17 16,-1 0-16</inkml:trace>
  <inkml:trace contextRef="#ctx0" brushRef="#br0" timeOffset="329245.378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9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8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62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8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8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83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7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7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8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8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9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82">20020 17974 0,'18'0'0,"-1"0"16,19-18-1</inkml:trace>
  <inkml:trace contextRef="#ctx0" brushRef="#br1" timeOffset="585840.2904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45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703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51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71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5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2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6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6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6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5">29069 14129 0,'-35'0'16,"17"17"-16,-17 1 15,-1 53-15,19-18 16,-1-1-16,1 19 0,17 0 16,0 52-16,17-70 15,1 0-15,-1-18 0,1 18 16,17 0-1,-17-35-15</inkml:trace>
  <inkml:trace contextRef="#ctx0" brushRef="#br0" timeOffset="68826.8128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73EF-875F-6E4E-A007-586359B29E76}" type="datetimeFigureOut">
              <a:rPr kumimoji="1" lang="zh-TW" altLang="en-US" smtClean="0"/>
              <a:t>2018/7/6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14C41-6EFF-5245-A5F1-903BDB1EA29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720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1.Tanh function</a:t>
            </a:r>
            <a:r>
              <a:rPr kumimoji="1" lang="zh-CN" altLang="en-US" baseline="0" dirty="0" smtClean="0"/>
              <a:t> 比 </a:t>
            </a:r>
            <a:r>
              <a:rPr kumimoji="1" lang="en-US" altLang="zh-CN" baseline="0" dirty="0" smtClean="0"/>
              <a:t>sigmoid</a:t>
            </a:r>
            <a:r>
              <a:rPr kumimoji="1" lang="zh-CN" altLang="en-US" baseline="0" dirty="0" smtClean="0"/>
              <a:t>要好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因为</a:t>
            </a:r>
            <a:r>
              <a:rPr kumimoji="1" lang="en-US" altLang="zh-CN" baseline="0" dirty="0" err="1" smtClean="0"/>
              <a:t>tanh</a:t>
            </a:r>
            <a:r>
              <a:rPr kumimoji="1" lang="zh-CN" altLang="en-US" baseline="0" dirty="0" smtClean="0"/>
              <a:t>的函数的</a:t>
            </a:r>
            <a:r>
              <a:rPr kumimoji="1" lang="en-US" altLang="zh-CN" baseline="0" dirty="0" smtClean="0"/>
              <a:t>mean</a:t>
            </a:r>
            <a:r>
              <a:rPr kumimoji="1" lang="zh-CN" altLang="en-US" baseline="0" dirty="0" smtClean="0"/>
              <a:t>是</a:t>
            </a:r>
            <a:r>
              <a:rPr kumimoji="1" lang="en-US" altLang="zh-CN" baseline="0" dirty="0" smtClean="0"/>
              <a:t>0</a:t>
            </a:r>
          </a:p>
          <a:p>
            <a:r>
              <a:rPr kumimoji="1" lang="zh-CN" altLang="en-US" baseline="0" dirty="0" smtClean="0"/>
              <a:t>在</a:t>
            </a:r>
            <a:r>
              <a:rPr kumimoji="1" lang="en-US" altLang="zh-CN" baseline="0" dirty="0" smtClean="0"/>
              <a:t>implementing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algo</a:t>
            </a:r>
            <a:r>
              <a:rPr kumimoji="1" lang="zh-CN" altLang="en-US" baseline="0" dirty="0" smtClean="0"/>
              <a:t>的时候，我们经常要求</a:t>
            </a:r>
            <a:r>
              <a:rPr kumimoji="1" lang="en-US" altLang="zh-CN" baseline="0" dirty="0" smtClean="0"/>
              <a:t>centering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the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data</a:t>
            </a:r>
            <a:r>
              <a:rPr kumimoji="1" lang="zh-CN" altLang="en-US" baseline="0" dirty="0" smtClean="0"/>
              <a:t>，让他的</a:t>
            </a:r>
            <a:r>
              <a:rPr kumimoji="1" lang="en-US" altLang="zh-CN" baseline="0" dirty="0" smtClean="0"/>
              <a:t>mean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0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2.One exception:</a:t>
            </a:r>
          </a:p>
          <a:p>
            <a:r>
              <a:rPr kumimoji="1" lang="zh-CN" altLang="en-US" baseline="0" dirty="0" smtClean="0"/>
              <a:t>老师会在</a:t>
            </a:r>
            <a:r>
              <a:rPr kumimoji="1" lang="en-US" altLang="zh-CN" baseline="0" dirty="0" smtClean="0"/>
              <a:t>binary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classification</a:t>
            </a:r>
            <a:r>
              <a:rPr kumimoji="1" lang="zh-CN" altLang="en-US" baseline="0" dirty="0" smtClean="0"/>
              <a:t>的时候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可能还是</a:t>
            </a:r>
            <a:r>
              <a:rPr kumimoji="1" lang="en-US" altLang="zh-CN" baseline="0" dirty="0" err="1" smtClean="0"/>
              <a:t>tanh</a:t>
            </a:r>
            <a:r>
              <a:rPr kumimoji="1" lang="zh-CN" altLang="en-US" baseline="0" dirty="0" smtClean="0"/>
              <a:t>函数作为</a:t>
            </a:r>
            <a:r>
              <a:rPr kumimoji="1" lang="en-US" altLang="zh-CN" baseline="0" dirty="0" smtClean="0"/>
              <a:t>hidden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</a:p>
          <a:p>
            <a:r>
              <a:rPr kumimoji="1" lang="zh-CN" altLang="en-US" baseline="0" dirty="0" smtClean="0"/>
              <a:t>但</a:t>
            </a:r>
            <a:r>
              <a:rPr kumimoji="1" lang="en-US" altLang="zh-CN" baseline="0" dirty="0" smtClean="0"/>
              <a:t>output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layer</a:t>
            </a:r>
            <a:r>
              <a:rPr kumimoji="1" lang="zh-CN" altLang="en-US" baseline="0" dirty="0" smtClean="0"/>
              <a:t>的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选择为</a:t>
            </a:r>
            <a:r>
              <a:rPr kumimoji="1" lang="en-US" altLang="zh-CN" baseline="0" dirty="0" smtClean="0"/>
              <a:t>sigmoid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function</a:t>
            </a:r>
            <a:r>
              <a:rPr kumimoji="1" lang="zh-CN" altLang="en-US" baseline="0" dirty="0" smtClean="0"/>
              <a:t>，因为这样输出的结果，就会是</a:t>
            </a:r>
            <a:r>
              <a:rPr kumimoji="1" lang="en-US" altLang="zh-CN" baseline="0" dirty="0" smtClean="0"/>
              <a:t>[0,1]</a:t>
            </a:r>
            <a:r>
              <a:rPr kumimoji="1" lang="zh-CN" altLang="en-US" baseline="0" dirty="0" smtClean="0"/>
              <a:t>区间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老师说了：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Sigmoid</a:t>
            </a:r>
            <a:r>
              <a:rPr kumimoji="1" lang="zh-CN" altLang="en-US" baseline="0" dirty="0" smtClean="0"/>
              <a:t> 和</a:t>
            </a:r>
            <a:r>
              <a:rPr kumimoji="1" lang="en-US" altLang="zh-CN" baseline="0" dirty="0" err="1" smtClean="0"/>
              <a:t>tenh</a:t>
            </a:r>
            <a:r>
              <a:rPr kumimoji="1" lang="zh-CN" altLang="en-US" baseline="0" dirty="0" smtClean="0"/>
              <a:t>的一个缺点就是：当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非常大或者非常小的时候</a:t>
            </a:r>
            <a:endParaRPr kumimoji="1" lang="en-US" altLang="zh-CN" baseline="0" dirty="0" smtClean="0"/>
          </a:p>
          <a:p>
            <a:r>
              <a:rPr kumimoji="1" lang="zh-CN" altLang="en-US" dirty="0" smtClean="0"/>
              <a:t>他们的斜率就会趋近于</a:t>
            </a:r>
            <a:r>
              <a:rPr kumimoji="1" lang="en-US" altLang="zh-CN" dirty="0" smtClean="0"/>
              <a:t>0</a:t>
            </a:r>
          </a:p>
          <a:p>
            <a:r>
              <a:rPr kumimoji="1" lang="zh-CN" altLang="en-US" dirty="0" smtClean="0"/>
              <a:t>这样会导致梯度下降的时候会很慢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然后介绍了</a:t>
            </a:r>
            <a:r>
              <a:rPr kumimoji="1" lang="en-US" altLang="zh-CN" dirty="0" err="1" smtClean="0"/>
              <a:t>Relu</a:t>
            </a:r>
            <a:r>
              <a:rPr kumimoji="1" lang="zh-CN" altLang="en-US" dirty="0" smtClean="0"/>
              <a:t>，老师很喜欢这和函数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然后说明了这个函数是</a:t>
            </a:r>
            <a:r>
              <a:rPr kumimoji="1" lang="en-US" altLang="zh-CN" dirty="0" smtClean="0"/>
              <a:t>max(0,z)</a:t>
            </a:r>
          </a:p>
          <a:p>
            <a:r>
              <a:rPr kumimoji="1" lang="zh-CN" altLang="en-US" dirty="0" smtClean="0"/>
              <a:t>如果无法在计算机里面写 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，那可以写成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0.000000000000001</a:t>
            </a:r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然后就是</a:t>
            </a:r>
            <a:r>
              <a:rPr kumimoji="1" lang="en-US" altLang="zh-CN" dirty="0" smtClean="0"/>
              <a:t>leaky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Relu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=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max(0.01z,z)</a:t>
            </a:r>
          </a:p>
          <a:p>
            <a:r>
              <a:rPr kumimoji="1" lang="zh-CN" altLang="en-US" baseline="0" dirty="0" smtClean="0"/>
              <a:t>老师说</a:t>
            </a:r>
            <a:r>
              <a:rPr kumimoji="1" lang="en-US" altLang="zh-CN" baseline="0" dirty="0" err="1" smtClean="0"/>
              <a:t>Relu</a:t>
            </a:r>
            <a:r>
              <a:rPr kumimoji="1" lang="zh-CN" altLang="en-US" baseline="0" dirty="0" smtClean="0"/>
              <a:t>和</a:t>
            </a:r>
            <a:r>
              <a:rPr kumimoji="1" lang="en-US" altLang="zh-CN" baseline="0" dirty="0" smtClean="0"/>
              <a:t>leaky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Relu</a:t>
            </a:r>
            <a:r>
              <a:rPr kumimoji="1" lang="zh-CN" altLang="en-US" baseline="0" dirty="0" smtClean="0"/>
              <a:t>的一个好处是：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当</a:t>
            </a:r>
            <a:r>
              <a:rPr kumimoji="1" lang="en-US" altLang="zh-CN" baseline="0" dirty="0" smtClean="0"/>
              <a:t>z</a:t>
            </a:r>
            <a:r>
              <a:rPr kumimoji="1" lang="zh-CN" altLang="en-US" baseline="0" dirty="0" smtClean="0"/>
              <a:t>大于</a:t>
            </a:r>
            <a:r>
              <a:rPr kumimoji="1" lang="en-US" altLang="zh-CN" baseline="0" dirty="0" smtClean="0"/>
              <a:t>0</a:t>
            </a:r>
            <a:r>
              <a:rPr kumimoji="1" lang="zh-CN" altLang="en-US" baseline="0" dirty="0" smtClean="0"/>
              <a:t>的时候，或者斜率就</a:t>
            </a:r>
            <a:r>
              <a:rPr kumimoji="1" lang="en-US" altLang="zh-CN" baseline="0" dirty="0" smtClean="0"/>
              <a:t>very 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from 0</a:t>
            </a:r>
          </a:p>
          <a:p>
            <a:r>
              <a:rPr kumimoji="1" lang="zh-CN" altLang="en-US" baseline="0" dirty="0" smtClean="0"/>
              <a:t>这样的梯度下降会很快</a:t>
            </a:r>
            <a:endParaRPr kumimoji="1" lang="en-US" altLang="zh-CN" baseline="0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14C41-6EFF-5245-A5F1-903BDB1EA29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917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这一页主要介绍了</a:t>
            </a:r>
            <a:r>
              <a:rPr kumimoji="1" lang="en-US" altLang="zh-CN" dirty="0" smtClean="0"/>
              <a:t>popular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activation</a:t>
            </a:r>
            <a:r>
              <a:rPr kumimoji="1" lang="zh-CN" altLang="en-US" dirty="0" smtClean="0"/>
              <a:t>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老师说了，没有哪个是最好的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所以你可以建立一个</a:t>
            </a:r>
            <a:r>
              <a:rPr kumimoji="1" lang="en-US" altLang="zh-CN" dirty="0" smtClean="0"/>
              <a:t>development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来一个一</a:t>
            </a:r>
            <a:r>
              <a:rPr kumimoji="1" lang="zh-CN" altLang="en-US" smtClean="0"/>
              <a:t>个去实验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14C41-6EFF-5245-A5F1-903BDB1EA292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7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9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076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4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181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51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C2646-9AC3-1A45-9703-65106AFC89CB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124B-5F4B-AB4C-9CC3-985A7F90B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customXml" Target="../ink/ink1.xml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NULL"/><Relationship Id="rId9" Type="http://schemas.openxmlformats.org/officeDocument/2006/relationships/image" Target="../media/image7.png"/><Relationship Id="rId10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customXml" Target="../ink/ink2.xm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711" y="3848298"/>
            <a:ext cx="6420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6758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266</Words>
  <Application>Microsoft Macintosh PowerPoint</Application>
  <PresentationFormat>寬螢幕</PresentationFormat>
  <Paragraphs>51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PowerPoint 簡報</vt:lpstr>
      <vt:lpstr>Activation functions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18</cp:revision>
  <dcterms:created xsi:type="dcterms:W3CDTF">2017-07-06T01:31:26Z</dcterms:created>
  <dcterms:modified xsi:type="dcterms:W3CDTF">2018-07-06T13:55:37Z</dcterms:modified>
</cp:coreProperties>
</file>