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455"/>
    <p:restoredTop sz="80503"/>
  </p:normalViewPr>
  <p:slideViewPr>
    <p:cSldViewPr snapToGrid="0" snapToObjects="1">
      <p:cViewPr varScale="1">
        <p:scale>
          <a:sx n="78" d="100"/>
          <a:sy n="78" d="100"/>
        </p:scale>
        <p:origin x="2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3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2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09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3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2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7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19">10689 4798 0,'0'17'15,"0"1"-15,0 0 16,18 17 0,-18-17-16,0 35 15,17-36-15,1 18 16,0-35 15</inkml:trace>
  <inkml:trace contextRef="#ctx0" brushRef="#br0" timeOffset="83134.9537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7">13529 5045 0,'0'35'16,"-35"0"0,17 1-1,0-19-15,1 1 0,-18 17 16,-1-17-1,19-18-15</inkml:trace>
  <inkml:trace contextRef="#ctx0" brushRef="#br0" timeOffset="91408.7371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4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3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3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3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5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5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4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6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6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5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2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8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9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4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5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4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3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3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5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8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8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6">15117 16528 0,'52'-18'16,"1"18"-1,-17-18-15,-1 18 16,0-17-16,18 17 16,-35-18-16</inkml:trace>
  <inkml:trace contextRef="#ctx0" brushRef="#br0" timeOffset="271242.6867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6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6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7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3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6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4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3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">7920 11377 0,'18'0'15,"17"0"-15,0 0 16,18 0-1,-18 0-15,1 0 0,34 0 16,-52 0-16,-1 0 16</inkml:trace>
  <inkml:trace contextRef="#ctx0" brushRef="#br0" timeOffset="44749.5612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3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5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1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7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399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9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4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1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4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3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">15381 9066 0,'35'0'16,"1"18"0,17-18-1,0 18-15,-18-18 16,-18 17-16</inkml:trace>
  <inkml:trace contextRef="#ctx0" brushRef="#br0" timeOffset="140730.2244">15469 9208 0,'36'17'15,"-19"-17"-15,1 0 16,17 0-16,-17 0 15,-1 0 1</inkml:trace>
  <inkml:trace contextRef="#ctx0" brushRef="#br0" timeOffset="141197.4504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6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39">24483 8625 0,'0'71'16,"0"52"-1,17-52-15,19 52 16,-19-70-16,1 0 16,17 0-16,18 18 15,-35-36-15,-1-17 0,1-1 16</inkml:trace>
  <inkml:trace contextRef="#ctx0" brushRef="#br0" timeOffset="155334.4203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3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5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4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1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5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6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09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8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7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1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399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8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6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6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7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6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6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8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6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6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6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7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6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1E35E-25B1-934C-BFE9-61217F623A9D}" type="datetimeFigureOut">
              <a:rPr kumimoji="1" lang="zh-TW" altLang="en-US" smtClean="0"/>
              <a:t>2018/7/6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86757-AAF6-EF42-9EC8-232A5228A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14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注意他们的</a:t>
            </a:r>
            <a:r>
              <a:rPr kumimoji="1" lang="en-US" altLang="zh-CN" dirty="0" smtClean="0"/>
              <a:t>dimension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n[0] </a:t>
            </a:r>
            <a:r>
              <a:rPr kumimoji="1" lang="zh-CN" altLang="en-US" dirty="0" smtClean="0"/>
              <a:t>是输入变量，就是之前你看到的多少个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：即多少个特征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n[1]</a:t>
            </a:r>
            <a:r>
              <a:rPr kumimoji="1" lang="zh-CN" altLang="en-US" dirty="0" smtClean="0"/>
              <a:t>是第一层</a:t>
            </a:r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个数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n[2]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，就是只有一个，例如</a:t>
            </a:r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永远记得：大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是横着的（之前的小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是竖着的列向量，大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的每一行都是一个小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的转置：横着的行向量），第一</a:t>
            </a:r>
            <a:r>
              <a:rPr kumimoji="1" lang="en-US" altLang="zh-CN" dirty="0" smtClean="0"/>
              <a:t>dim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个数，第二个</a:t>
            </a:r>
            <a:r>
              <a:rPr kumimoji="1" lang="en-US" altLang="zh-CN" dirty="0" smtClean="0"/>
              <a:t>dim</a:t>
            </a:r>
            <a:r>
              <a:rPr kumimoji="1" lang="zh-CN" altLang="en-US" dirty="0" smtClean="0"/>
              <a:t>特征数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这里主要是讲了如果有两层</a:t>
            </a:r>
            <a:r>
              <a:rPr kumimoji="1" lang="en-US" altLang="zh-CN" dirty="0" smtClean="0"/>
              <a:t>NN</a:t>
            </a:r>
            <a:r>
              <a:rPr kumimoji="1" lang="zh-CN" altLang="en-US" dirty="0" smtClean="0"/>
              <a:t>即还有</a:t>
            </a:r>
            <a:r>
              <a:rPr kumimoji="1" lang="en-US" altLang="zh-CN" dirty="0" smtClean="0"/>
              <a:t>W[2],b[2</a:t>
            </a:r>
            <a:r>
              <a:rPr kumimoji="1" lang="en-US" altLang="zh-CN" dirty="0" smtClean="0"/>
              <a:t>]</a:t>
            </a:r>
          </a:p>
          <a:p>
            <a:r>
              <a:rPr kumimoji="1" lang="zh-CN" altLang="en-US" dirty="0" smtClean="0"/>
              <a:t>对还说了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，从图中可以看出：如果是有两层，那么计算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时候的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hat</a:t>
            </a:r>
            <a:r>
              <a:rPr kumimoji="1" lang="zh-CN" altLang="en-US" dirty="0" smtClean="0"/>
              <a:t> 就是我们的</a:t>
            </a:r>
            <a:r>
              <a:rPr kumimoji="1" lang="en-US" altLang="zh-CN" dirty="0" smtClean="0"/>
              <a:t>a[2]</a:t>
            </a:r>
            <a:r>
              <a:rPr kumimoji="1" lang="zh-CN" altLang="en-US" dirty="0" smtClean="0"/>
              <a:t>了，不再是</a:t>
            </a:r>
            <a:r>
              <a:rPr kumimoji="1" lang="en-US" altLang="zh-CN" dirty="0" smtClean="0"/>
              <a:t>a[1],</a:t>
            </a:r>
            <a:r>
              <a:rPr kumimoji="1" lang="zh-CN" altLang="en-US" dirty="0" smtClean="0"/>
              <a:t>因为</a:t>
            </a:r>
            <a:r>
              <a:rPr kumimoji="1" lang="en-US" altLang="zh-CN" dirty="0" smtClean="0"/>
              <a:t>a[1]</a:t>
            </a:r>
            <a:r>
              <a:rPr kumimoji="1" lang="zh-CN" altLang="en-US" dirty="0" smtClean="0"/>
              <a:t>维数更多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应该怎么计算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这里没有讲全</a:t>
            </a:r>
            <a:endParaRPr kumimoji="1" lang="en-US" altLang="zh-CN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6757-AAF6-EF42-9EC8-232A5228A60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70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这里主要说了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propagation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propagation</a:t>
            </a:r>
          </a:p>
          <a:p>
            <a:r>
              <a:rPr kumimoji="1" lang="zh-CN" altLang="en-US" dirty="0" smtClean="0"/>
              <a:t>然后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指的是大</a:t>
            </a:r>
            <a:r>
              <a:rPr kumimoji="1" lang="en-US" altLang="zh-CN" dirty="0" smtClean="0"/>
              <a:t>Z[1],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A[1],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Z[2],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A[2],</a:t>
            </a:r>
            <a:r>
              <a:rPr kumimoji="1" lang="zh-CN" altLang="en-US" dirty="0" smtClean="0"/>
              <a:t>的计算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顺序是从大</a:t>
            </a:r>
            <a:r>
              <a:rPr kumimoji="1" lang="en-US" altLang="zh-CN" dirty="0" smtClean="0"/>
              <a:t>Z[1]</a:t>
            </a:r>
            <a:r>
              <a:rPr kumimoji="1" lang="zh-CN" altLang="en-US" dirty="0" smtClean="0"/>
              <a:t> 到 大</a:t>
            </a:r>
            <a:r>
              <a:rPr kumimoji="1" lang="en-US" altLang="zh-CN" dirty="0" smtClean="0"/>
              <a:t>A[1]</a:t>
            </a:r>
            <a:r>
              <a:rPr kumimoji="1" lang="zh-CN" altLang="en-US" dirty="0" smtClean="0"/>
              <a:t> 到 大</a:t>
            </a:r>
            <a:r>
              <a:rPr kumimoji="1" lang="en-US" altLang="zh-CN" dirty="0" smtClean="0"/>
              <a:t>Z[2]</a:t>
            </a:r>
            <a:r>
              <a:rPr kumimoji="1" lang="zh-CN" altLang="en-US" dirty="0" smtClean="0"/>
              <a:t> 到 大</a:t>
            </a:r>
            <a:r>
              <a:rPr kumimoji="1" lang="en-US" altLang="zh-CN" dirty="0" smtClean="0"/>
              <a:t>A[2],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然后</a:t>
            </a:r>
            <a:r>
              <a:rPr kumimoji="1" lang="en-US" altLang="zh-CN" dirty="0" smtClean="0"/>
              <a:t>back</a:t>
            </a:r>
            <a:r>
              <a:rPr kumimoji="1" lang="zh-CN" altLang="en-US" dirty="0" smtClean="0"/>
              <a:t> 指的是：计算导数！！！计算谁的导数？是：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Z[2],d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W[2],d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b[2],d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Z[1], 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W[1],d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b[1]</a:t>
            </a:r>
          </a:p>
          <a:p>
            <a:r>
              <a:rPr kumimoji="1" lang="zh-CN" altLang="en-US" dirty="0" smtClean="0"/>
              <a:t>顺序是是从左到右：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Z[2],d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W[2],d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b[2],d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Z[1], 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W[1],d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b[1]</a:t>
            </a:r>
          </a:p>
          <a:p>
            <a:r>
              <a:rPr kumimoji="1" lang="zh-CN" altLang="en-US" dirty="0" smtClean="0"/>
              <a:t>因为是根据链式法则： </a:t>
            </a:r>
            <a:r>
              <a:rPr kumimoji="1" lang="en-US" altLang="zh-CN" dirty="0" smtClean="0"/>
              <a:t>da/dc</a:t>
            </a:r>
            <a:r>
              <a:rPr kumimoji="1" lang="en-US" altLang="zh-CN" baseline="0" dirty="0" smtClean="0"/>
              <a:t> = (da/</a:t>
            </a:r>
            <a:r>
              <a:rPr kumimoji="1" lang="en-US" altLang="zh-CN" baseline="0" dirty="0" err="1" smtClean="0"/>
              <a:t>db</a:t>
            </a:r>
            <a:r>
              <a:rPr kumimoji="1" lang="en-US" altLang="zh-CN" baseline="0" dirty="0" smtClean="0"/>
              <a:t>)*(</a:t>
            </a:r>
            <a:r>
              <a:rPr kumimoji="1" lang="en-US" altLang="zh-CN" baseline="0" dirty="0" err="1" smtClean="0"/>
              <a:t>db</a:t>
            </a:r>
            <a:r>
              <a:rPr kumimoji="1" lang="en-US" altLang="zh-CN" baseline="0" dirty="0" smtClean="0"/>
              <a:t>/dc),</a:t>
            </a:r>
            <a:r>
              <a:rPr kumimoji="1" lang="zh-CN" altLang="en-US" baseline="0" dirty="0" smtClean="0"/>
              <a:t>最先挨近结果</a:t>
            </a:r>
            <a:r>
              <a:rPr kumimoji="1" lang="en-US" altLang="zh-CN" baseline="0" dirty="0" smtClean="0"/>
              <a:t>A[2]</a:t>
            </a:r>
            <a:r>
              <a:rPr kumimoji="1" lang="zh-CN" altLang="en-US" baseline="0" dirty="0" smtClean="0"/>
              <a:t>的是</a:t>
            </a:r>
            <a:r>
              <a:rPr kumimoji="1" lang="en-US" altLang="zh-CN" baseline="0" dirty="0" smtClean="0"/>
              <a:t>Z[2]</a:t>
            </a:r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还需要补充的是：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db</a:t>
            </a:r>
            <a:r>
              <a:rPr kumimoji="1" lang="en-US" altLang="zh-CN" baseline="0" dirty="0" smtClean="0"/>
              <a:t>[2]</a:t>
            </a:r>
          </a:p>
          <a:p>
            <a:r>
              <a:rPr kumimoji="1" lang="zh-CN" altLang="en-US" baseline="0" dirty="0" smtClean="0"/>
              <a:t>老师介绍了这个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Np.sum</a:t>
            </a:r>
            <a:r>
              <a:rPr kumimoji="1" lang="en-US" altLang="zh-CN" baseline="0" dirty="0" smtClean="0"/>
              <a:t>(xxx, axis = 1, </a:t>
            </a:r>
            <a:r>
              <a:rPr kumimoji="1" lang="en-US" altLang="zh-CN" baseline="0" dirty="0" err="1" smtClean="0"/>
              <a:t>keepdims</a:t>
            </a:r>
            <a:r>
              <a:rPr kumimoji="1" lang="en-US" altLang="zh-CN" baseline="0" dirty="0" smtClean="0"/>
              <a:t> = True)</a:t>
            </a:r>
          </a:p>
          <a:p>
            <a:r>
              <a:rPr kumimoji="1" lang="en-US" altLang="zh-CN" baseline="0" dirty="0" smtClean="0"/>
              <a:t>Axis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知道吧，就是按照横的来算</a:t>
            </a:r>
            <a:r>
              <a:rPr kumimoji="1" lang="en-US" altLang="zh-CN" baseline="0" dirty="0" smtClean="0"/>
              <a:t>sum</a:t>
            </a:r>
          </a:p>
          <a:p>
            <a:r>
              <a:rPr kumimoji="1" lang="en-US" altLang="zh-CN" baseline="0" dirty="0" err="1" smtClean="0"/>
              <a:t>keepdims</a:t>
            </a:r>
            <a:r>
              <a:rPr kumimoji="1" lang="zh-CN" altLang="en-US" baseline="0" dirty="0" smtClean="0"/>
              <a:t>的意思是：假如说最后计算的是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[2,</a:t>
            </a:r>
          </a:p>
          <a:p>
            <a:r>
              <a:rPr kumimoji="1" lang="en-US" altLang="zh-CN" baseline="0" dirty="0" smtClean="0"/>
              <a:t>4,</a:t>
            </a:r>
          </a:p>
          <a:p>
            <a:r>
              <a:rPr kumimoji="1" lang="en-US" altLang="zh-CN" baseline="0" dirty="0" smtClean="0"/>
              <a:t>5,</a:t>
            </a:r>
          </a:p>
          <a:p>
            <a:r>
              <a:rPr kumimoji="1" lang="en-US" altLang="zh-CN" baseline="0" dirty="0" smtClean="0"/>
              <a:t>6,]</a:t>
            </a:r>
          </a:p>
          <a:p>
            <a:r>
              <a:rPr kumimoji="1" lang="zh-CN" altLang="en-US" baseline="0" dirty="0" smtClean="0"/>
              <a:t>是一个列向量，我们担心计算机输出的是之前说的奇怪的</a:t>
            </a:r>
            <a:r>
              <a:rPr kumimoji="1" lang="en-US" altLang="zh-CN" baseline="0" dirty="0" smtClean="0"/>
              <a:t>array one </a:t>
            </a:r>
            <a:r>
              <a:rPr kumimoji="1" lang="zh-CN" altLang="en-US" baseline="0" dirty="0" smtClean="0"/>
              <a:t>向量</a:t>
            </a:r>
            <a:r>
              <a:rPr kumimoji="1" lang="en-US" altLang="zh-CN" baseline="0" dirty="0" smtClean="0"/>
              <a:t>dim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>
                <a:sym typeface="Wingdings"/>
              </a:rPr>
              <a:t>(n,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>
                <a:sym typeface="Wingdings"/>
              </a:rPr>
              <a:t>我们需要保证他的</a:t>
            </a:r>
            <a:r>
              <a:rPr kumimoji="1" lang="en-US" altLang="zh-CN" baseline="0" dirty="0" smtClean="0">
                <a:sym typeface="Wingdings"/>
              </a:rPr>
              <a:t>dim</a:t>
            </a:r>
            <a:r>
              <a:rPr kumimoji="1" lang="zh-CN" altLang="en-US" baseline="0" dirty="0" smtClean="0">
                <a:sym typeface="Wingdings"/>
              </a:rPr>
              <a:t>存在，即</a:t>
            </a:r>
            <a:r>
              <a:rPr kumimoji="1" lang="en-US" altLang="zh-CN" baseline="0" dirty="0" smtClean="0">
                <a:sym typeface="Wingdings"/>
              </a:rPr>
              <a:t>dim</a:t>
            </a:r>
            <a:r>
              <a:rPr kumimoji="1" lang="zh-CN" altLang="en-US" baseline="0" dirty="0" smtClean="0">
                <a:sym typeface="Wingdings"/>
              </a:rPr>
              <a:t> </a:t>
            </a:r>
            <a:r>
              <a:rPr kumimoji="1" lang="en-US" altLang="zh-CN" baseline="0" dirty="0" smtClean="0">
                <a:sym typeface="Wingdings"/>
              </a:rPr>
              <a:t>=</a:t>
            </a:r>
            <a:r>
              <a:rPr kumimoji="1" lang="zh-CN" altLang="en-US" baseline="0" dirty="0" smtClean="0">
                <a:sym typeface="Wingdings"/>
              </a:rPr>
              <a:t> </a:t>
            </a:r>
            <a:r>
              <a:rPr kumimoji="1" lang="en-US" altLang="zh-CN" baseline="0" dirty="0" smtClean="0">
                <a:sym typeface="Wingdings"/>
              </a:rPr>
              <a:t>(n,</a:t>
            </a:r>
            <a:r>
              <a:rPr kumimoji="1" lang="zh-CN" altLang="en-US" baseline="0" dirty="0" smtClean="0">
                <a:sym typeface="Wingdings"/>
              </a:rPr>
              <a:t> </a:t>
            </a:r>
            <a:r>
              <a:rPr kumimoji="1" lang="en-US" altLang="zh-CN" baseline="0" dirty="0" smtClean="0">
                <a:sym typeface="Wingdings"/>
              </a:rPr>
              <a:t>1)</a:t>
            </a:r>
          </a:p>
          <a:p>
            <a:r>
              <a:rPr kumimoji="1" lang="zh-CN" altLang="en-US" dirty="0" smtClean="0"/>
              <a:t>这个很重要，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还有就是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Z[1]</a:t>
            </a:r>
            <a:r>
              <a:rPr kumimoji="1" lang="zh-CN" altLang="en-US" dirty="0" smtClean="0"/>
              <a:t>：这里的*不是点乘</a:t>
            </a:r>
            <a:r>
              <a:rPr kumimoji="1" lang="en-US" altLang="zh-CN" dirty="0" err="1" smtClean="0"/>
              <a:t>np.dot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而是</a:t>
            </a:r>
            <a:r>
              <a:rPr kumimoji="1" lang="en-US" altLang="zh-CN" dirty="0" smtClean="0"/>
              <a:t>element-wise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后面的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[1],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[1]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dim</a:t>
            </a:r>
            <a:r>
              <a:rPr kumimoji="1" lang="zh-CN" altLang="en-US" dirty="0" smtClean="0"/>
              <a:t>我们留到下一次课件里面说。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然后老师还说了不懂后面的课件也没关系，因为很多成功人士也其实不懂。。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6757-AAF6-EF42-9EC8-232A5228A60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773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3411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6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E0A7-18D5-424A-940A-D367F60C65A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506</Words>
  <Application>Microsoft Macintosh PowerPoint</Application>
  <PresentationFormat>寬螢幕</PresentationFormat>
  <Paragraphs>47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Century Schoolbook</vt:lpstr>
      <vt:lpstr>DengXian</vt:lpstr>
      <vt:lpstr>Wingdings</vt:lpstr>
      <vt:lpstr>新細明體</vt:lpstr>
      <vt:lpstr>Arial</vt:lpstr>
      <vt:lpstr>Office Theme</vt:lpstr>
      <vt:lpstr>PowerPoint 簡報</vt:lpstr>
      <vt:lpstr>Gradient descent for neural networks</vt:lpstr>
      <vt:lpstr>Formulas for computing derivatives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9</cp:revision>
  <dcterms:created xsi:type="dcterms:W3CDTF">2017-07-06T20:06:16Z</dcterms:created>
  <dcterms:modified xsi:type="dcterms:W3CDTF">2018-07-06T21:56:08Z</dcterms:modified>
</cp:coreProperties>
</file>