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701"/>
    <p:restoredTop sz="91388"/>
  </p:normalViewPr>
  <p:slideViewPr>
    <p:cSldViewPr snapToGrid="0" snapToObjects="1">
      <p:cViewPr varScale="1">
        <p:scale>
          <a:sx n="88" d="100"/>
          <a:sy n="88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ableStyles" Target="tableStyles.xml"/><Relationship Id="rId1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2:19.67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5715 7126 0,'18'0'78,"-1"0"-78,1 0 16,0 18-1,-1-1-15,36 19 16,-35-19-16,52 36 16,-17-17-16,35 52 15,-35-53-15,88 71 16,-70-53-16,88 70 16,-71-70-16,71 71 15,-89-89-15,71 53 16,-70-35-1,52 0-15,-70-35 16,18 17-16,-36-18 16,0 1-16,-17-18 15,-36-18 1</inkml:trace>
  <inkml:trace contextRef="#ctx0" brushRef="#br0" timeOffset="290.9355">7267 7867 0,'36'0'16,"-19"35"-1,1-17-15,35 35 16,-36-36-16,19 19 15,-19-1-15,19-17 0,-1 35 16,-18-36-16,1 1 16,0-1-16,-18 1 0,0 0 15,0-1-15,-18-17 16,0 18-16,-17-18 16,-18 18-1,18-18-15,17 0 0,-35 0 16,36 0-1</inkml:trace>
  <inkml:trace contextRef="#ctx0" brushRef="#br0" timeOffset="628.0999">5680 8714 0,'88'0'16,"53"0"-1,35 0 1,-87 0-16,140 0 0,18 0 15,-18 0 1,71-36 0,-212 36-16,-35-17 15,0-1-15,-18 18 0,-17-18 16,0 18-16,-54-17 16</inkml:trace>
  <inkml:trace contextRef="#ctx0" brushRef="#br0" timeOffset="829.2986">7232 8520 0,'88'0'15,"36"0"1,-36 0 0,-53 0-16,18 17 15,-53 1-15,0 17 16,-18 0-16,-35 18 15,18-17-15,-53 34 16,53-35-16,-36 18 16</inkml:trace>
  <inkml:trace contextRef="#ctx0" brushRef="#br0" timeOffset="1072.722">6244 9860 0,'35'-35'16,"71"-53"0,0 35-1,18-18-15,-71 36 16,17 0-16,-17 17 0,53-53 15,0 1 1,-71 35-16,18 17 16</inkml:trace>
  <inkml:trace contextRef="#ctx0" brushRef="#br0" timeOffset="1295.7657">7091 9084 0,'0'-18'16,"35"-17"-1,36 0 1,-36 0-16,88-1 16,-52 19-16,70-1 15,-88 18-15,0 0 0,35 18 16,-70-1-16,-18 1 16,0 17-16,-18 18 15,0-35-15,-17 17 0,-35 18 16,17 0-1</inkml:trace>
  <inkml:trace contextRef="#ctx0" brushRef="#br0" timeOffset="2207.8038">16016 8484 0,'0'18'15,"0"0"-15,35-1 16,1 1-16,17-18 0,0 0 0,17 0 16,18 0-16,89 0 15,-72 0-15,72 18 16,-71-18-16,-36 0 15,71 17-15,-105-17 16,34 0-16,-52 0 16,-36-17-1,-70-1 1,53 0 0,-36-17-16,54 17 15,-1 1-15,0-1 16,18 0-16,0 1 0,36 17 15,-1 0 1,-18 0-16,36 0 0,-17 0 16,-1 17-16,0-17 0,36 18 15,-36 0-15,18-1 16,-18 1-16,-35 17 16,-17-17-1,-54 17-15,36 0 16,-71 18-16,53-17 15,-35-1-15,35-17 16,0 17 0,35-18-16,18 1 0</inkml:trace>
  <inkml:trace contextRef="#ctx0" brushRef="#br0" timeOffset="3013.3662">23283 8625 0,'18'0'31,"70"0"-15,-35 0-16,35-17 0,89-1 15,-71 18-15,105-35 16,-105 35-1,0-18-15,70 18 16,-123 0-16,18 0 0,-18 0 16,-18 0-16,0 0 15,-17 0-15,-36 0 16,18 18-16,-53-18 16,18 0-16,-18 0 15</inkml:trace>
  <inkml:trace contextRef="#ctx0" brushRef="#br0" timeOffset="3236.6095">24448 8396 0,'0'0'0,"0"18"0,35-1 16,-18 1-16,36 0 16,-17-1-16,-1 1 15,53 17-15,-70-17 16,17 17-16,-35-17 15,-53 35 1,0-36-16,-53 36 16,53-35-16,-70 17 15,70 0-15,-18 1 0,-52 17 16</inkml:trace>
  <inkml:trace contextRef="#ctx0" brushRef="#br1" timeOffset="10432.2857">24888 8908 0,'-17'-18'63,"-1"18"-47,1 0-16,-19 0 0,-34 18 15,17-18-15,0 0 16,-18 17-16,1-17 0,-89 0 15,88 0 1,-17 18-16,-70-18 16,69 0-16,19 0 0,-54 0 15,71 0-15,18 0 16,0 0-16,17 0 0,1 0 16,-1 0-16,18-18 31,-18 18-16,1 0-15</inkml:trace>
  <inkml:trace contextRef="#ctx0" brushRef="#br1" timeOffset="10722.1701">23830 8767 0,'-53'17'32,"18"-17"-32,-18 18 0,-70-1 15,70 1 1,0 0-16,-53 17 16,88-17-16,-17 17 0,17 0 15,36 0 1,17-17-16,1-18 15,-1 18-15,53-1 16,-35-17-16,0 0 16,-18 18-16,-17-18 0,17 0 0,-17 0 15</inkml:trace>
  <inkml:trace contextRef="#ctx0" brushRef="#br1" timeOffset="13486.8922">18609 10354 0,'-71'35'0,"19"18"15,16-17-15,19-1 16,17 0-16,-18 0 16,18 1-16,0 17 15,18-18-15,17-18 0,18 1 16,-18-18 0,0 0-16,36-35 0,-53 0 15,35-54 1,-36 36-16,-17-52 15,0 52-15,0-18 16,-17 18-16,-1 0 0,-35-53 16,35 71-16,-17-35 15,17 52-15,1 18 16,-1 0 0,18 53-16,0-18 15,18 0-15,-18 54 16,17-36-16,1-18 0,17 71 15,-17-53-15,17-18 16,18 35 0,-18-34-16,-17-1 0,35 0 15,-35-17-15,-1 0 16,1-18-16</inkml:trace>
  <inkml:trace contextRef="#ctx0" brushRef="#br1" timeOffset="14015.0905">19244 10513 0,'-18'-18'16,"1"-17"-16,-1 17 16,-17 18-16,17 0 15,-35 0-15,36 18 16,-1 35-16,0-36 16,18 36-16,0-17 15,18 17-15,0-36 16,17 36-1,-17-35-15,-1-18 0,18 17 16,-17-17-16,17 0 0,1-17 16,-36-1-1,17 0-15,-17 1 0,0-36 16,0 35-16,0-35 16,-17 18-16,-1 0 15,0 17-15,1 18 16,17 18-1,0-1-15,0 1 16,0 0-16,35 35 16,0-36-16,18 19 15,-17-1-15,-1-35 16,0 17-16,-17 1 0,-1 0 16,1-18-16,0 35 15</inkml:trace>
  <inkml:trace contextRef="#ctx0" brushRef="#br1" timeOffset="16127.7574">17692 8872 0,'-18'0'31,"1"0"-15,-19 0-16,1 0 0,-53 0 16,35 0-1,-18 0-15,-87-17 16,52 17-16,0 0 0,-106-18 15,106 18-15,-70 0 16,105 0-16,-17 0 16,53 0-1,35 18-15,18-18 16,35-18 0,-18 18-16</inkml:trace>
  <inkml:trace contextRef="#ctx0" brushRef="#br1" timeOffset="16423.1844">16475 8696 0,'-71'0'0,"36"0"15,-18 18-15,0-18 16,0 17 0,36-17-16,34 36 15,1-36-15,17 17 16,0 1-16,1-1 0,-1 1 16,18 0-16,35-1 15,-53 1-15,53 0 16,-52-18-16,-1 0 15</inkml:trace>
  <inkml:trace contextRef="#ctx0" brushRef="#br1" timeOffset="17267.1867">11377 10231 0,'-18'-36'16,"1"36"-16,-1-17 0,-35-1 16,36 18-1,-19 0-15,19 18 0,-36 35 16,18-18-16,17 0 16,0 0-16,18 18 0,-17-17 15,17-19-15,17 36 16,1-35-16,17-1 15,0-17-15,18-17 16,-35-1-16,17-52 16,-17 34-16,0 1 15,-18-18-15,17 0 0,-17 0 16,0-70-16,0 52 16,-17 18-16,-1-17 0,-35-36 15,35 71-15,1 17 16,-19 0-1,19 36-15,17 53 16,0-18-16,0 17 16,53 36-16,-36-53 15,54 53-15,-36-71 16,53 35 0,-52-52-16,34 0 15,-35-18-15</inkml:trace>
  <inkml:trace contextRef="#ctx0" brushRef="#br1" timeOffset="17607.0284">11730 9984 0,'35'0'16,"-17"0"-16,52 0 15,-52 0 1,17 0-16,18 17 0,-35 1 16,-18 0-16,0-1 15,0 1-15,0-1 16,-35 36-16,17-17 16,0-19-16,1 19 0,-1-19 15,18 54-15,0-54 16,18 19-16,-1-19 0,1 19 15,52-1 1,-34-17-16,-1-1 0,0-17 16,18 0-16,-35-17 15,-18-19 1</inkml:trace>
  <inkml:trace contextRef="#ctx0" brushRef="#br1" timeOffset="17758.048">11836 10266 0,'70'17'16,"1"-17"-1,-18 0-15,-18-17 0,71-18 16,-53-1 0,-36 19-16</inkml:trace>
  <inkml:trace contextRef="#ctx0" brushRef="#br1" timeOffset="18474.7271">7849 8714 0,'0'-18'15,"-17"18"1,-36 0-1,17 0-15,-16 18 16,-72-1-16,-35-17 16,71 0-16,-18 18 15,0 0-15,-140-1 16,122-17-16,1 0 0,-1 18 16,-70-18-1,106 0-15,17 0 0,-17 0 16,53 0-16,17 0 15,1-18-15,34 18 16,1 0 0,-18 18-1,18-18-15</inkml:trace>
  <inkml:trace contextRef="#ctx0" brushRef="#br1" timeOffset="18747.6023">6174 8678 0,'-36'0'16,"-69"0"0,52 0-16,0 18 0,0-18 15,0 18-15,0-18 0,18 17 16,-1-17-16,19 18 0,-1 17 15,18-17-15,53-1 16,-18 1-16,36-18 16,-18 18-1,-18-18-15,18 0 16,0 0-16,-18 0 0,18 17 0,-18-17 16</inkml:trace>
  <inkml:trace contextRef="#ctx0" brushRef="#br1" timeOffset="19193.9849">7973 8855 0,'-53'17'16,"-71"72"-1,-17-19 1,53-17-16,-18 0 0,-123 70 15,-18 19 1,106-72-16,0-17 0,-159 88 16,18 0-1,158-88-15,18 0 0,-52 53 16,52-36 0,71-34-16,17-19 15,0 1 1,18 0-16,18-18 0,0 0 15,-1 0 1,1 0-16,-1-18 0</inkml:trace>
  <inkml:trace contextRef="#ctx0" brushRef="#br1" timeOffset="19454.0928">5980 9878 0,'0'17'16,"-18"1"0,-17 0-16,17-1 0,-17 19 15,17-1-15,-35 53 16,18-53-16,17 1 0,-17-19 16,35 19-16,-18-19 15,18 1-15,53-1 16,-35-17-1,17 0-15,0-17 0,18-1 0,-35 18 16,35-17 0,-35 17-16</inkml:trace>
  <inkml:trace contextRef="#ctx0" brushRef="#br1" timeOffset="20292.4462">5592 11430 0,'-36'-18'15,"-17"36"1,18 0-16,-35 35 16,34-18-16,19 0 0,-19 71 15,19-35 1,17-36-16,0 0 15,17 0-15,19-17 16,-19-18-16,19 0 0,-1 0 16,0-35-16,0 17 15,-17-17-15,0-18 0,-1 0 16,1 18-16,0-18 0,-18-53 16,0 35-1,0 18-15,-36-88 0,1 71 16,17 17-16,-35-35 15,36 70-15,-1 18 0,1 18 16,-1-1 0,18 36-16,18 53 15,-1-35-15,18 87 16,-17-87-16,35 52 16,-35-70-16,35 36 15,-18-54-15,18 0 16,-18-35-16,-17 0 15</inkml:trace>
  <inkml:trace contextRef="#ctx0" brushRef="#br1" timeOffset="20671.1846">5927 11342 0,'-18'70'16,"18"1"-1,0-1 1,0-52-16,18 35 16,-1-35-1,1-36 1,0-17-16,-1 35 16,-17-18-16,18 0 31,0 36-31,-1 0 0,1-1 15,35 54-15,-18-53 16,-17-1-16,17 1 0,0-18 16,0 0-16,-17 0 0,35-35 15,-35 17 1,-18-35-16,0 18 16,-18-1-16,0 19 0,1-18 15,-19-1-15,19 36 16,-1-17-16,18 34 15,-17-17-15</inkml:trace>
  <inkml:trace contextRef="#ctx0" brushRef="#br1" timeOffset="21816.6364">5627 12788 0,'-18'-17'15,"1"17"-15,-19-18 0,19 18 16,-19 18 0,19-1-16,-1 1 0,0-1 15,1 19-15,-18-1 16,17 0-16,0-17 0,18 17 15,0-17-15,0 0 16,18-1-16,0-17 16,17 0-1,0-17-15,-17-1 16,-1-35-16,1 18 16,-18-1-16,0-52 15,0 53-15,0-18 0,-18-53 16,1 53-1,-1 0-15,-17-35 16,17 53-16,1 17 0,-1-17 16,18 70-1,0 36 1,0-18 0,0 0-16,18 52 15,-1-52-15,-17-17 0,18 17 16,-1-18-16,36 35 15,-17-52-15,-19 17 0,1-17 16,17 0-16</inkml:trace>
  <inkml:trace contextRef="#ctx0" brushRef="#br1" timeOffset="22144.3008">5821 12647 0,'0'35'16,"0"-17"-16,0 53 15,0-36-15,0 35 16,17-34-16,-17-19 16,18 1-16,0 0 0,-1-18 15,1 0-15,0-18 16,-1-17-1,1 17-15,-18-17 16,18 17-16,-18 0 0,0 1 16,0 34 31,-18 1-47,18 0 15</inkml:trace>
  <inkml:trace contextRef="#ctx0" brushRef="#br1" timeOffset="22733.8327">5768 12294 0,'-18'0'15,"18"18"-15,0 17 16,18 18 0,0 0-16,17 35 15,-35-35-15,17 35 16,1-35-16,0 18 16,-18-54-16,17 19 15,-34-36 1,17-53-1,-18 18-15,36-36 16,-18 36-16,53-1 16,-18 19-1,36 17-15,-36 17 16,35 54 0,-34-36-16,17 36 0,-36-36 15,-17 18 1,-17-18-16,-36 18 15,0-35-15,-53 17 16,53-35-16,0 18 0,-35-18 16,70-18-16,1 1 15,34-1 1</inkml:trace>
  <inkml:trace contextRef="#ctx0" brushRef="#br0" timeOffset="39034.5015">23477 10742 0,'-35'53'15,"17"-35"-15,18 17 0,0-17 16,18-18-1,17 0-15,1 0 0,52-36 16,-35 1-16,35-36 16,-35 19-16,0-37 15,-18 36-15,-35 18 16,18-18-16,-18 0 0,0 18 16,-18-18-16,0 18 0,-17 17 15,0 18-15,-18 35 16,35 18-16,-17 71 15,17-36-15,1 106 16,17-106-16,0 71 16,0-106-1,0 35 1,-18-53-16,18-17 0,-53 0 16,18-18-16,-18-36 15,0 1 1,35 0-16,1 0 15,17 17-15,0 0 0,35 18 16,0 18-16,36 17 16,-36-17-1,36 35-15,-36-36 0,0 1 16,36 35 0,-53-35-16,-1-1 0,-17 1 15,18-18-15,-1 0 16</inkml:trace>
  <inkml:trace contextRef="#ctx0" brushRef="#br0" timeOffset="39284.1856">24095 10407 0,'-18'-18'15,"0"36"-15,1 0 16,-18 52-16,35-17 16,0 18-16,0 52 15,0-52-15,17-18 16,18 52-16,-17-52 16,0-17-16,17 17 15,0-18-15,-17-18 0,0 1 16</inkml:trace>
  <inkml:trace contextRef="#ctx0" brushRef="#br0" timeOffset="39635.231">24412 10918 0,'-35'18'16,"-18"17"-1,35-17-15,-17 53 0,17-54 16,18 19-16,18 16 16,0-52-16,17 18 15,-17-18-15,70-53 16,-70 36 0,-18-1-16,17-17 0,-17-1 15,0 19-15,0-1 16,-17 0-1,-1 1-15,0 34 0,1 19 16,17-1 0,0 0-16,17 1 15,1-19-15,35 18 16,-36-17-16,19-18 0,17 18 16,-36-18-1</inkml:trace>
  <inkml:trace contextRef="#ctx0" brushRef="#br0" timeOffset="39774.7285">24694 11201 0,'-17'35'16,"-18"0"0,17 1-1,0-19-15</inkml:trace>
  <inkml:trace contextRef="#ctx0" brushRef="#br0" timeOffset="40168.4652">24818 11113 0,'0'17'16,"-18"36"-16,18-18 15,18 1-15,0-19 16,17 1-16,0-18 16,0-18-16,-17 1 0,35-19 15,-18 1 1,-17 17-16,0-17 0,-18 18 16,0-1-16,17 18 0,-17 18 31,0 52-16,0-35-15,18 18 0,-18 0 16,17 0-16,-17-18 0,18 18 16,-18-17-16,0 34 15,0-35-15,-18-17 16,1 0-16,-1-1 0,1-17 16,-19 0-16,19 0 0,-1 0 0,-35-17 15,35-1 1,1 0-16,17 1 0,-18-1 15</inkml:trace>
  <inkml:trace contextRef="#ctx0" brushRef="#br0" timeOffset="40698.0023">25488 10372 0,'18'17'16,"-1"1"-1,-17 0-15,36 52 16,-36-35-16,17 18 16,-17 18-16,0-18 0,0 70 15,-17-70-15,17 0 16,-18-18-16,18 18 0,-18-17 15,18 17-15,-17-36 16</inkml:trace>
  <inkml:trace contextRef="#ctx0" brushRef="#br0" timeOffset="40903.2316">25912 10742 0,'70'0'16,"-17"0"-16,-35 0 15</inkml:trace>
  <inkml:trace contextRef="#ctx0" brushRef="#br0" timeOffset="41025.2526">25947 10989 0,'70'0'16,"-17"0"-1,-17-18-15,16 1 16</inkml:trace>
  <inkml:trace contextRef="#ctx0" brushRef="#br0" timeOffset="41532.3446">26476 10883 0,'35'-17'16,"-17"17"-16,17 0 16,-17-18-16,17 18 0,-17 0 0,17 0 15,-17 0-15,35 18 16</inkml:trace>
  <inkml:trace contextRef="#ctx0" brushRef="#br0" timeOffset="42069.8656">26970 10866 0,'0'17'16,"0"18"-1,18 1 1,-1-19-16,1 19 16,-1-19-16,1-17 0,0 0 15,17 0-15,-17-17 16,-1-19 0,1 36-16,-18-35 15,18 35-15,-1 0 16,-17 18-1,18-1-15,-1 54 16,1-18-16,0-18 0,35 53 16,-36-52-16,-17-1 15,18 18-15,-18-36 16,-18 1-16,-35 0 16,18-18-16,0-18 15,-36 0-15,18 1 16,-17-18-16,52-1 15,-17 1-15,35 0 16,0-1-16</inkml:trace>
  <inkml:trace contextRef="#ctx0" brushRef="#br0" timeOffset="42286.7092">27428 10425 0,'-17'35'0,"17"18"15,0 0-15,0 0 16,0 70-16,17-52 0,1-18 16,0-1-16,17 19 15,-17-53-15,17-1 16,-17 1-16,-1-18 0</inkml:trace>
  <inkml:trace contextRef="#ctx0" brushRef="#br0" timeOffset="42539.2765">27605 10936 0,'0'53'15,"18"-18"1,17-35-16,18 0 15,-36 0-15,19 0 16,-19-17-16,1-1 0,-18-17 16,0 17-16,-35-35 15,17 36-15,-17-1 16,17 0-16,0 18 16,18 18-16,0 0 15,18-1 1,0-17-1</inkml:trace>
  <inkml:trace contextRef="#ctx0" brushRef="#br0" timeOffset="43274.5709">27958 10866 0,'-18'17'0,"-17"18"15,35-17-15,-18 35 16,18-35-16,18-1 15,-1 1-15,19-18 16,-19 18-16,1-18 16,0-18-16,-1 0 15,1 1-15,-1-19 16,-17 19-16,-17-19 0,17 19 16,-18-1-16,1-17 15,-1 35 1,18-18-16,0 36 15,18 0 1,-1-18 0,1 0-1,-1 17-15,-34-17 47,17-17-31,17 17 31,-17 17 93,0 18-124,0-17-16,36 35 16,-36-18-16,35 54 15,-35-54-15,35 35 16,-35-34-16,0 34 15,0-35-15,-35 1 16,17-19-16,-35 1 16,36-18-16,-18 0 15,-1-18-15,1 1 16,17-1-16,-17-17 16,35 17-1,18 1 1</inkml:trace>
  <inkml:trace contextRef="#ctx0" brushRef="#br0" timeOffset="43689.0766">28434 10795 0,'-18'0'0,"1"0"16,-1 18-16,0-1 0,1 1 15,17 35 1,0-36-16,0 19 0,35-19 16,-17 1-16,-1 0 15,19-18-15,-19 0 16,1-18-16,-18 0 15,0-35-15,0 36 16,0-18-16,0 17 16,-18 0-1,18 36 1,0 35 0,18-18-16,-1 36 15,1-54-15,35 36 16,-35-35-16,-1 0 15</inkml:trace>
  <inkml:trace contextRef="#ctx0" brushRef="#br0" timeOffset="44902.5824">29069 10936 0,'18'0'31,"34"18"-15,-16-18-16,-1 0 0,36 0 16,-54 0-16,36-18 15,-35 18-15</inkml:trace>
  <inkml:trace contextRef="#ctx0" brushRef="#br0" timeOffset="45173.2555">29616 10372 0,'-36'53'0,"19"35"15,-1-53-15,1 71 16,17-53-16,17 0 16,1 0-16,-1 0 0,19-1 15,-19-16-15,54 34 16,-36-52-16,18 0 15</inkml:trace>
  <inkml:trace contextRef="#ctx0" brushRef="#br0" timeOffset="45387.077">29863 10530 0,'0'106'0,"0"0"16,0-53-16,0 0 15,0 0-15,35 88 16,-35-123-16,35 17 16,-17-35-1</inkml:trace>
  <inkml:trace contextRef="#ctx0" brushRef="#br0" timeOffset="45507.5358">30057 10883 0,'17'0'16,"1"-17"-16,17 17 16,-17 0-16</inkml:trace>
  <inkml:trace contextRef="#ctx0" brushRef="#br0" timeOffset="45896.17">30251 10901 0,'-18'35'16,"18"18"-16,0-35 15,0-1-15,18 1 0,17 0 16,-17-1-16,17-17 15,0-17-15,-17-1 16,-1 0-16,1-17 16,0 35-16,-18-18 15,17 1-15,-17 34 16,18 36 0,-18-17-16,0 34 15,0-17 1,0-18-16,18 36 15,-18-36-15,-18 0 16,18-17-16,-35 17 16,17-35-16,-35 0 15,18 0-15,-18-17 16,18 17-16,-1-18 16,36 0-16,0 1 15,0-1-15</inkml:trace>
  <inkml:trace contextRef="#ctx0" brushRef="#br0" timeOffset="46202.38">30603 10478 0,'36'17'16,"-1"36"-1,-17 0-15,35 53 16,-18-53-16,-17 0 0,34 52 16,-34-52-16,0 0 15,-18-17-15,0 34 16,-18-35-16,-35 1 15,36-19-15,-1-17 0,-35 18 16,35-18-16,1 0 16</inkml:trace>
  <inkml:trace contextRef="#ctx0" brushRef="#br0" timeOffset="47587.8491">31150 10513 0,'0'0'0,"0"17"32,0 54-17,0-18-15,18 53 16,-18-36-16,0 54 15,0-54-15,18 36 16,-1-71-16,18 36 16,-17-36-16,0-35 15</inkml:trace>
  <inkml:trace contextRef="#ctx0" brushRef="#br0" timeOffset="48206.4929">31415 11042 0,'-18'35'16,"18"18"0,0-18-16,0 18 15,36-17-15,-19-36 16,1 17-16,-1-17 0,1 0 16,-18-17-1,0-1-15,-18-35 16,18 18-1,-17 17-15,17 1 0,0-1 16,17-17-16,1 35 16,0-18-16,17 18 15,0 0-15,36 0 16,-36 0-16,-17 0 0,17 18 16,-17-18-16,-18 17 15,-18 1 1,0 17-16,-17 0 15,35-17 1,0 17-16,0-17 16,0 0-16,18-18 15,-1-18 1,36-17-16,-35-18 16,0 18-1,-1 35 1,1 52-1,-1 37 1,1-36-16,0 35 16,-18 18-1,0-71-15,0 0 0,-18 0 16,-17 1 0,0-36-16,17 0 0,-35-18 15,18 0-15,-18-35 16,18 36-1,17-18-15,0 17 0,1-35 16,17 18-16,0 17 16</inkml:trace>
  <inkml:trace contextRef="#ctx0" brushRef="#br0" timeOffset="48476.5878">32120 10478 0,'0'-18'16,"-17"36"0,-1 52-1,1 71-15,17-70 0,0 87 16,0 1-1,17-88-15,18 35 16,-17-71-16,0 0 16,-1 0-16,1-35 15,-18-17-15</inkml:trace>
  <inkml:trace contextRef="#ctx0" brushRef="#br0" timeOffset="48687.7951">32367 10724 0,'18'53'0,"-18"71"16,0-71-16,0 53 15,0-53-15,0 35 16,0-53-1,18 18-15,-18-35 0,17-18 16</inkml:trace>
  <inkml:trace contextRef="#ctx0" brushRef="#br0" timeOffset="48838.8275">32544 11060 0,'35'0'0,"0"17"15,-17 1 1,35-18-16,-18 0 16,-17 0-16,17 0 0,-17 0 15</inkml:trace>
  <inkml:trace contextRef="#ctx0" brushRef="#br0" timeOffset="49151.6682">32897 11042 0,'-18'0'15,"-17"18"1,-1 17-1,19 0-15,-19-17 0,1 52 16,35-52 0,0 0-16,18 17 0,-1-35 15,19 0 1,-1-18-16,-17 1 0,-1-36 16,1 35-1,0-35-15,-18 36 16,0-1-16,-18 18 15,0 18 1,18-1-16,0 1 0,0 17 16,18 0-1,-18 1-15,18-19 0,-1 1 16,1 0-16,17-18 16,-17 0-1,-36-18 1</inkml:trace>
  <inkml:trace contextRef="#ctx0" brushRef="#br0" timeOffset="49395.14">33038 10548 0,'53'106'16,"-1"17"-1,-16 18 1,-19-70-16,1 0 0,0 52 16,-18-70-16,0 53 15,-18-71-15,-17 53 16,-1-52-16,-34 16 16,17-34-16,-18 0 15</inkml:trace>
  <inkml:trace contextRef="#ctx0" brushRef="#br0" timeOffset="56130.1455">22737 10495 0,'0'-17'15,"-18"17"-15,0 0 16,1 0-1,-19 35 1,36-18-16,-17 1 16,-1 17-16,18-17 0,0 17 15,0 1 1,0-19-16,18 1 0,-1-18 16,1 0-1,0 0-15,-1-18 0,1 1 16,0-36-16,-18 17 15,17-34-15,-17 17 16,0 0-16,0-35 16,0 35-16,-17 0 0,-1-18 15,0 36 1,1 0-16,-1 17 0,0 1 16,1 17-16,17 17 15,-18 54-15,18 17 16,18-35-16,-1 0 15,1 0-15,17 35 16,-17-35-16,17-18 16,-17 18-16,35 0 15,-36-18-15,19-17 16,-19-1-16,19 1 16,-36 0-16,17-18 0</inkml:trace>
  <inkml:trace contextRef="#ctx0" brushRef="#br0" timeOffset="56525.1561">22278 11024 0,'0'-17'16,"-18"17"-16,36 0 16,0 0-1,-1 0 1,1 17-1,17-17-15,-17 0 16,70 0-16,-35 0 0,0-17 16,0 17-16,17 0 15,54 0-15,-71 0 16,0 0-16,35 0 16,-53 17-16,0-17 0,-17 0 15,0 0-15</inkml:trace>
  <inkml:trace contextRef="#ctx0" brushRef="#br0" timeOffset="57102.5018">22384 11430 0,'-53'35'16,"18"18"0,-1 0-1,36-18-15,0 18 0,18 0 16,0-35-16,34 0 16,-34-18-1,0 0-15,17-18 0,-17 0 16,17-35-16,-17 18 15,-18 0-15,0-1 0,0 1 16,0 0-16,-18-53 16,0 35-16,1 18 0,-1-54 15,0 54 1,1 0-16,-1 17 16,18 36-16,0-1 15,0 72 1,18-1-16,-1-35 15,1 0-15,17 52 16,36-34-16,-53-36 16,34 36-16,-16-36 15,-19-17-15,1-18 16</inkml:trace>
  <inkml:trace contextRef="#ctx0" brushRef="#br0" timeOffset="57497.9105">22860 11501 0,'0'-18'16,"-18"0"0,1 18-16,-1 18 0,-17 17 15,17 0-15,1 18 16,17-35-16,0 35 15,17-35 1,18 17-16,-17-35 16,35 0-16,-35-18 15,35-17 1,-36 17-16,1-17 16,-18 0-16,0-1 15,0 19-15,0-1 16,0 1-16,-18 17 15,18 17-15,18 36 16,-1-18 0,1 1-16,0-19 0,35 36 15,-18-35-15,18 17 16,-18-17-16,-17-1 16</inkml:trace>
  <inkml:trace contextRef="#ctx0" brushRef="#br0" timeOffset="63703.058">20355 10672 0,'18'0'32,"35"0"-17,-18 0 1,18 0-16,35 17 16,-35-17-16,18 18 0,-18-18 15,0 0-15,17 0 16,-35 17-16,-17-17 0,17 0 15,-17 18 1,-36-18 0</inkml:trace>
  <inkml:trace contextRef="#ctx0" brushRef="#br0" timeOffset="63876.0996">20532 10936 0,'53'0'16,"-18"0"0,35 18-16,19-18 15,-36 0-15,-18 0 16,0 0-16,-17 17 0,-1-17 16,1 0-16</inkml:trace>
  <inkml:trace contextRef="#ctx0" brushRef="#br0" timeOffset="69865.9131">20532 12912 0,'0'17'0,"35"-17"15,-17 18-15,35-18 16,-18 0-16,18 0 16,-18 0-16,0 18 15,-17-18 1</inkml:trace>
  <inkml:trace contextRef="#ctx0" brushRef="#br0" timeOffset="70009.9662">20549 13106 0,'36'17'15,"-1"1"-15,18-18 16,-18 0-16,0 0 0,1 0 16</inkml:trace>
  <inkml:trace contextRef="#ctx0" brushRef="#br0" timeOffset="70778.5907">21890 12453 0,'0'-18'16,"0"1"-16,0 52 31,0 36-15,35-1-16,-17-35 0,35 18 15,0-35 1,-18-18-16,-17-18 16,52-35-16,-35-35 15,-35 53-15,18-18 16,-18-17-16,0 17 16,0 70-1,0 1-15,18 52 16,-18-17-1,17-17-15,1 17 16,0-18-16,-18 18 0,17 17 16,-17-34-16,0-1 15,-17-18-15,-19 1 16,1-18-16,-18 0 16,18 0-16,0 0 15,17 0-15,0 0 16</inkml:trace>
  <inkml:trace contextRef="#ctx0" brushRef="#br0" timeOffset="71989.8816">21608 13088 0,'-18'0'15,"18"-18"17,35 18-17,-17 0-15,17 18 16,53 0-16,-17-18 15,0 17-15,-1-17 0,18 0 16,89 0-16,-89 0 16,71 0-1,-106-17-15,17 17 0,18 0 16,-70 0-16</inkml:trace>
  <inkml:trace contextRef="#ctx0" brushRef="#br0" timeOffset="72557.4601">22190 13564 0,'0'0'0,"0"-17"0,-18-1 16,0 18-16,1-18 15,-18 1-15,-1 17 0,19 17 16,-36 19 0,0 17-16,35-18 15,-35 35-15,53-17 16,0-17-16,0-19 0,0 19 16,36-19-1,-19 1-15,36-36 16,-18 1-16,18-19 15,-35 1-15,0-18 16,-18 35-16,0-34 16,-18 34-1,0 18 1,18 18-16,18 34 16,35 54-1,17-35 1,1-18-16,-36-36 0,36 1 15,-54-18 1</inkml:trace>
  <inkml:trace contextRef="#ctx0" brushRef="#br0" timeOffset="74880.2366">21149 12894 0,'0'0'0,"0"18"109,35-18-93,-17 0-16,0 17 15,-1-17-15,19 0 0,-1 0 16,0 0 0,-17-17-16</inkml:trace>
  <inkml:trace contextRef="#ctx0" brushRef="#br0" timeOffset="76394.4176">23213 13141 0,'17'0'32,"19"0"-32,-1 0 15,0 0-15,53-18 16,-35 18-16,-17 18 0,34-18 16,-35 0-1,-17 0-15</inkml:trace>
  <inkml:trace contextRef="#ctx0" brushRef="#br0" timeOffset="76551.4359">23407 12982 0,'0'88'16,"17"1"-1,-17-36-15,18 35 16,-18-53-16,18 0 15,-1-17-15,1 0 0</inkml:trace>
  <inkml:trace contextRef="#ctx0" brushRef="#br0" timeOffset="77006.8371">24024 12418 0,'18'0'15,"-18"53"-15,17 17 16,-17-17-16,18 53 16,-18-53-16,18 0 15,-18 35 1,17-70-16,1 17 0,-18-17 16,18-18-16,-1 0 0</inkml:trace>
  <inkml:trace contextRef="#ctx0" brushRef="#br0" timeOffset="77162.168">24342 12806 0,'35'35'16,"0"-35"-1,-17 18-15,0-18 0,34-18 16</inkml:trace>
  <inkml:trace contextRef="#ctx0" brushRef="#br0" timeOffset="77562.9614">24712 12806 0,'0'53'16,"18"-18"-16,-1-17 16,1-1-16,35-17 15,0-17-15,-18-1 16,-17 0-16,35-52 16,-36 17-1,1 35-15,-18 1 0,18-1 16,-18 53-1,0 1 1,0-1-16,0-18 0,17 54 16,-17-36-16,0 1 15,18-1-15,-18 0 16,0-17-16,0-1 16,-18-17-1,-17 0 1,17-17-16,1 17 0,-36-18 15,17 18 1,1 0-16</inkml:trace>
  <inkml:trace contextRef="#ctx0" brushRef="#br0" timeOffset="77866.8946">23813 13282 0,'-18'0'16,"53"0"15,-17 0-31,17 18 16,18-18-16,70 17 15,-34 1-15,-1-18 0,141 0 16,-123 0-16,17-18 16,1 18-16,-1-17 0,-34 17 15,52 0-15,-106 0 16,-17 0-16,-1 0 16</inkml:trace>
  <inkml:trace contextRef="#ctx0" brushRef="#br0" timeOffset="78219.192">24148 13529 0,'0'18'0,"17"52"16,1-17-16,-18 35 15,18-35-15,-18 35 16,17-35-16,-17 0 16,0-35-16,0 0 15</inkml:trace>
  <inkml:trace contextRef="#ctx0" brushRef="#br0" timeOffset="78385.8303">24483 13776 0,'53'0'16,"0"0"-16,-36 0 15</inkml:trace>
  <inkml:trace contextRef="#ctx0" brushRef="#br0" timeOffset="78786.8967">24906 13705 0,'-18'0'15,"-17"18"1,0 35 0,17-35-16,1 17 0,17 35 15,0-34 1,17-19-16,1 1 16,17-18-16,-17 0 0,-1 0 15,1-18-15,0 1 0,-1-36 16,1 35-16,0-17 15,-18 17-15,17-17 16,-17 17-16,0 36 31,18 17-31,-18 1 16,18-1-16,17 35 16,-17-52-16,17 0 0,0 17 15,-17-35 1,-1 0-16</inkml:trace>
  <inkml:trace contextRef="#ctx0" brushRef="#br0" timeOffset="82033.711">26423 11659 0,'0'0'0,"0"-17"16,18 17 0,-1 17-16,-17 1 15,18 17-15,0-35 16,-18 18-16,0 0 0,17-1 16,1 1-16,0-18 15,-1 17-15,36-17 16,-18 0-1,54 18-15,-37-18 16,90 35-16,-72-35 16,124 36-1,-88-36-15,17 17 0,160 1 16,-125-18-16,19 0 0,193 0 16,-176 0-1,194 0-15,-194 0 16,18 0-16,194 0 15,-230 0-15,159 35 16,-194-17-16,142 17 16,-142-17-16,123 17 15,-140-17-15,-1-1 16,124 1-16,-123 0 16,-1-18-16,89 0 15,-106 0-15,-18 17 16,-18-17-16,1 0 0,70 0 15,-70 0-15,52 18 16,-70-18 0,0 0-16,35 0 0,-53 0 15,18 0-15,-35-18 16,-18 1 0,0-19-16,-35-17 15,35 36-15,-18-19 16,18 19-16</inkml:trace>
  <inkml:trace contextRef="#ctx0" brushRef="#br0" timeOffset="101269.7521">12682 10089 0,'18'0'31,"35"18"-15,17 17-1,-34-35-15,52 0 16,-53 0-16,36 0 16,-54 0-16,19 0 15,-36 18-15</inkml:trace>
  <inkml:trace contextRef="#ctx0" brushRef="#br0" timeOffset="101447.5434">12788 10319 0,'53'0'15,"0"-18"1,-35 18-16,35 0 15,0 18 1,-36-1-16,1 1 0</inkml:trace>
  <inkml:trace contextRef="#ctx0" brushRef="#br0" timeOffset="102265.2141">13758 10089 0,'0'-35'16,"-17"18"-1,-1-1-15,-35 18 16,36 0-16,-36 18 16,35-1-16,-17 54 15,17-36-15,0 0 16,18 1-16,0-1 0,0 0 15,18-17-15,17 35 16,1-36-16,-19 1 0,19-18 16,-19 0-16,18 0 0,18-35 15,-35 17-15,17-35 16,-35 35 0,0-52-16,0 52 15,-35-35-15,17 36 16,1 17-1,-1 0-15,18 35 16,18 0 0,-18-17-16,17 17 15,1-17-15,0 17 0,52 0 16,-52-17-16,52 17 16,-34-35-16,-1 0 15</inkml:trace>
  <inkml:trace contextRef="#ctx0" brushRef="#br0" timeOffset="102549.4961">14199 10213 0,'18'0'16,"17"-18"-16,-17 18 16,0-17-16,17 17 15,0 0-15,0 0 16,1 0-16,-19 0 0,1 0 15,0-18-15</inkml:trace>
  <inkml:trace contextRef="#ctx0" brushRef="#br0" timeOffset="103112.8456">14799 10072 0,'0'-18'15,"0"36"-15,0 17 16,0-17-16,18 35 15,-1-36-15,1 36 16,0-35-16,-1-1 16,19 1-1,-19-18-15,1 0 0,17-35 16,-17 17-16,-1 1 16,1-36-16,-18 17 15,18 19-15,-18-19 16,0 19-16,0 34 31,17 36-15,1-17-16,0 34 15,-1-17-15,-17-18 16,35 54 0,-17-54-16,-18 18 0,0-18 15,18 0-15,-18 1 0,0-1 16,-18-17-16,-17-1 15,17 1-15,-17-18 16,0 0-16,-1 0 0,1 0 16,-35-18-1,34 18-15,-34-17 16,17 17-16</inkml:trace>
  <inkml:trace contextRef="#ctx0" brushRef="#br0" timeOffset="108655.3407">10460 12188 0,'0'-35'16,"-18"18"-1,-17-1 1,17 0-16,1 18 15,-36 18-15,35 0 16,-17 34 0,17-16-16,1 17 0,-1 35 15,18-53-15,0 18 16,0-18-16,18 1 0,-1-19 16,36 19-16,-35-36 15,17-18-15,0 0 16,1 1-16,17-54 15,-36 36-15,18-53 16,-35 35-16,18 0 0,-18-71 16,-18 71-16,-17-88 15,18 53-15,-54-53 16,53 70-16,-17-17 16,17 71-1,1-19-15,17 54 16,0 52-1,35 54-15,-35-36 16,53 53-16,-35-70 16,17 52-1,0-70-15,-17-18 0,-1 18 16,1-17-16,35 34 16,-35-34-16,-1-19 0,1 1 15,0-1 1,-18-34-16</inkml:trace>
  <inkml:trace contextRef="#ctx0" brushRef="#br0" timeOffset="109117.5678">10830 12030 0,'0'-18'31,"36"18"-15,-1 0-1,0 18-15,-17-18 16,-1 17-16,36 1 15,-35 0-15,-18-1 16,0 1-16,-18 35 16,1-36-16,-1 36 15,0-35-15,18 35 16,0-35-16,0-1 16,0 1-16,18 0 15,0-1-15,17-17 16,-17 18-1,-1-18-15,1 0 0,0 0 16,-1 17-16,1-17 0,-1 0 16,1 0 15</inkml:trace>
  <inkml:trace contextRef="#ctx0" brushRef="#br0" timeOffset="109395.3253">10795 12224 0,'18'0'16,"17"-18"-1,35 18 1,-34 0-16,70 0 16,-71 0-16,53 0 15,-53 0-15</inkml:trace>
  <inkml:trace contextRef="#ctx0" brushRef="#br0" timeOffset="125217.3351">11695 12012 0,'-18'0'0,"36"0"47,-1 0-31,36 0-1,-18 0-15,18 0 0,-35 0 16,17 0-16,-17 0 15,0 0-15,34 18 16,-34-1-16,0-17 16,-18 18-16</inkml:trace>
  <inkml:trace contextRef="#ctx0" brushRef="#br0" timeOffset="125388.5781">11783 12277 0,'53'0'15,"0"-18"1,0 18 0,-18 0-16,-18 0 0,19 18 15</inkml:trace>
  <inkml:trace contextRef="#ctx0" brushRef="#br0" timeOffset="127523.9885">12735 12065 0,'0'0'0,"-17"-18"15,-1 18-15,0 0 16,1 18-16,-1-18 16,0 35-16,-17 1 15,35-1-15,-17 35 16,-1-52-16,18 17 16,18 1-16,-1-19 15,1 1-15,17-18 16,0-18-16,-17 1 15,35-54 1,-35 36-16,-1-53 16,-17 52-16,0-70 15,-17 54-15,-1-54 16,0 35-16,-35-35 16,36 53-16,-19 0 15,19 36-15,17 34 16,-18 1-16,18 70 15,18-17-15,17 52 16,-17-52-16,35 35 16,-18-53-16,-17 0 15,34 35 1,-34-35-16,17 17 16,1-17-16,-19-35 15,19-1-15</inkml:trace>
  <inkml:trace contextRef="#ctx0" brushRef="#br0" timeOffset="127946.5072">13300 12100 0,'-53'-17'16,"35"17"-16,-17 17 16,17-17-16,-17 36 15,35-19-15,-18 36 16,18-18 0,0-17-16,0 0 15,18-18-15,-18 17 0,18-17 0,-1 18 16,1-18-1,-18-18 1,0-17 0,18 17-16,-18 1 15,0-1-15,0 36 32,17 17-17,1-17-15,17 35 16,0-36-16,-17-17 0,17 36 15,-17-36-15,17 17 16,-17-17-16</inkml:trace>
  <inkml:trace contextRef="#ctx0" brushRef="#br0" timeOffset="128442.0587">13882 12100 0,'-18'0'15,"18"18"-15,18-18 63,-18-18-47,0 36 15,17 0 0,-17-36 0,0 0 32,18 18-48</inkml:trace>
  <inkml:trace contextRef="#ctx0" brushRef="#br0" timeOffset="131149.6649">14587 12012 0,'0'0'0,"0"-18"0,0 1 16,0-1 0,0 1-1,-17 17 1,-1-18-16,-17 18 15,17 0-15,-17 0 16,17 18-16,-52-1 0,52 18 16,0-17-16,1 17 0,-1 36 15,18-53 1,0 17-16,18-18 0,17 1 16,-17 0-16,52-18 15,-34 0-15,16-18 0,-34 0 16,17 1-16,1-36 15,-19 35-15,-17-17 16,0 0-16,0 17 16,-35 0-16,17 18 15,1 0 1,-1 18-16,18 53 16,0-36-16,18 18 0,17 70 15,-17-70-15,17 0 16,-17-18-16,-1 18 0,18 18 15,-17-18 1,-18-36-16,-18 1 16,18 0-16,-52-18 15,34 0-15,-17 0 0,-1 0 16,-17-36-16,36 1 16,-1 18-16,1-19 0,-1 19 15,0-19-15,18 19 16</inkml:trace>
  <inkml:trace contextRef="#ctx0" brushRef="#br0" timeOffset="131411.3233">14781 11448 0,'0'17'31,"0"19"-15,0-19-16,0 54 15,0-36-15,18 0 16,-18 1-16,0-1 0</inkml:trace>
  <inkml:trace contextRef="#ctx0" brushRef="#br0" timeOffset="131722.9872">15240 11606 0,'-35'0'0,"17"18"16,0 0-16,-17 52 16,18-34-16,17-1 0,0 18 15,0 35 1,17 0-16,1-53 15,-18 1-15,35-19 0,0 36 16,-17-35-16,17-1 16,-17-17-1,0 0-15,-1-17 0</inkml:trace>
  <inkml:trace contextRef="#ctx0" brushRef="#br0" timeOffset="132073.4877">15346 11906 0,'17'0'0,"36"0"16,-17 0-16,-19 0 15,19 0-15,-1-17 0,-17 17 16,17 0-16,-18 0 15,1 0-15,-18 35 16,-18-17 0,1-1-16,-18 36 0,17-35 15,0 35 1,18-36-16,18 19 16,0-19-16,34-17 15,-34 0-15,17 0 16,-17-17-16,17 17 15,-35-18-15,18 18 0,-36 0 16,1-18 0</inkml:trace>
  <inkml:trace contextRef="#ctx0" brushRef="#br0" timeOffset="132224.1222">15346 12047 0,'17'-17'16,"19"17"-1,17 0 1,-18 0-16,53-18 16,-53 0-16,-17 18 15,0 0-15,-1 0 0</inkml:trace>
  <inkml:trace contextRef="#ctx0" brushRef="#br0" timeOffset="132501.7561">15699 11536 0,'53'70'15,"17"1"-15,36 35 16,-53-18-1,-36-53 1,1 18-16,-18 35 16,0 1-16,-18-54 0,-17 53 15,18-70 1,-19 35-16,1-36 16,17 1-16</inkml:trace>
  <inkml:trace contextRef="#ctx0" brushRef="#br0" timeOffset="135416.1774">13176 13741 0,'-53'0'15,"0"0"-15,18 17 0,-18 19 16,36-1 0,-1 0-16,0 0 0,18 1 15,0 34-15,18-52 16,0 0-16,35 17 15,-18-35-15,-18 0 16,36-18-16,-17 1 16,-36-1-16,35-17 15,-35-1-15,0 19 0,-18-19 16,18 54 15,0 70-31,18-35 16,0 0-16,17 53 15,-35-53-15,17 0 0,-17-18 16,0 0-16,-17 36 16,-1-53-16,1-1 0,-1 1 15,-17-18-15,-36 0 16,18-18-16,18 1 16,-36-36-16,54 35 15,-19-35-15,36 18 16,18-36-16</inkml:trace>
  <inkml:trace contextRef="#ctx0" brushRef="#br0" timeOffset="135666.1119">13458 13423 0,'-17'0'16,"-1"18"0,18 17-16,-17 0 0,17 71 15,0-35-15,0-1 16,35 54-16,-18-71 16,1 0-16,0-18 0,35 0 15,-18-17-15,18-18 16,-18-18-1</inkml:trace>
  <inkml:trace contextRef="#ctx0" brushRef="#br0" timeOffset="135942.2101">13794 13582 0,'17'18'16,"-17"-1"-16,0 1 15,0 17-15,0-17 0,0 52 16,0-52-16,18 35 16,-18-18-1,0-17-15,18-1 0,-1 1 16,-17 0-16,18-1 16,-1 1-16,1-18 15,17 18-15,-17-18 16,0 0-16,-1 0 15,1-18-15</inkml:trace>
  <inkml:trace contextRef="#ctx0" brushRef="#br0" timeOffset="136072.5881">13794 13864 0,'0'-17'15,"17"17"-15,1-18 16,17 0-16,-17 18 15,17-17-15,0 17 16,-17 0-16,0 0 16</inkml:trace>
  <inkml:trace contextRef="#ctx0" brushRef="#br0" timeOffset="136288.7628">13970 13388 0,'35'53'16,"1"-18"-16,-19 0 15,18 54-15,-17-36 16,0-18-16,-1 53 16,-17-53-16,0 18 15,0-35-15,-17-1 16,-1 1-16</inkml:trace>
  <inkml:trace contextRef="#ctx0" brushRef="#br0" timeOffset="136583.3124">13600 13670 0,'0'-17'0,"17"-1"31,1 0-31,35 1 16,-36 17 0,19-18-16,-19 18 0</inkml:trace>
  <inkml:trace contextRef="#ctx0" brushRef="#br0" timeOffset="137115.8333">14411 13653 0,'18'0'16,"-1"0"-16,1 17 0,35-17 15,-36 0-15,1 0 16</inkml:trace>
  <inkml:trace contextRef="#ctx0" brushRef="#br0" timeOffset="137252.0679">14429 13794 0,'35'17'15,"-17"-17"1,17 18-16,0-18 16,0 0-16</inkml:trace>
  <inkml:trace contextRef="#ctx0" brushRef="#br0" timeOffset="137612.5643">15240 13564 0,'0'-17'0,"-53"34"15,35-17-15,-70 53 16,35-35-16,-17 52 16,52-34-16,-17 34 15,35-34-15,18-1 16,-18-18-16,17 19 0,18-19 16,-17 1-16,17-18 0,-17 0 15,17 0-15,1-18 16,-36 1-1,-18-19 1,0 36-16,1-17 0,-19-1 16,-17 1-16,36 17 15,-1 0-15,1-18 0</inkml:trace>
  <inkml:trace contextRef="#ctx0" brushRef="#br0" timeOffset="138718.313">15469 13264 0,'0'18'31,"0"17"-15,0 1-16,0 52 15,0-35-15,0 70 16,0-70-16,18 53 15,0-53-15,17 17 16,-17-34-16,17-19 16,0 19-16,0-36 15,-17 0-15</inkml:trace>
  <inkml:trace contextRef="#ctx0" brushRef="#br0" timeOffset="139091.5459">15734 13529 0,'18'0'16,"-1"0"-1,18 18-15,-17-18 0,0 17 16,-1-17-16,36 18 15,-53 0-15,18-1 0,-18 1 16,0 35 0,-18-36-16,1 19 15,-1-19-15,18 1 0,-18 0 16,18-1-16,0 1 0,0 17 16,18-35-16,0 35 15,-1-35 1,1 0-16,17 0 15,0 0-15,-17 0 16,0 0-16,-18-17 16,0-1-16</inkml:trace>
  <inkml:trace contextRef="#ctx0" brushRef="#br0" timeOffset="139302.7041">15769 13705 0,'18'18'31,"-1"0"-31,36-1 16,-35-17-16,35 0 15,-35 0-15,34 0 16,-34 0-1</inkml:trace>
  <inkml:trace contextRef="#ctx0" brushRef="#br0" timeOffset="139997.9558">16140 13194 0,'17'0'0,"1"35"15,17-17-15,18 52 16,18 1-1,-36-18-15,0-18 0,18 53 16,-35-35 0,-1-17-16,-17 69 15,0-52-15,0-17 0,-53 52 16,18-35-16,-18-18 16</inkml:trace>
  <inkml:trace contextRef="#ctx0" brushRef="#br0" timeOffset="142722.4637">21043 8132 0,'0'-18'16,"0"0"-16,18-17 0,17-53 15,0 17-15,-17 18 16,0-17-16,17-1 0,-17-17 16,-1 17-16,1 1 0,0-18 15,17-36-15,-35 71 16,17 0-16,-17 18 15,0 17-15,0 1 16,0-1-16,0 36 16,-17-1-16,-1 19 0,-17 34 15</inkml:trace>
  <inkml:trace contextRef="#ctx0" brushRef="#br0" timeOffset="143050.348">20867 7849 0,'17'0'15,"1"53"1,0 0-16,17 18 16,-17-18-16,-1-18 0,19-17 15,-19-1-15,18 1 0,18-18 16,-17 0 0,34-35-16,-34-1 15,34-52 1,-35 53-16,-17 17 0,0 1 0,-1-19 15</inkml:trace>
  <inkml:trace contextRef="#ctx0" brushRef="#br0" timeOffset="148873.8913">19297 2505 0,'0'17'31,"18"1"-31,17 17 16,0 1-16,89 16 16,-71-16-16,105 34 15,-87-34-15,17 17 16,0-18-16,0 18 0,124 70 15,-106-70-15,88 71 16,-106-72-16,-17-16 16,17 17-16,-35-36 0,0 19 15,0-19-15,0 19 16,-36-36-16</inkml:trace>
  <inkml:trace contextRef="#ctx0" brushRef="#br0" timeOffset="149312.2384">19703 3951 0,'17'0'15,"54"0"1,-18 0-16,17 0 15,71-18-15,-52 18 16,69 0 0,-87 0-16,17 0 0,-17 0 15,-1 0-15,1 0 0,-18-17 16,53-1-16,-89 18 16,1-17-16,-1-1 15,-34 18 1,-1 0-1,1 0-15,-19 18 16</inkml:trace>
  <inkml:trace contextRef="#ctx0" brushRef="#br0" timeOffset="150286.6795">19685 4904 0,'-18'17'16,"1"-17"-1,17 18-15,17-18 16,19 0 0,-1-18-16,71-17 15,-36 0-15,89-53 16,-71 35-16,124-36 16,-106 54-16,53-35 15,-89 34-15,1-17 16,-36 18-16</inkml:trace>
  <inkml:trace contextRef="#ctx0" brushRef="#br0" timeOffset="150513.7288">20690 4304 0,'36'-18'0,"17"1"16,-18 17-16,0 0 0,53 0 15,-52 0 1,-1 17-16,18 19 16,-53-19-16,17 18 0,-17 36 15,-17-36-15,17 1 16,-35 16-16,17-34 16,0-18-1</inkml:trace>
  <inkml:trace contextRef="#ctx0" brushRef="#br0" timeOffset="150992.4975">18362 2558 0,'0'17'15,"71"19"1,-1-1 0,-35-18-16,36 1 15,-18-18-15,-18 0 16,1 0 0</inkml:trace>
  <inkml:trace contextRef="#ctx0" brushRef="#br0" timeOffset="151147.3757">18662 2381 0,'-35'88'15,"-1"-35"-15,-34 53 16,52-71-16,1 36 16,17-36-1,0-17-15,35 0 0</inkml:trace>
  <inkml:trace contextRef="#ctx0" brushRef="#br0" timeOffset="151297.5238">19050 2646 0,'-18'70'15,"-17"1"1,35-36-16,0 1 15,0-19-15</inkml:trace>
  <inkml:trace contextRef="#ctx0" brushRef="#br0" timeOffset="151771.0667">18627 3881 0,'35'35'16,"0"0"-16,1 18 15,16 0 1,-34-35-16,35 17 16,-18-17-16,18-18 15,-35-18-15</inkml:trace>
  <inkml:trace contextRef="#ctx0" brushRef="#br0" timeOffset="151915.6254">18803 3898 0,'-35'53'16,"17"-18"-16,-17 54 15,17-1 1,18-53-16,36 0 15</inkml:trace>
  <inkml:trace contextRef="#ctx0" brushRef="#br0" timeOffset="152176.3983">19050 4092 0,'18'0'15,"-1"18"1,1 0-16,-18-1 16,18-17-16,-18 18 0,0 17 15,0-17 1,0 17 0,17-17-16,-17-1 0,18 1 15,-1 0-15,19-1 16,-19 1-1,1-18-15,0 0 16</inkml:trace>
  <inkml:trace contextRef="#ctx0" brushRef="#br0" timeOffset="152405.5793">18697 4957 0,'53'35'16,"-18"-18"-16,54 1 16,-54 0-16,0-18 0,18 17 15,-18-17-15,-17 18 0,17-18 16</inkml:trace>
  <inkml:trace contextRef="#ctx0" brushRef="#br0" timeOffset="152577.3514">18944 4957 0,'-35'88'0,"0"-53"16,-18 71-1,35-71-15,0 0 0,1 1 16,17-19-16,17 1 0,1-18 16</inkml:trace>
  <inkml:trace contextRef="#ctx0" brushRef="#br0" timeOffset="152960.7522">19297 5009 0,'18'0'15,"-1"0"1,1 0-16,-18 18 15,18-18-15,-18 18 0,0-1 16,0 1 0,0 0-16,0-1 15,17 19-15,1-36 16,-1 35-16,-17-18 16,18 1-1,-36 0 1,-34-1-1,34-17-15,-53 18 16,54 0-16,-54-18 16,53 0-16,1 0 15</inkml:trace>
  <inkml:trace contextRef="#ctx0" brushRef="#br0" timeOffset="153511.6843">21396 3545 0,'-53'-35'15,"0"35"1,-17 35-16,17 54 16,35-1-16,0-18 15,18 124-15,36 0 16,-1-123 0,0 0-16,89 52 15,17-70-15,-53-53 0,53-35 16,-70-1-1,-1-17-15,-34 1 0,-1-1 16,-18-18-16,-34-52 16,-1 70-16,-70-53 15,35 71-15,-70-18 16,52 35-16,0 18 16,-52 0-16,70 0 15</inkml:trace>
  <inkml:trace contextRef="#ctx0" brushRef="#br0" timeOffset="153924.1242">20884 3210 0,'0'-17'31,"0"34"-16,0 1-15,0 0 16,36 52-16,-1-35 16,0 36-16,1-36 15,-1 18-15,-35-18 16,17 18-16,-17-35 16,-17 0-1,-1-1-15,1-17 16,-1 0-16,0 0 15</inkml:trace>
  <inkml:trace contextRef="#ctx0" brushRef="#br0" timeOffset="154210.1119">20690 3792 0,'18'0'32,"35"36"-32,-35-19 15,52 19-15,-52-19 16,-1 18-16,1-17 0,0 0 16,-18-1-16,-18 1 15,0 0 1,-17-18-16,0 17 15,0 1-15,17-18 16,36 0 0</inkml:trace>
  <inkml:trace contextRef="#ctx0" brushRef="#br0" timeOffset="154702.6323">21943 4110 0,'0'0'0,"17"0"31,54 0-15,0 18-16,-1-18 16,89 17-1,-89 1-15,89-1 16,-88-17-16,52 0 15,-88 0-15,1 0 16,-1 0-16,-17 0 0,-36 0 16</inkml:trace>
  <inkml:trace contextRef="#ctx0" brushRef="#br0" timeOffset="154934.6067">22578 3969 0,'53'35'16,"-18"-35"-16,0 18 0,53 17 16,-35-17-1,0-1-15,18 36 0,-36-35 16,0 35 0,-35-18-16,0-17 0,-17-1 15,-1 1-15,-17 0 0,0-1 16,-1 1-16,-52-1 15,35 1 1,18-18-16</inkml:trace>
  <inkml:trace contextRef="#ctx0" brushRef="#br0" timeOffset="155615.2404">23530 4075 0,'-17'-18'15,"-1"36"1,18 17 0,0-17-16,0 70 15,35-18-15,-17-34 16,17-19-16,0 18 16,-17-35-16,53 0 15,-54 0-15,36-52 16,-35 34-16,0-35 15,-1 18-15,-17-1 16,0 19-16,0 34 16,18 36-1,-1-17-15,1 69 16,0-34-16,-18-18 16,17 53-1,-17-53-15,0-18 0,0 18 0,-35 17 16,17-52-1,-17 0-15,18-1 0,-54 1 16,36-18-16,-1-18 16,-17-17-16,18 0 15,18 0-15,-1-1 0,-17-17 16</inkml:trace>
  <inkml:trace contextRef="#ctx0" brushRef="#br0" timeOffset="155947.8083">23477 3792 0,'-17'0'0,"34"0"31,-17-17-16,18 17-15,0-18 0,-1 0 16,19-34 0,-19 34-16,1-17 0,17-1 0,0 1 15,-17 0-15,0 17 16,-1 18 0,1 35-1,0-17-15,-1 17 0,19 36 16,-19-36-16,18-17 15,18 35-15,-17-53 16,-19 17-16</inkml:trace>
  <inkml:trace contextRef="#ctx0" brushRef="#br0" timeOffset="157798.8814">24289 4092 0,'17'0'47,"19"0"-31,-1 0-16,18 0 0,17-17 15,-17 17-15,-17 0 16,-1 0-16,-17 0 15</inkml:trace>
  <inkml:trace contextRef="#ctx0" brushRef="#br0" timeOffset="157927.8809">24342 4286 0,'35'0'0,"36"0"15,17-35 1,-53 35-16,53-18 15,-53 18-15</inkml:trace>
  <inkml:trace contextRef="#ctx0" brushRef="#br0" timeOffset="158311.2241">25188 4039 0,'-70'18'15,"-1"35"-15,1 17 16,52-34-16,18 34 16,35-17-1,-17-35-15,53 17 16,-36-35-16,35-18 15,-34 1-15,-1-36 16,-35 35-16,0-35 16,0 36-16,-18-1 15,1 0-15,-1 36 16,36 35 0,-18-18-1,53 18-15,-18-18 16,0-17-16,0 0 0,18-1 15,-17-17-15,-1-17 16</inkml:trace>
  <inkml:trace contextRef="#ctx0" brushRef="#br0" timeOffset="162555.7119">21625 4039 0,'18'0'31,"-18"-17"141,-18 17-156,1 0-16,-1-18 16,-35 18-1,35 0-15,-34 18 16,16-18-16,19 0 15,-36 17-15,35-17 16,0 18-16,-17 0 16,18-1-16,-1 19 15,18-19 1,0 1-16,0-1 16,18 1-16,-1 0 15,1-18-15,-1 17 16,1 1-16,17 0 15,-17-1-15,17-17 16,-17 0 0,0 0-16,-18-17 15,17-1-15,-17 0 16,0 1-16,-17-1 0,17 0 16,-18-17-16,0 18 15,1-1 1,17 0-16,-36 18 15,19 0-15</inkml:trace>
  <inkml:trace contextRef="#ctx0" brushRef="#br0" timeOffset="177253.2089">9754 12383 0,'0'-18'0</inkml:trace>
  <inkml:trace contextRef="#ctx0" brushRef="#br0" timeOffset="178536.5737">9878 12277 0,'17'0'16,"1"0"0,0 0-1,-1-18 1,1 18-1,-36 0 17,1 0-1,-1 0-15,0 0-16,-17 0 15,18 0-15,-1 0 0,0 18 16,-17-18-16,0 17 15,17-17-15,-17 18 16,35 0-16,-18-18 16,18 17-16,-18-17 15,18 18 1,0 0 0,18-18-1,-18 17-15,0 1 16,18-1-16,-18 19 15,0-19-15,17 19 16,-17-1-16,0 35 16,18-17-16,-18 53 15,0-53-15,0 71 16,0-54-16,18 71 16,-18-70-16,17 70 15,-17-53-15,36 71 16,-36-53-16,35 70 15,-17-88-15,17 89 16,-18-89 0,1 53-16,0-70 15,-1 70 1,-17-71-16,18 71 16,-18-70-16,18 52 0,-18-70 15,35 35 1,-35-35-16,35 36 15,-17-54-15,-1 0 0,1 0 16,0-17-16,-18 0 16,0-1-1,0 1 1,0 0 0,0-1-16,0 1 15,17 0-15,19 17 16,-19-35-16,19 17 15,-1-17-15,35 18 16,-34 0 0,34-1-16,-34-17 15,-19 18-15,36 0 16,-35-18-16,17 17 16,-17-17-16,-18-17 15,17 17-15,-17-18 16,0 0-16,-17 18 0</inkml:trace>
  <inkml:trace contextRef="#ctx0" brushRef="#br0" timeOffset="178855.4321">10548 15311 0,'-18'0'16,"18"17"-1,18 18 1,0-17-16,17-18 16,-17 18-16,17-1 0,35 19 15,-34-19-15,17 36 16,-36-35 0,-17 0-16,18 52 15,-18-52-15,-18 35 16,1-18-16,-1-17 15,0 17-15,1-18 0,-19 19 0,19-19 16,-36 36-16,18-35 16,17 0-16,0-1 15,1 1-15,-19 17 16</inkml:trace>
  <inkml:trace contextRef="#ctx0" brushRef="#br0" timeOffset="185244.1691">18274 9155 0,'0'-18'15,"-18"18"1,36 0 47,0 0-48,17 0 1,-18 0-16,1 0 0,0-18 15,17 18-15,0 0 16,-17 0-16,0-17 16,-1 34-16,1-17 15,-1 0-15,-17 18 16,18-18 0</inkml:trace>
  <inkml:trace contextRef="#ctx0" brushRef="#br0" timeOffset="186044.0762">20496 9137 0,'-17'0'0,"34"0"47,1 0-32,0 0-15,17 0 16,0 0-16,71 0 15,-35 18-15,-1-18 0,18 0 16,124 17-16,-106-17 16,141 18-16,-106-18 15,-18 0-15,160 18 16,-160-1-16,1-17 0,70 35 16,-106-35-1,-18 18-15,19 0 16,-54-18-16,0 0 0,-17 17 15</inkml:trace>
  <inkml:trace contextRef="#ctx0" brushRef="#br0" timeOffset="197639.4064">11483 14940 0,'-18'0'15,"18"-17"-15,0-1 16,0 0 15,0 1-15,18 17-1,0 0 1,-1 0 0,1 17-16,17 1 15,0 0-15,-17 17 0,0-18 16,17 19-16,-17-1 15,17 0-15,-17 18 0,-1 0 16,1 71-16,-18-72 16,0 37-1,-18-72-15,18 19 0,-35-19 16,0-17-16,17 0 16,-35-35-16,35 17 15,-17-35-15,17 18 16,18 17-16,0-17 0,18 0 15,17 0 1,-17 35-16,17 0 0,-17 0 16,17 0-16,18 35 15,-35-17-15,-1 17 0,1-18 16,0 1-16,-1 35 16,-17-35-16,0-1 15,0 1-15</inkml:trace>
  <inkml:trace contextRef="#ctx0" brushRef="#br0" timeOffset="198292.1559">12030 15275 0,'17'0'16,"1"-17"-1,0 17-15,-1 0 16,1-18-16,17-17 16,-17 17-16,-1-17 0,-17 17 0,18-35 15,-18 36 1,0-36-16,0 35 16,-18 0-16,-34-17 15,34 18-15,-17 17 16,17 0-16,0 17 15,1 1-15,17 52 16,17-17-16,19 53 16,-19-53-16,19 70 15,-19-87-15,-17 52 16,0-70-16,-17 35 16,-1-36-16,-35-17 15,18 0 1,-18-17-16,35-1 15,-17 0 1,17 1-16,36-1 0,35 18 16,-18 0-16,71 18 15,-36-18 1,72 17-16,-89-17 16,17 18-16,18-18 15,-52 0-15,-1 18 16,-35-1-16</inkml:trace>
  <inkml:trace contextRef="#ctx0" brushRef="#br0" timeOffset="198545.932">11465 15769 0,'71'18'15,"123"-18"1,-106 0-16,212-35 16,-212 35-16,-17 0 15,-1 0-15,-17 0 0,-18 0 16,1 0-16,-19 17 15</inkml:trace>
  <inkml:trace contextRef="#ctx0" brushRef="#br0" timeOffset="198918.9973">11677 15981 0,'71'53'15,"52"53"1,-35 35 0,-70-53-1,-18-35-15,-18 17 16,-17-34-16,-18 17 15,18-36-15,-36-17 16,36 0-16,-18-35 16,35 17-16,18-17 15,18 17-15,17-17 16,1 35-16,52 0 16,-53 18-16,36-1 15,-36 1 1,18 0-1,-36-1-15</inkml:trace>
  <inkml:trace contextRef="#ctx0" brushRef="#br0" timeOffset="199286.0574">12206 16175 0,'71'0'16,"-36"0"-16,71 35 16,-89-35-1,1 18-15,0 35 0,-18-36 16,-18 19-16,0-1 0,-17 35 15,18-34-15,-19 34 16,36-34 0,0-19-16,18 54 15,-18-54-15,53 19 16,-18-36-16,0 17 16,1-17-16,-19 0 15,-17-17-15,-17 17 16,-1-18-16</inkml:trace>
  <inkml:trace contextRef="#ctx0" brushRef="#br0" timeOffset="199407.238">12277 16563 0,'88'-18'0,"0"1"15,-35-1-15,35-17 16</inkml:trace>
  <inkml:trace contextRef="#ctx0" brushRef="#br0" timeOffset="199769.8383">13018 15699 0,'35'17'15,"35"1"-15,-34-18 16,-1 0-16,18 18 16,0-18-1,-36 0-15</inkml:trace>
  <inkml:trace contextRef="#ctx0" brushRef="#br0" timeOffset="199894.743">13159 15998 0,'88'0'16,"-35"0"-1,-18-17-15</inkml:trace>
  <inkml:trace contextRef="#ctx0" brushRef="#br0" timeOffset="203278.8653">13917 14940 0,'0'0'0,"18"-17"0,-1-1 15,1 18 1,17 0-16,-17 0 15,0 0-15,34 53 16,-16-18-16,-19 0 16,19 1-16,-19 17 0,19 35 15,-19-35 1,-17 0-16,0 17 0,0-52 16,-35 17-1,17-17-15,1-18 16,-36-36-1,35 19-15,0-36 16,1 35-16,17 1 16,17-1-16,1 18 15,0 0-15,35 0 16,-18 18-16,0-1 16,-17 1-16,0-1 0,34 19 15,-34-19 1</inkml:trace>
  <inkml:trace contextRef="#ctx0" brushRef="#br0" timeOffset="203940.8703">14517 15205 0,'0'0'0,"17"0"16,1 0 0,0-18-16,-1 18 0,19-18 15,17 1 1,-18-1-16,0-17 0,-17 17 16,-1-17-16,-17-18 15,0 0 1,0 18-16,-17 0 0,17 17 15,-36-17-15,19 17 16,-1 18-16,1 0 16,17 35-16,-18 18 15,0 0-15,18 53 16,0-53-16,0 70 16,0-70-16,-17 35 15,-1-52-15,18 17 16,-18-36-16,1-17 31,17-17-31,0-1 16,-18-17-16,36 17 15,-1-17 1,1 35-16,17 0 0,-17 0 16,35 17-1,-18 1-15,-17 0 0,17-1 16,0-17-16,-17 18 0,0 0 15,-1-1-15,1-17 0,-18 18 16,0 0-16</inkml:trace>
  <inkml:trace contextRef="#ctx0" brushRef="#br0" timeOffset="204229.9731">13935 15610 0,'35'0'16,"-17"0"-16,35 0 15,70 0-15,36 0 16,-71 0-1,18 0-15,-18 0 0,106 0 16,-106 0-16,53 0 16,-70 0-16,-1 0 15,-34 0-15</inkml:trace>
  <inkml:trace contextRef="#ctx0" brushRef="#br0" timeOffset="205025.5743">14093 15928 0,'0'-18'16,"18"18"-16,0 0 15,52 0 1,36 71 0,-35-1-16,-36 19 15,-17-54-15,-18 0 16,-18 36 0,0-36-16,-35 18 15,18-35-15,-35-1 16,52-17-16,-17 0 15,17-17-15,18-19 16,18 1-16,17 0 16,0 35-16,36-18 15,-36 36-15,18-1 16,-18 1-16,36 17 16,-54-17-16,1 0 15,-18-1-15</inkml:trace>
  <inkml:trace contextRef="#ctx0" brushRef="#br0" timeOffset="208107.1267">14940 16175 0,'18'-18'16,"-18"1"31,-18 17-32,1-18-15,-1 18 16,-17 0 0,17 0-16,-17 0 0,-1 35 15,19-17-15,-1 0 16,0-1-16,18 1 0,-17 17 16,17 0-1,17 1-15,1-19 0,0 1 16,-1 0-16,19-1 15,-19-17-15,1 0 16,0 0-16,17 0 0,-17-17 0,-1-36 16,-17 35-16,0-35 15,0 35-15,0-34 16,0 34 0,-17-17-16,17 52 31,35 54-16,-18-36-15,1 0 0,53 36 16,-36-36 0,-17 0-16,34 1 15,-34-19-15,0 1 0,-1-18 16</inkml:trace>
  <inkml:trace contextRef="#ctx0" brushRef="#br0" timeOffset="208739.9726">15540 15857 0,'0'18'16,"18"-18"-1,-1 0 1,-17-18-16,18 18 16,-36 0 30,18 18-14,0 0-17,18-18 17,-1 0-17,-17-18 1,0 0-16,-17 18 15,17-17-15,-18 17 16,1 0-16,-1 0 16,36 0 15,-1 0-31</inkml:trace>
  <inkml:trace contextRef="#ctx0" brushRef="#br0" timeOffset="210080.9817">16387 15117 0,'-18'0'0,"0"0"15,1 0 1,-36 35 0,35-18-1,18 1-15,-35 35 16,35-35-16,-18 17 0,18 18 15,0 0 1,18-36-16,-1 1 16,19-18-16,-19-18 0,19 1 15,17-36 1,-36 18-16,-17-18 16,18-18-16,-18-17 15,0 35-15,0 0 16,-18 0-16,1-35 15,-1 53-15,0-36 16,1 36-16,17 17 16,-36 18-16,36 18 15,0 70 1,0-53-16,18 89 16,0-71-1,-1 0-15,36 52 0,-35-69 16,-1 17-16,36 0 15,-17-18 1,-19-18-16</inkml:trace>
  <inkml:trace contextRef="#ctx0" brushRef="#br0" timeOffset="212399.7293">16916 15099 0,'-18'0'16,"18"-18"-16,-18 18 16,18-17-1,-17-1-15,-1 18 16,1 0-16,-19 0 16,19 18-1,-19 35 1,19-1-16,17-16 15,-18-1-15,18 0 0,18 1 16,-1-19-16,1 1 16,0-18-16,-1 0 15,19 0-15,-1-35 0,0 17 16,-17-17-16,-1 17 16,-17-17-16,18-18 15,-18 18-15,-18-18 16,18 35-16,-17 0 15,-1 18-15,18 36 16,0-1 0,0 0-16,18 0 0,-1 1 0,1-1 15,35 18 1,-18-35-16,-17 17 0,-1-18 16,1-17-16,17 36 15</inkml:trace>
  <inkml:trace contextRef="#ctx0" brushRef="#br0" timeOffset="212917.5298">16140 15716 0,'-18'18'0,"36"-36"47,-1 18-47,1-17 15,17 17-15,0 0 0,54 0 16,-36 0-16,17 0 16,1 0-16,105 0 15,-88 0-15,0 0 16,89 17-16,-107-17 16,54 18-1,-36-18-15,-70 0 16,-1 0-16,-34 0 0</inkml:trace>
  <inkml:trace contextRef="#ctx0" brushRef="#br0" timeOffset="213472.8638">16404 16157 0,'-35'0'15,"-18"18"1,18 17 0,17 0-16,0 18 0,18 0 15,18-17-15,-18-19 16,35 18 0,1-17-16,-1 0 15,0-36-15,-17 18 16,35-53-16,-36-17 15,1 34-15,-18 1 16,0 0-16,-18-53 16,18 52-16,-17 1 0,17-18 15,-18 18-15,-17-36 16,35 36-16,-18 17 0,18 1 16,-17-1-16,17 36 15,0 17-15,0 0 16,17 18-16,-17 18 0,35 52 15,-17-70-15,17 53 16,1-71 0,-19-17-16,36 17 0,-18-35 15,-17 0-15</inkml:trace>
  <inkml:trace contextRef="#ctx0" brushRef="#br0" timeOffset="213835.3923">16686 16034 0,'18'-18'0,"17"18"16,-17 0-16,53 0 15,-54 0-15,54 18 16,-54-1-1,19 1-15,-36 0 16,-18 35-16,0-36 16,-35 54-16,36-36 15,-18 18 1,35-18-16,0-17 0,0 17 16,17-17-16,1-1 0,52 1 15,-34-18-15,-19 18 16,54-18-16,-54 0 15,1 0-15,0 0 16,-36 0 0</inkml:trace>
  <inkml:trace contextRef="#ctx0" brushRef="#br0" timeOffset="214011.8583">16686 16281 0,'36'0'16,"-1"0"-16,0 0 15,89 0 1,-71 0-16,52 0 16,-69 0-16,34 17 15</inkml:trace>
  <inkml:trace contextRef="#ctx0" brushRef="#br0" timeOffset="217577.6375">16986 14623 0,'0'-18'0,"0"0"16,-17 18-16,17-17 15,-18-1-15,0 18 16,1-18-16,-36 18 16,18 0-16,-1 0 15,-17 0-15,0 0 0,-88 18 16,71-18-16,17 18 16,-18-18-16,1 0 0,-71-18 15,88 18 1,17 0-16,-34 0 0,35 0 15,-1 0 1,19 0-16,34 0 16,19 0 15,-19 0-31,1 0 16,-18 18-16,0-1 15,0 19-15,-18-1 0,1 53 16,17-35-16,-18 88 15,18-53-15,-18 106 16,18-88-16,0 106 16,0-89-16,18 71 15,-18-105 1,0 69-16,18-87 16,-18-1-16,0 1 0,-18-18 15,18 70-15,18-87 16,-1 52-1,1-71-15,17 36 16,0-35-16,71 0 16,-35-18-16,70 17 15,-53-17-15,0 0 0,106 0 16,-105 0-16,122 0 16,-123 18-1,1-18-15,-1 18 0,35 17 16,-52-17-16,-1 17 15,-34-18-15,17 1 16,-36 0-16,1-18 16,-1-18-1,-17-35 1,18 18-16,-18-18 0,0-123 16,18-1-1,-36-140 1,0 34-1,-34-16 1,16 140-16,-34-141 16,34 177-16,-52-89 15,53 141-15,-36-35 16,36 54-16,-18-19 16,36 53-16,-19-17 15,1 17-15,-18 1 16,18 17-16,-36 35 15,18-17-15,-17 70 16,35-35-16,-1 0 16</inkml:trace>
  <inkml:trace contextRef="#ctx0" brushRef="#br0" timeOffset="218171.8194">16757 16863 0,'-18'17'16,"-17"72"-1,35-1 1,18-35-16,-18 17 16,35 36-16,18-18 15,-18-52-15,89 69 16,-71-69 0,52 17-16,-69-36 15,34 1 1,-35-18-16,1 0 15,-19-18-15</inkml:trace>
  <inkml:trace contextRef="#ctx0" brushRef="#br0" timeOffset="218427.7623">17268 17410 0,'18'0'16,"0"17"-16,-1-17 0,36 18 15,-17 0-15,17 34 16,-18-16 0,0 34-16,-17-34 15,-1-1-15,-17-18 0,-35 54 16,17-53 0,1-1-16,-18 1 15,-1-18-15,19 0 0,-36 0 16,35 0-1,18-18-15</inkml:trace>
  <inkml:trace contextRef="#ctx0" brushRef="#br0" timeOffset="219206.4101">18450 17374 0,'-17'-17'15,"-19"-1"1,1 0 0,17 18-16,-17 18 0,18 17 15,17 1-15,-18-1 16,18 0-1,0 0-15,0-17 0,18 17 0,17 1 16,-18-19-16,19-17 16,17 0-16,-18-35 15,-17 17-15,34-52 16,-34 35-16,0-54 16,-18 36-16,-18-35 15,18 35-15,-18-35 16,1 35-16,-18-17 15,17 34-15,-35-34 16,35 52 0,1 18-16,17 18 15,0 70 1,17-17-16,19 52 16,17 0-1,-36-52-15,54 17 16,-36-70-16,36 35 15,-54-36-15,36 1 16,-35 0-16,-1-1 16</inkml:trace>
  <inkml:trace contextRef="#ctx0" brushRef="#br0" timeOffset="219501.4663">18045 17921 0,'53'0'16,"52"18"-16,36-18 15,53 17 1,-105-17-16,69 18 16,-34 0-1,-71-18-15,0 17 0,0-17 16,-36 18-16,-34-18 16</inkml:trace>
  <inkml:trace contextRef="#ctx0" brushRef="#br0" timeOffset="219934.6826">18309 18274 0,'-53'53'0,"18"-36"15,0 72-15,17-54 16,18-17-16,18 17 0,-1-18 16,1-17-16,35 0 15,-18 0-15,0-17 0,36-36 16,-53 18 0,17-36-16,-35 1 15,0 34-15,0 1 16,-18 0-16,-17-18 15,17 35-15,1 1 16,-1-1-16,18 0 0,-18 1 16,18 34-1,0 36-15,0-18 16,18 71-16,0-53 16,17 35-1,0-35-15,1 0 16,-1-35-16,18-1 15,-36-17-15,19-17 16</inkml:trace>
  <inkml:trace contextRef="#ctx0" brushRef="#br0" timeOffset="220230.1584">18662 18274 0,'18'0'16,"35"18"0,-18-18-16,0 17 0,18 1 15,-18-1 1,-17 1-16,-18 17 0,0-17 16,0 35-1,-18-35-15,1 52 16,-1-52-16,18 17 0,18-17 15,-18-1-15,17-17 16,19 18-16,-19-18 16,1-18-16,17 18 15,-35-17-15</inkml:trace>
  <inkml:trace contextRef="#ctx0" brushRef="#br0" timeOffset="220363.1592">18644 18521 0,'18'0'16,"0"-18"-16,70 18 16,-53 0-16,36-17 15,34-1-15,-52 0 16,0 1-16</inkml:trace>
  <inkml:trace contextRef="#ctx0" brushRef="#br0" timeOffset="221180.575">19791 17903 0,'0'-17'15,"-18"-1"-15,1-17 16,-1 17-16,0 1 16,1-1-16,-1 18 0,-35 0 15,35 0 1,-17 18-16,18-1 0,-1 19 0,-17 34 16,35-35-1,0 1-15,0-1 0,17 0 16,36 18-16,-18-35 15,36-18-15,-36 0 16,1-18-16,34-17 16,-52 17-16,-1-17 15,-17-18-15,0 18 16,0-1-16,-17 1 16,17 18-16,-18 17 0,18 17 15,0 1-15,18 70 16,-18-35-1,17 0-15,19 0 0,-19 17 16,1-17-16,0-17 0,-18 16 16,17 1-1,-34-17-15,17-19 0,-18-17 0,-17 18 16,-1-18-16,-17-18 16,18 1-1,0-1-15,-18 0 16,35-17-16,1 17 0,-1-17 15,18 0 1</inkml:trace>
  <inkml:trace contextRef="#ctx0" brushRef="#br0" timeOffset="221486.2722">20091 17357 0,'0'-18'0,"-18"18"16,0 35-1,18 36-15,-17 52 16,17-34-16,0 52 15,0-71 1,17 1-16,1-18 0,17 0 16,-17-36-16,17-17 15,18 0-15,-35-17 16,-1-1-16</inkml:trace>
  <inkml:trace contextRef="#ctx0" brushRef="#br0" timeOffset="222047.149">20355 17533 0,'0'-18'16,"18"18"-16,0-17 16,52 17-16,-35 17 15,18 1-15,-35 17 16,0-17-16,-18 53 15,0-54-15,0 18 0,-18 18 16,0-17 0,1-19-16,17 19 0,-18 16 15,18-34-15,35 17 16,-17-17-16,35-18 16,-35 0-16,34 0 15,-16-18-15,-19 18 16,-17-17-1</inkml:trace>
  <inkml:trace contextRef="#ctx0" brushRef="#br0" timeOffset="222203.7579">20479 17833 0,'17'-18'15,"19"18"1,-1 0-16,53-17 15,-53 17-15,18-18 16,-17 18-16,-1 0 16</inkml:trace>
  <inkml:trace contextRef="#ctx0" brushRef="#br0" timeOffset="222421.165">20743 17251 0,'36'-18'0,"-1"53"16,0 1-1,0-1-15,36 89 16,-36-54-16,36 106 16,-54-105-16,19 70 15,-36-88-15,-18 0 0,-17 35 16,17-53-1,-17 1-15</inkml:trace>
  <inkml:trace contextRef="#ctx0" brushRef="#br0" timeOffset="224284.6859">21661 17692 0,'17'17'15,"18"-17"1,1 0 0,52 0-16,-53 0 15,36 0-15,-36-17 16,-17 17-16</inkml:trace>
  <inkml:trace contextRef="#ctx0" brushRef="#br0" timeOffset="224423.0265">21678 17921 0,'35'18'0,"36"-1"15,-18-17 1,0 0-16,53-35 15,-71 35-15</inkml:trace>
  <inkml:trace contextRef="#ctx0" brushRef="#br0" timeOffset="225456.0869">22860 17851 0,'-18'-36'15,"18"19"-15,-17-1 16,-1 0-16,0 18 0,1-17 16,-36-1-16,35 18 15,-17 0-15,-18 53 16,35-35-16,-17 52 15,35-17-15,18 35 16,-1-52-16,54 34 16,-36-52-16,53-18 15,-52 0 1,34-18-16,-52 1 16,0-36-16,-18 35 15,0-53-15,0 54 16,-18-19-16,0 36 15,1 18 1,17 0-16,17 52 16,-17-17-16,36 53 15,-19-71-15,-17 18 16,18 0-16,-18-18 0,0-17 16,0 17-16,0-17 0,-35 0 15,17-18-15,-35-18 16,18 0-16,17-17 15,-17 17-15,17-17 0,1 0 16,17 0-16,-18-36 16,36 36-16</inkml:trace>
  <inkml:trace contextRef="#ctx0" brushRef="#br0" timeOffset="225646.6043">23142 17233 0,'0'35'16,"0"18"0,0 0-16,0 0 15,0-35 1</inkml:trace>
  <inkml:trace contextRef="#ctx0" brushRef="#br0" timeOffset="225935.4797">23513 17251 0,'-18'17'16,"0"-17"-16,-17 71 15,17-36-15,18 36 16,0-1-16,0 1 16,0 0-16,0-1 0,36 54 15,-19-89-15,19 18 16,34 0-16,-17-36 15,-18-17-15,-17 0 16</inkml:trace>
  <inkml:trace contextRef="#ctx0" brushRef="#br0" timeOffset="226235.4462">23795 17604 0,'18'17'0,"17"19"16,0-1-1,-17-18-15,17 1 16,-17 0 0,-1-1-16,-17 1 0,0 0 15,0-1-15,-17 1 16,-1 35-1,0-36-15,18 1 16,-17 0-16,-1-1 31,0-17-15,1 0-16</inkml:trace>
  <inkml:trace contextRef="#ctx0" brushRef="#br0" timeOffset="226369.1494">23760 17956 0,'17'-35'31,"1"17"-31,17 1 16,-17-1-16,52 1 16,-52-1-16,53 0 15,-54 18-15,18-17 16,-17 17-16</inkml:trace>
  <inkml:trace contextRef="#ctx0" brushRef="#br0" timeOffset="226597.0577">24024 17198 0,'18'18'16,"17"34"-1,0 1-15,18 71 16,0-36-16,-18 0 0,36 71 15,-53-106-15,-1 17 16,-17-17-16,18 0 0,-36-17 16,-17 34-16,17-35 15,-17-17-15</inkml:trace>
  <inkml:trace contextRef="#ctx0" brushRef="#br0" timeOffset="230811.6596">11324 16528 0,'0'17'78,"18"-17"-62,-18 18 0,0 0-1,0-1-15,0 1 0,0 17 16,0 18-1,0-18-15,0 1 0,0 17 16,17-18 0,-17-18-16,18 36 0,0-35 15,-1 0-15,19-1 16,-1 1-16,-17-18 16,52 18-16,-35-18 15,54 0-15,-36 0 16,-1 0-16,1 0 15,0 0-15,88-18 16,-88 18-16,18 18 0,-1-18 16,-17 0-16,71 17 15,-71-17-15,0 0 0,0 0 16,-1 0-16,37 0 16,-36 0-16,-18 0 0,0-17 15,0 17-15,18-18 16,-35 0-16,0 1 15,-1 17 1,-17-18 0,0 0 15,0 1-31,0-1 16,0 0-16,0-34 15,18 34-15,-18-17 0,18-18 16,-18 35-1,0 0-15,-18 1 16,0 17-16</inkml:trace>
  <inkml:trace contextRef="#ctx0" brushRef="#br0" timeOffset="231942.6751">11765 17886 0,'-17'-18'16,"-1"18"-16,0-17 15,1 17 1,17 17 0,-18 18-1,0-17-15,18 17 0,0 36 16,-17-36-1,17 1-15,35-1 0,-35-18 16,35-17-16,1 0 16,-1-35-1,-18 18-15,19-72 16,-36 54-16,0-53 16,0 35-16,0 18 0,-18-71 15,0 53 1,1-18-16,-1 18 0,-17-70 15,0 88-15,-1-54 16,19 72-16,-1-1 16,18 36-16,0 52 15,18-17-15,17 53 16,0-35-16,18 70 16,-35-88-1,17 53-15,0-71 16,1 53-16,-19-70 15,1-1-15,0 1 0,-1-18 16,1 0 0</inkml:trace>
  <inkml:trace contextRef="#ctx0" brushRef="#br0" timeOffset="232369.7667">12188 17515 0,'-17'18'16,"34"-36"-1,1 18-15,0 0 16,17 0 0,-17 0-16,17 18 15,-35 0-15,18 17 16,-18-17-16,-18 35 16,18-36-16,-35 54 15,17-36-15,18 18 16,0-18-16,18 18 15,-1-35-15,54 17 16,-36-35-16,36 18 16,-54-18-16,36-18 15,-35 18-15,0-18 16</inkml:trace>
  <inkml:trace contextRef="#ctx0" brushRef="#br0" timeOffset="232536.9625">12224 17780 0,'17'0'0,"1"0"16,0 0-16,17 0 0,0 0 16,1 0-16,-1 0 0,-18 0 15,36 0 1,-35 0-16,0 0 0</inkml:trace>
  <inkml:trace contextRef="#ctx0" brushRef="#br0" timeOffset="232942.7185">11007 17286 0,'0'18'16,"0"-1"-16,17-17 0,1 18 15,-18 0 1,18-18-16,-1 0 16</inkml:trace>
  <inkml:trace contextRef="#ctx0" brushRef="#br0" timeOffset="233070.7023">11148 17304 0,'17'17'0,"19"19"15,-19-36-15,19 17 16,-19-17 0</inkml:trace>
  <inkml:trace contextRef="#ctx0" brushRef="#br0" timeOffset="233398.6735">12541 17251 0,'18'17'16,"-18"1"-1</inkml:trace>
  <inkml:trace contextRef="#ctx0" brushRef="#br0" timeOffset="233537.8559">12647 17286 0,'0'35'16,"0"-17"-1,0 0 1</inkml:trace>
  <inkml:trace contextRef="#ctx0" brushRef="#br0" timeOffset="234244.2105">13335 17657 0,'35'0'15,"-17"0"-15,17 0 0,-17 0 16,-1 0-16</inkml:trace>
  <inkml:trace contextRef="#ctx0" brushRef="#br0" timeOffset="234354.5955">13353 17851 0,'0'17'0,"17"1"16,36-18-1,-18-18-15,1 1 16</inkml:trace>
  <inkml:trace contextRef="#ctx0" brushRef="#br0" timeOffset="235006.6762">14023 16845 0,'-18'0'16,"18"18"0,-17-1-16,17 1 15,0 0-15,0-1 16,0 1-16,0 0 15,17-18-15,1 17 0,0 1 16,-1 0-16,54 17 16,-18-18-16,0-17 15,70 18-15,-35 0 16,-17-18-16,17 0 0,0 0 16,18 0-16,-18 17 0,89-17 15,-89 0 1,0 0-16,53 0 15,-88-17-15,35-19 16,-70 19-16,0-36 16,-18 18-16,-36-18 15,1 17-15,-18 1 16,18 18-16,-1 17 16,19 0-16,-18 0 0</inkml:trace>
  <inkml:trace contextRef="#ctx0" brushRef="#br0" timeOffset="235873.6183">14534 17921 0,'-35'-35'16,"18"35"-16,-1-18 15,-17 18-15,-1 0 16,19 18-16,-19 35 16,36-18-1,-17 36-15,17-36 16,17 18-16,19-36 16,-19 1-16,36 0 15,18-36 1,-36 0-16,-17-34 0,17 16 15,-17-70-15,-1 53 16,-34-70-16,-1 70 16,0 0-16,-35-70 15,36 87-15,-1-16 16,-35-1-16,36 17 16,-1 19-16,0 17 15,18 35-15,0 0 16,18 1-16,0 16 0,17 90 15,0-90-15,0 19 16,18 52 0,-17-87-16,-1-1 0,0-17 15,18 17-15,-35-17 16,-1-18-16,1-18 16</inkml:trace>
  <inkml:trace contextRef="#ctx0" brushRef="#br0" timeOffset="236268.4746">15028 17815 0,'-17'18'0,"-1"17"15,0-17 1,1 35-16,17-36 16,17 54-16,1-53 15,17 17 1,-17-35-16,17 0 16,-17 0-16,0-18 0,-18 1 0,17-19 15,-17 19 1,0-1-16,0 0 0,-17-17 15,17 17-15,0 1 16,0 34 0,17 19-1,1-19-15,35 36 16,-18-35-16,18 17 16,-35-17-16,17-18 15</inkml:trace>
  <inkml:trace contextRef="#ctx0" brushRef="#br0" timeOffset="236852.5898">13917 17321 0,'-18'0'15,"36"0"16,0 18-15,-1 0-16,19-18 16,-36 17-1,17-17-15</inkml:trace>
  <inkml:trace contextRef="#ctx0" brushRef="#br0" timeOffset="236949.2095">14005 17357 0,'18'17'47,"0"1"-47,-1 0 15,36-1 1,0-17-16</inkml:trace>
  <inkml:trace contextRef="#ctx0" brushRef="#br0" timeOffset="237201.7456">15434 17180 0,'-18'18'0,"-17"17"15,17-17-15,1 17 16,17-17-16,0-1 16</inkml:trace>
  <inkml:trace contextRef="#ctx0" brushRef="#br0" timeOffset="237325.4068">15610 17321 0,'0'36'16,"18"-19"-16,-36 1 16</inkml:trace>
  <inkml:trace contextRef="#ctx0" brushRef="#br0" timeOffset="238543.58">22384 18627 0,'0'17'31,"17"-17"-15,-17-17-16,18 17 15,17 0-15,-17 0 16,53-18 0,-19 18-16,72 0 15,-54 0-15,124 18 16,-88-18-16,124 0 15,-125 0-15,142 0 16,-123 0-16,105 0 16,-123 0-16,70 0 15,-123 0-15,36 0 16,-54 0-16,0 17 16,-35 1-1,-35-18 1,17 0-16,-17 0 15</inkml:trace>
  <inkml:trace contextRef="#ctx0" brushRef="#br0" timeOffset="239267.3893">23689 17657 0,'0'-18'0,"0"0"16,0 1-16,18 17 31,-1 0-15,19 0-16,17 0 15,-18 0-15,0 0 16,-17 17 0,-1-17-16,19 36 15,-36-19-15,0 18 0,-18 36 16,-17 0 0,-1-36-16,1 18 0,18-18 15,-19-17-15,19 17 0,-1-17 16,18-1-16,18 1 15,35 0 1,-18-18-16,0 17 16,0-17-16,1 0 0,-1-17 0,18 17 15,-36 0-15,1 0 16,-36 0 0,-17 17-1,18-17-15</inkml:trace>
  <inkml:trace contextRef="#ctx0" brushRef="#br0" timeOffset="239470.7949">23636 17815 0,'35'0'16,"1"0"-1,17 0-15,70-17 16,-52 17-16,52-18 16,-70 0-16,18 18 15</inkml:trace>
  <inkml:trace contextRef="#ctx0" brushRef="#br2" timeOffset="252696.8253">12400 14587 0,'0'-17'15,"-17"17"1,-1-18 0,0 0-1,1 1-15,-1 17 16,-17-18-16,-18 18 15,17 0-15,-34 0 16,17-17-16,-18-1 16,19 18-16,-1-18 15,-18 18-15,1-17 0,-54 17 16,53 0-16,19 0 16,-72 0-16,71 0 15,0 17-15,-53 19 16,18-1-1,53-18-15,0 1 0,17 0 16,-17 17-16,35-17 16,0 17-16,0-17 15,0-1-15,17 54 16,-17-36-16,18 0 0,0 71 16,-18-53-16,17 71 15,1-19 1,-18-34-16,0-18 15,0 70-15,0-70 16,0 18-16,-18-1 0,18 89 16,-17-88-16,17-1 15,0 36 1,0-53-16,-18 53 16,18-71-16,0 0 15,0 18-15,18 18 16,-18-36-16,0 0 0,17 18 15,-17-35-15,0 0 16,18-1-16,-18 1 0,0-1 16,0 1-16,0 17 15,18-17-15,-18 17 16,0-17-16,17 0 16,-17-1-16,0 1 15,18 0-15,0-18 16,-1 17-1,1-17 1,-1 0 0,1 0-1,0 0-15,-1 0 16,1 0-16,17 0 16,-17 0-16,0 0 0,34 0 15,-34 0 1,17 0-16,18 0 15,-17 18-15,16-18 16,-16 0-16,34 0 16,-34 0-16,17 0 15,-18 0-15,0 0 0,53 0 16,-52 0-16,52 17 16,-53-17-16,53 0 15,-35 0-15,-18 0 16,18 0-16,0 0 0,-17 0 15,52 0 1,0 0-16,-53 0 0,18 0 16,-18 0-16,54 0 15,-54 0-15,0 0 16,36 18-16,-36-18 16,0 0-16,36 18 15,-54-18-15,54 17 16,0-17-1,-36 0-15,35 0 16,-34 0-16,-19 0 0,54 0 16,-36 0-16,0 18 15,36-18 1,-36 0-16,-17 0 0,52 18 16,-34-18-16,17 17 15,-36-17-15,54 0 16,-36 18-16,36-18 15,-36 0-15,35 0 16,-34 0 0,34 0-16,-34 0 15,17 18-15,-18-18 0,35 0 16,-34 0 0,17 0-16,17 0 0,-17 0 15,-18 0-15,53 0 16,1-18-1,-36 18-15,0 0 0,-18 0 16,53 0-16,-53 0 16,53 0-16,-52 0 15,17 0-15,17 0 16,-35-18-16,54 18 16,-54 0-16,36 0 15,-36 0-15,18 0 16,-18 0-16,0 0 15,1 0-15,34 0 16,-35 0-16,1 0 16,-1 0-16,0 0 0,36-17 15,-36 17-15,0 0 16,36 0-16,-36 0 16,0 0-16,36-18 15,-36 18-15,1 0 16,-1-18-16,0 18 0,0 0 15,36 0-15,-18 0 16,17 0-16,-34 0 16,-1 0-16,53 0 15,-53 0-15,54 0 16,-36 0-16,35 0 16,-35 0-16,52 0 15,-52 0-15,53 0 16,-53 18-16,53-18 15,-53 0-15,35 0 16,-35 18 0,35-18-16,-53 0 15,36 0-15,-36 0 16,18 17-16,-35-17 16,17 0-1,-17 0 1,-18-35-16,0 0 15,0-18 1,-18 18-16,18-54 16,0 36-16,0-70 15,18 52-15,-1-70 16,-17 53-16,18-88 16,-18 87-16,0-105 15,-18 106-15,18 0 16,-17-71-1,17 89-15,0 17 0,-18-53 16,18 71-16,0-18 16,0-18-16,0 18 15,-17 18-15,17-18 16,0 36-16,0-1 0,0-17 16,-18 17-1,18 0-15,-18 18 47,1-17-31,-1 17-16,-17-18 15,17 18-15,-17 0 16,-1-18-16,-16 1 16,16-1-16,-52 0 15,35 1-15,0-1 0,0 18 16,0 0-16,-52-17 15,52-1-15,-18 18 16,18-18-16,-17 18 0,17-17 16,0-1-16,-18 0 0,18 18 15,-52-17-15,34-1 16,18 0-16,-53 18 16,36-17-16,17 17 0,0 0 15,-18 0-15,1 0 16,-1 0-16,-52 17 15,52-17-15,1 18 0,-19-18 16,-52 0-16,71 0 16,-89 18-1,88-18-15,1 0 0,-89 17 16,71-17-16,-71 18 16,89-18-16,-89 18 15,71-18-15,-89 17 16,89 1-16,0-18 15,-106 18 1,-18-1-16,106 1 16,18-18-16,-124 0 15,18 0 1,106 0-16,-106 0 16,106 0-16,0 0 0,-89 0 15,89 0-15,18 0 16,-1 17-16,1-17 0,-1 0 15,-52 0-15,87 0 16,-34 0-16</inkml:trace>
  <inkml:trace contextRef="#ctx0" brushRef="#br2" timeOffset="254603.6895">9984 11254 0,'17'17'16,"-17"19"-1,18-19 1,-18 54-1,-18 17-15,18-35 16,-17 0-16,-1 70 16,0-52-16,18-1 15,-17 1-15,-1 105 16,0-88-16,18 1 0,-17 52 16,-1-71-16,18-17 15,0 53-15,0-71 16,0 1-16,18 17 15,-18-36-15,17 18 16,-17-17-16,36 0 16,-19-18-1,1 17-15,17-17 16,-17 0-16,0 0 16,-1 0-16,1 0 15,-1 0-15,19 0 16,-1 0-1,18 0-15,-18 0 16,0 0-16,36 0 16,-36 18-16,1-18 0,17 0 15,52 0-15,-52 18 16,71-18 0,-71 0-16,17 0 0,89 0 15,0 0 1,-71 17-16,-18-17 0,107 0 15,-89 0-15,0 0 16,106 0 0,-88 0-16,0 0 0,106-17 15,-107 17-15,1 0 16,0 0-16,88 0 16,-88 17-16,106-17 15,-89 0-15,-17 0 0,0 0 16,0 0-16,105 0 15,-105-17-15,18 17 16,87-18-16,-105 0 16,88 18-16,-88-17 15,70 17-15,-70-18 16,-35 18-16,17 0 16,0-18-16,71 1 15,-89 17-15,89-18 16,-106 1-16,53-1 15,-53 18-15,0 0 16,-18 0-16,-17 0 16,-18 18-16,17-18 15,1 0 17,-18-18-17,18 18-15,-18-18 16,0 1 15,17-1-31,-17 0 16,0-17-1,0 17 1,0 1-16,-17-18 16,17-1-16,0-34 15,0 34-15,0-52 16,0 35-16,0-17 0,17-54 15,-17 1 1,0 52-16,0 1 0,0-71 16,0 88-1,0-18-15,18-17 16,-18 53-16,0 17 0,0-17 16,0 17-16,0-17 15,-18 17 1,18 1-1,-17 17-15,17-18 16,-18 18-16,0-18 16,1 18-1,-1 0 1,0 0-16,1 0 0,-19 0 0,-34 18 16,17-18-1,0 0-15,0 0 0,-17 0 16,-89 0-16,71-18 15,-106 18-15,88 0 16,-18-17-16,-123-1 16,106 18-16,-159-35 15,159 35-15,-194-36 16,159 36-16,-177-35 16,177 18-16,-195 17 15,177-18 1,-212 18-16,195 0 15,-213 35-15,213-17 16,-213 35-16,230-36 16,-158 36-1,175-35-15,36 0 0,0-1 16</inkml:trace>
  <inkml:trace contextRef="#ctx0" brushRef="#br0" timeOffset="302078.8078">11236 10777 0,'-18'0'0,"18"-17"31,18 17 0,70 17-31,-35 1 16,0-18-16,18 18 15,17-1-15,0-17 0,106 0 16,-106 0-16,-17 0 16,-1 0-16</inkml:trace>
  <inkml:trace contextRef="#ctx0" brushRef="#br0" timeOffset="303952.6766">6685 11254 0,'18'0'0,"17"0"16,-17 0-1,-1 0-15,19 0 0,17 0 16,-36 17-16,18-17 16</inkml:trace>
  <inkml:trace contextRef="#ctx0" brushRef="#br0" timeOffset="304081.1322">6738 11483 0,'53'0'0,"-18"0"16,36 0-16,-36 0 16</inkml:trace>
  <inkml:trace contextRef="#ctx0" brushRef="#br0" timeOffset="308240.6779">7514 11342 0,'0'-18'16,"0"1"-16,0-1 15,-17 0 1,-1 18 0,0 18-1,1 0-15,-1 34 16,0-16-16,1 34 16,17-34-1,0-1-15,17 18 0,-17-36 16,36 1-1,-19-18-15,36-35 16,-35-1-16,17 1 16,-17-18-16,-1 0 0,-17-52 15,0 34-15,0 18 0,-17-17 16,17 17-16,-53-36 16,35 54-16,-17 17 15,17 18-15,1 36 16,-1 17-16,18 53 15,18-54-15,17 90 16,-17-90-16,52 72 16,-35-89-16,54 36 15,-54-54 1,35-17-16</inkml:trace>
  <inkml:trace contextRef="#ctx0" brushRef="#br0" timeOffset="308564.0906">7779 11130 0,'17'0'0,"36"18"16,-35-18-1,17 0-15,1 17 0,-19-17 16,18 18-16,-17 0 15,0-1-15,-18 1 0,0 17 16,0 1-16,-18-1 16,-17 18-16,17-18 15,1 18-15,-1-35 16,18 17-16,18-18 16,17 1-16,-18 0 15,36-18 1,-35 0-16,0 0 0,17 0 15,-35-18 1</inkml:trace>
  <inkml:trace contextRef="#ctx0" brushRef="#br0" timeOffset="308691.1046">7885 11465 0,'53'0'0,"-18"-17"15,18-19 1,-18 19-16</inkml:trace>
  <inkml:trace contextRef="#ctx0" brushRef="#br0" timeOffset="308880.7486">8343 11324 0,'0'0'0,"18"0"32</inkml:trace>
  <inkml:trace contextRef="#ctx0" brushRef="#br0" timeOffset="309070.3804">8484 11254 0,'18'35'15,"17"0"-15,1-17 16,16 17-16,-16-17 15,-1-1-15,18 1 16,-18-18-16,-17 0 0</inkml:trace>
  <inkml:trace contextRef="#ctx0" brushRef="#br0" timeOffset="309236.2454">8749 11254 0,'-53'70'16,"-18"36"0,36-35-1,18-1 1,-1-35-16</inkml:trace>
  <inkml:trace contextRef="#ctx0" brushRef="#br0" timeOffset="309786.7686">6809 12612 0,'17'0'16,"19"0"0,16 0-1,-34 0-15,53 0 16,-54 0-16,1 0 15</inkml:trace>
  <inkml:trace contextRef="#ctx0" brushRef="#br0" timeOffset="309909.0187">6914 12823 0,'18'0'0,"53"0"15,-1 0 1</inkml:trace>
  <inkml:trace contextRef="#ctx0" brushRef="#br0" timeOffset="310348.9359">7461 12647 0,'-17'0'0,"-19"0"16,19 18-16,-19 35 15,19-18-15,17 35 16,0-34-16,0-1 16,17 0-16,1-17 0,17 0 15,18-1-15,0-17 16,-35-17-1,-1-19-15,1 1 0,0-53 16,-18 53-16,0-71 16,-18 35-16,0 18 15,-17-53-15,18 71 16,-1-18-16,-17 18 16,17 35-16,18 18 15,0 52 1,18-17-16,17 53 15,-17-53-15,52 53 16,-35-53-16,36 17 16,-36-52-16,53 17 15,-70-35-15</inkml:trace>
  <inkml:trace contextRef="#ctx0" brushRef="#br0" timeOffset="310677.5627">7832 12524 0,'0'0'0,"35"0"0,0 17 16,36-17 0,-54 0-16,19 0 0,-19 0 15,-17 18-15,18 17 16,-18-17-16,-18 35 15,1-36-15,17 36 16,0-17-16,0 16 16,0-34-16,35 17 15,-17-17-15,17 17 16,-17-35-16,17 18 16,-18-18-16,1 0 15,0 0-15,-18-18 16,-18-17-1</inkml:trace>
  <inkml:trace contextRef="#ctx0" brushRef="#br0" timeOffset="311104.7">7955 12735 0,'18'0'15,"-1"0"1,19 0-16,-19 0 0,1 0 16,17 0-16,-17-17 0,35 17 15,-36 0 1</inkml:trace>
  <inkml:trace contextRef="#ctx0" brushRef="#br0" timeOffset="331948.2182">25929 5592 0,'18'0'47,"-1"17"-31,19 1-16,-19 17 0,19-17 16,52 35-1,-53-18-15,0-17 0,18 17 0,18 0 16,-36-17-1,-17-1-15,17 1 0,-17-18 0,-1 18 16,1-36 0</inkml:trace>
  <inkml:trace contextRef="#ctx0" brushRef="#br0" timeOffset="332127.5799">26300 5539 0,'-36'53'16,"-34"17"0,34-17-16,-34 35 15,52-53-15,-17 1 0,35-19 16,-18 19-16,18-19 0,0 1 16</inkml:trace>
  <inkml:trace contextRef="#ctx0" brushRef="#br0" timeOffset="333199.8024">26917 5680 0,'-18'0'15,"1"0"-15,34 0 47,1 0-47,0 0 16,17 0-16,-17 0 0,52 17 15,-35-17-15,54 0 16,-37 0-16,19 18 16,-18-18-1,17 0-15,-34 0 16,34 0-16,-34 0 16,17 0-16,-36 0 15,18-18 1,-17 18-16,-36 0 31</inkml:trace>
  <inkml:trace contextRef="#ctx0" brushRef="#br0" timeOffset="333524.7989">27552 5486 0,'18'17'31,"-1"1"-31,19 0 16,-1-1-1,0 1-15,0 17 0,1-17 16,17 17-1,-36-17-15,18-1 16,-35 1-16,18 17 16,-36-17-16,-17 17 15,18-17-15,-36 35 16,17-36-16,1 19 16,17-19-16,-17 1 15</inkml:trace>
  <inkml:trace contextRef="#ctx0" brushRef="#br0" timeOffset="335913.1916">28575 4921 0,'-18'0'31,"1"18"-31,-1 0 16,18 17-16,-18 0 0,18 53 16,0-52-16,0-1 15,0 0-15,18 0 0,35 1 16,-35-19-1,52 1-15,-35-18 16,18-53-16,-17 35 16,-19-52-16,-17 35 15,0-36-15,-17 53 16,-19-35 0,1 36-16,17 17 15,-17 0-15,18 0 0,-36 35 16,35-17-16</inkml:trace>
  <inkml:trace contextRef="#ctx0" brushRef="#br0" timeOffset="336225.9686">28434 5715 0,'0'53'16,"0"17"0,35-17-1,0-35-15,36 17 16,0-17-16,-36-18 16,0 0-16,-17-18 0,17-17 15,-35 17-15,0-17 16,-18 17-16,-35-52 15,18 52-15,0 1 16,0-1-16,-1 0 0,-34 18 16,52 18-16,-17 17 15,17 1-15</inkml:trace>
  <inkml:trace contextRef="#ctx0" brushRef="#br0" timeOffset="336536.0622">28504 6174 0,'-35'35'16,"18"18"0,17-36-16,17 89 15,1-88-15,35 52 16,-18-52-16,-17 0 15,-1-18-15,36 0 16,-35 0-16,-18-36 16,17 19-16,-17-54 15,-17 54-15,-18-54 16,-1 53-16,1 1 16,17-1-16,-17 18 0,0 0 15,17 18 1,18 17-16</inkml:trace>
  <inkml:trace contextRef="#ctx0" brushRef="#br0" timeOffset="337060.4523">29245 5750 0,'0'18'16,"18"0"-16,52-1 16,-17-17-16,71 0 15,-71 0 1,0 0-16,35 0 15,-35 0-15,-36-17 0,19 17 16</inkml:trace>
  <inkml:trace contextRef="#ctx0" brushRef="#br0" timeOffset="337267.1719">29669 5627 0,'17'0'16,"36"17"-1,71 19 1,-36-19-16,-35 1 16,-53 0-16,0 17 15,-53 18 1,-18 0 0,18-36-16,-17 19 15</inkml:trace>
  <inkml:trace contextRef="#ctx0" brushRef="#br0" timeOffset="337643.3077">30304 5697 0,'-36'36'16,"19"17"-16,17 17 16,35-35-16,-17 1 0,52-1 15,-35-17 1,36-1-16,-18-17 15,17-35-15,-34 17 16,-19-17-16,1 0 0,-18-36 16,-18 36-1,-17 0-15,17-1 0,-70 1 16,18 17 0,34 36-16,1 0 0,18-1 15,17 19-15</inkml:trace>
  <inkml:trace contextRef="#ctx0" brushRef="#br0" timeOffset="338456.1392">31009 5786 0,'18'0'32,"17"0"-17,-17 0-15,17 17 0,0-17 0,36 0 16,-36 0-1,-17 0-15,17 0 0,0 0 16,-17 0-16,0 0 16,-18-17-16</inkml:trace>
  <inkml:trace contextRef="#ctx0" brushRef="#br0" timeOffset="338638.7623">31327 5680 0,'17'0'16,"1"17"-16,0-17 15,17 36-15,-17-19 16,34 19-16,-16-19 16,-1 18-1,-35-17-15,0 0 16,-35-18 0,17 17-16,-17 1 0,-53 0 15</inkml:trace>
  <inkml:trace contextRef="#ctx0" brushRef="#br0" timeOffset="345258.1723">26017 4939 0,'0'-18'16,"-17"18"0,34 0 30,19 36-46,-1-1 16,18 18-16,-18-36 16,36 36-16,-36-35 15,18 17 1,-35-35-16,-18 18 16</inkml:trace>
  <inkml:trace contextRef="#ctx0" brushRef="#br0" timeOffset="345445.9549">26229 4868 0,'-18'0'16,"-17"36"-1,-18 17-15,36-18 16,-36 35-16,35 1 15,18-18 1,0-18 0</inkml:trace>
  <inkml:trace contextRef="#ctx0" brushRef="#br0" timeOffset="345675.0949">26511 5151 0,'0'35'16,"0"-18"-16,0 1 0,0 17 15,18-17-15,0 35 16,-1-35-1,-17-1-15</inkml:trace>
  <inkml:trace contextRef="#ctx0" brushRef="#br0" timeOffset="346126.0832">26547 5750 0,'17'0'47,"1"18"-31,-1 0-16,-17-1 0,18 1 15,-18-1-15,18 1 0,-18 0 16,0-1-16,-18 1 31,18 0-31,0-1 16,18-17-16,-1 18 15,1-18 1,-18 35 0</inkml:trace>
  <inkml:trace contextRef="#ctx0" brushRef="#br0" timeOffset="346492.7672">26088 6438 0,'0'18'31,"18"-18"-31,17 35 15,-18-17 1,1-1-16,35 19 0,-35-19 16,-1 1-16,19 17 15,-19-35-15,-17 18 16</inkml:trace>
  <inkml:trace contextRef="#ctx0" brushRef="#br0" timeOffset="346660.0476">26247 6456 0,'-18'53'16,"-17"17"0,17-17-16,0-17 15,18-1-15,0 0 16</inkml:trace>
  <inkml:trace contextRef="#ctx0" brushRef="#br0" timeOffset="346994.2626">26494 6526 0,'17'0'0,"19"0"16,-19 0-16,1 0 16,-18 18-16,0 0 0,0-1 15,0 1-15,-18 35 16,18-35-16,0-1 16,18 1-1,-1-1-15,1 1 16,0 0-16,-18-1 15,0 1 1,-36 17 0,19-17-16,-18 0 0,-1-18 15,-17 35-15,36-18 16,-1-17-16,0 0 0</inkml:trace>
  <inkml:trace contextRef="#ctx0" brushRef="#br0" timeOffset="354510.9782">21537 5080 0,'0'18'0,"0"17"16,0 0-16,0 53 15,0-35-15,18 36 16,-18-54-16,17 71 16,-17-53-16,36 17 15,-36-35 1,17 1-16,1-19 0,-18 1 16</inkml:trace>
  <inkml:trace contextRef="#ctx0" brushRef="#br0" timeOffset="354888.6357">21237 5450 0,'18'0'47,"0"0"-31,-1-17-1,1 17-15,17-35 16,-17 17 0,17-53-16,-17 36 15,17-36-15,-17 54 16,-1-54-16,1 54 15,-1-1-15,-17 0 16,0 36 0,18 17-1,0-17-15,-1 0 16,19-1-16,-19 18 0,19-17 16,-1 0-16,18 17 15</inkml:trace>
  <inkml:trace contextRef="#ctx0" brushRef="#br0" timeOffset="355867.3645">28575 7038 0,'0'18'15,"0"34"1,0-16-16,18 34 15,-1-17 1,-17-17-16,36 52 16,-36-53-16,17 0 0,1 18 15,-18-35 1</inkml:trace>
  <inkml:trace contextRef="#ctx0" brushRef="#br0" timeOffset="356134.3854">28310 7232 0,'0'-18'16,"18"1"0,17-19-1,1 19-15,-1-19 16,18 19-1,-36-1-15,1 18 0,0 0 16,-1-17-16,1 17 16,0 17-16,17 1 15,-17-1-15,34 1 16,-34 0-16,17-1 0,1 1 16,17 0-16,-18-1 15</inkml:trace>
  <inkml:trace contextRef="#ctx0" brushRef="#br0" timeOffset="356529.2148">30339 7108 0,'0'18'15,"0"35"1,0 0-16,0 35 16,0-35-16,0 53 15,0-53 1,0-18-16,18 36 16,-1-54-16,-17 1 15,18 0-15</inkml:trace>
  <inkml:trace contextRef="#ctx0" brushRef="#br0" timeOffset="356784.24">30127 7197 0,'36'-18'16,"16"-17"-1,-16 17-15,17-17 16,-36 35-16,19-18 0,-19 18 16,1 18-1,-1-1-15,-17 19 16,0-19-16,18 19 0,-18 17 16,18-36-16,17 1 15,-17-18 1</inkml:trace>
  <inkml:trace contextRef="#ctx0" brushRef="#br0" timeOffset="358541.8894">31821 5803 0,'0'18'31,"17"52"-15,1-34-16,-18-1 0,17 0 15,19 36-15,-1-54 16,-17 1-16,52 17 16,-52-35-16,52-17 15,-52-1-15,17-35 16,-17 18-16,0-36 16,-18 54-16,0-36 15,-18 53 1,18 35-1,0 0-15,0 1 16,0 34-16,-18-17 16,18 0-16,0 35 15,0 0-15,-17-52 16,17-1-16,-18-17 16,0-18-16,1 0 15,-18-18 1,-1 0-16,-17-52 15</inkml:trace>
  <inkml:trace contextRef="#ctx0" brushRef="#br0" timeOffset="358821.325">31697 5433 0,'0'0'15,"18"0"-15,-1-35 16,19 17-16,-1 0 0,-17 1 16,17-19-16,0 19 0,18-54 15,-35 53-15,-1 1 16,-17-1-16,18 18 16,-18 18-1,0 17-15,0 53 16,0-35-16,35 53 15,-17-53-15,17 35 16,-17-53-16,-1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28:45.44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3210 6720 0,'-17'0'16,"-1"0"15,36 0 79,-1 0-95,1 0-15,0 0 0,17 18 16,0-18 0,0 0-16,36 0 15,-36 0-15,36 0 16,-36 0-16,36-18 15,-36 18-15,0 0 0,18 0 16,-18 0 0,36 0-16,-36 0 15,18 0-15,-18 0 0,36 0 16,-36 0-16,36 0 16,-36 0-16,36 0 15,-36-17 1,35 17-16,-17 0 15,18 0-15,-36 0 16,0 0-16,36 0 16,-36 0-16,18 17 0,18-17 15,-18 0 1,-18 0-16,53 0 16,-53 0-16,1 0 0,34 0 15,1 0 1,-36-17-16,0 17 0,1 0 15,34 0-15,-34 0 16,-1 0-16,0 0 16,0 0-16,18 0 0,18 0 15,-18 0-15,-18-18 16,0 18-16,1 0 0,16 0 16,-34 0-16,17 0 15,36 0 1,-36 0-16,1 0 0,34 0 15,-35 0-15,1-17 16,34 17-16,-35 0 16,36 0-16,-18 0 15,17-18 1,-34 18-16,52 0 16,-35 0-16,35 0 15,-53-18-15,36 18 16,-36 0-16,18 0 15,-18 0-15,1 0 0,34 0 16,-35 0 0,1 0-16,17 0 15,-18-17-15,0 17 0,1 0 0,52 0 16,-71 0-16,19 0 16,34 0-16,-52 0 15,17 0-15,36 0 16,-36 0-16,0 0 15,36 17-15,-18-17 16,-18 0-16,0 0 0,71 0 16,-53 0-16,53-17 15,-36 17 1,-17 0-16,53 0 16,-53-18-16,71 18 15,-72 0-15,37 0 16,-36 0-16,-1 0 0,1 0 15,71 0 1,-18 0-16,-36 18 16,36-18-16,35 17 15,-70-17 1,-36 0-16,0 0 16,-17 0-16,-36-17 15</inkml:trace>
  <inkml:trace contextRef="#ctx0" brushRef="#br0" timeOffset="2558.2412">10813 6738 0,'0'-18'46,"17"18"-30,1-17 0,0 17-1,-1 0-15,-17-18 16,18 18-16,-36 0 31,36 0 47,-1 0-62,1 0-16,0 0 0,17 0 16,-17 0-16,35-17 15,-18 17-15,0 0 16,36-18-16,-36 18 15,0 0-15,36-18 16,-18 18-16,-18 0 0,36 0 16,-36 0-1,0 0-15,53 0 16,-52 18-16,-1-18 0,0 0 16,53 0-16,-35 18 15,-17-18-15,16 0 0,1 0 16,53-18-1,-53 18-15,18 0 0,-18-18 16,17 18-16,-17 0 0,71 0 16,-54 0-16,36 0 15,-53 0 1,53 0-16,-53 18 16,0-18-16,52 0 15,-52 0-15,0 0 0,53 0 16,-53 0-1,0 0-15,53 0 0,-53 0 16,-18 0-16,53 0 16,-53 0-16,18-18 15,0 18-15,-18 0 0,18 0 16,36 0-16,-37-17 16,-16 17-16,17 0 0,-18 0 15,36-18 1,-36 18-16,0 0 0,0 0 15,18 0-15,18 18 16,-18-18-16,0 0 0,0 0 16,-1 0-16,90 0 15,-89-18-15,88 18 16,-88 0-16,17 0 16,36 0-16,-71 0 15,0 0-15,54 0 16,-54 0-16,0 0 0,1 0 15,34 0-15,-35 0 16,18 0 0,-35 0-16</inkml:trace>
  <inkml:trace contextRef="#ctx0" brushRef="#br0" timeOffset="5784.8429">16969 6738 0,'0'18'32,"17"-18"-17,1 0 1,0 0-16,-1 0 0,1 0 15,17 0 1,-17 0-16,17 0 16,0 0-1,-17 0-15,0 0 0,34 0 16,-34 0 0,17 0-16,-17 0 0,17 0 15,-17 0-15,35 0 16,-35 0-16,17 0 0,-18 0 15,1 0-15,17 0 16,1 0-16,-19 0 16,19 0-16,-1 0 0,18-18 15,-18 18-15,36 0 16,-36 0 0,0 0-16,18-18 0,-18 18 15,1 0-15,17 0 16,-36 0-16,54 0 15,-54 0-15,19 0 16,-1 0-16,18-17 16,-36 17-16,19 0 0,17 0 15,-18 0-15,-17 0 16,17 0-16,-18 0 16,19 0-16,34-18 15,-34 18-15,-1 0 0,0 0 16,0 0-16,36-17 15,-36 17-15,1 0 16,-19 0-16,18 0 0,18 0 16,-17 0-16,17 0 15,-18-18 1,-18 18-16,54 0 0,-53 0 16,17 0-16,-17 0 15,17 0-15,53 0 16,-53 0-16,36 0 15,-36 0-15,0 0 16,1 0-16,-1 0 0,0 0 16,36-18-16,-36 18 15,0 0-15,-17 0 0,17 0 16,36 0 0,-36 0-16,0 0 0,1 0 15,-1 0-15,36 0 16,-36 0-16,0 0 0,0 0 15,1 0-15,34 0 16,-35 0-16,1 18 16,-1-18-16,18 0 0,35 0 15,-35 0-15,-18 0 16,18 0-16,53 0 16,0 0-16,-71 0 15,53 0 1,-52 0-16,52 0 15,-53 18-15,0-18 0,18 0 16,53 0-16,-53 0 16,53 0-16,-53 0 15,-18 0-15,71 0 16,-53 0-16,0 0 16,0-18-16,53 18 15,-36 0-15,1 0 0,-18 0 16,17 0-16,71 0 15,-70 0-15,-1 0 16,1-18-16,-1 18 0,72 0 16,-72 0-16,54 0 15,-71 0-15,-18 0 16,53 0-16,-53 0 16,1 0-16,16 0 15,-34 0-15,-18-17 31,-53 17-31</inkml:trace>
  <inkml:trace contextRef="#ctx0" brushRef="#br0" timeOffset="12668.8992">24783 6720 0,'17'0'31,"1"0"-15,0 0 0,-1 0-1,1 0 1,-1 0-16,19 0 15,-19 18-15,19-18 0,-1 0 16,0 0-16,36 0 16,-36 0-16,0 0 15,1 0-15,-1 0 0,18 0 16,-18 0-16,0 0 16,54-18-16,-54 18 15,18 0-15,35 0 16,-53 0-16,1 0 0,34 0 15,-35 0 1,1 0-16,34 0 16,-35 0-16,36 0 15,-36 0-15,36 0 16,-36 0-16,18 0 16,-18 18-16,36-18 15,-18 0-15,-18 0 16,53 0-16,-35 0 15,-18 0-15,71 0 16,-53 0-16,-18-18 0,18 18 16,0 0-16,36 0 15,-54 0-15,0 0 16,0 0-16,1 0 0,34 0 16,-35 0-1,18 0-15,18 0 0,-36 0 16,36 0-1,-36 0-15,18 0 16,0 18-16,17-18 16,-34 0-16,70 0 15,-71 0-15,18-18 0,53 18 16,-54 0 0,1 0-16,71 0 15,-71 0-15,0 0 0,88 0 16,-88 0-16,17 0 15,36 0 1,-53 0-16,-18 0 0,36 0 16,-18 0-16,-18 0 0,18 0 15,35 0 1,0 0 0,-35 0-16,53 0 15,-53 18-15,-18-18 0,-17 0 0,0 0 16,-36 0-1,-35 0 1</inkml:trace>
  <inkml:trace contextRef="#ctx0" brushRef="#br0" timeOffset="14804.6725">30603 6685 0,'0'-17'32,"18"17"-17,-18 17 110,18-17-109,-1 0 15,1 0-15,0 0-16,-1 0 0,1 0 0,0 0 15,-1 0-15,1 0 0,17 0 16,-17 0 0,17 0-16,0-17 15,-17 17-15,17 0 16,-17 0-16,0 0 15,17 0 1,-18 0-16,1 0 0,0 0 16,-1 0-16,1 0 15,17 0-15,-17 0 16,35 17 0,-36-17-16,36 0 15,-35 0-15,53 0 16,-54 0-16,19 0 15,-19 0-15,36 0 16,-18 0-16,36 0 16,-36 0-16,-17 0 0,17 0 15,-17 0 1,-1 18-16,1-18 0,0 0 0,-1 0 16,1 0-16,17 0 15,0 0-15,1 0 16,-19 0-16,1 0 0,0 0 15,-1 0-15,1-18 16,0 18-16,-1 0 16,1 0-1,0 0-15,-1 0 16,18 0 0,-17 18-16,17-18 15,-17 0-15,0-18 16,-1 18-16,1 0 0,0 0 31,-1 0-31,1 0 16,-1 0-1,1 0-15,0 0 0,-1 0 16,1 0-16,0 0 16,-1 0-16,1 0 15,0 0-15,-1 0 16,1 0-1,-1 0-15,1 18 0,0-18 16,-1 0-16,19-18 16,-19 18-16,1 0 15,17 0-15,-17 18 16,0-18-16,17 0 16,-18 0-16,19 0 15,-19 0-15,36 0 16,-35 0-16,0 0 15,-1 0-15,1 0 0,-1 0 16,19 0 0,-1 0-16,18 0 15,-18 0-15,0 0 0,54 0 16,-54 0-16,18 0 16,-18 0-16,0 0 0,1 0 15,-1 0-15,36 0 16,-36 0-16,18 0 15,-18 0-15,0 0 0,1-18 0,-19 1 16,-52 17 0</inkml:trace>
  <inkml:trace contextRef="#ctx0" brushRef="#br1" timeOffset="24498.1">30357 6332 0,'17'0'15,"-34"0"110,-1 0-109,0 18-16,-35-18 16,18 0-16,17 18 0,-17-18 15,18 0-15,-54 0 16,0 0-1,1 17-15,35-17 16,17 0-16,-17 0 0,-1 0 16,19 0-16,-19 0 15,19 0 1,-1 18 0</inkml:trace>
  <inkml:trace contextRef="#ctx0" brushRef="#br1" timeOffset="24821.7716">29968 6262 0,'-52'17'16,"16"1"-16,1-18 15,17 18 1,1-1-16,17 1 16,17 0-1,1-1 1,0 1-16,35 0 15,-36-18-15,36 17 16,-35 1-16,-1-18 16,1 17-16</inkml:trace>
  <inkml:trace contextRef="#ctx0" brushRef="#br1" timeOffset="30375.0034">25559 7726 0,'0'-18'15,"-18"18"1,18-17-16,-18 17 16,1 0-16,-1 0 15,-35 17-15,18 1 16,-18 35-16,35-18 16,-34 18-1,52-35-15,-18 35 16,36-36-16,17 18 15,-18-17-15,19-18 0,34-18 16,1-17 0,-54 0-16,19 0 15,-19-18-15,19-18 16,-36 18-16,0 0 16,0 0-16,0 0 0,0 1 0,-36-72 15,19 71-15,-1 18 16,-17-36-1,17 54-15,18-1 0,-17 0 16,17 36-16,0 53 16,0-18-16,0-1 15,52 72-15,-16-54 16,17 19 0,-18-36-16,0-18 0,18 35 15,-18-52-15</inkml:trace>
  <inkml:trace contextRef="#ctx0" brushRef="#br1" timeOffset="30777.2135">25929 7638 0,'-53'35'16,"36"0"-16,-1 0 0,18 18 16,0-17-16,0-1 15,35 0-15,-17-17 16,0 0-16,-1-18 0,36 0 16,-35 0-1,-1-18-15,-17 0 0,18 1 0,-18-36 16,0 35-1,0 0-15,0-17 0,0 0 16,0 17-16,0 1 16,-18 34-1,18 1-15,18 17 16,0 0-16,-18-17 16,35 35-16,-17-35 15,34-1-15,-16-17 16,-19 0-1</inkml:trace>
  <inkml:trace contextRef="#ctx0" brushRef="#br1" timeOffset="31465.1565">26123 7232 0,'0'-18'16,"18"18"-1,35 0 1,-18 0-16,0-17 16,1 17-16,-19 0 15,1 0-15,-18-18 16</inkml:trace>
  <inkml:trace contextRef="#ctx0" brushRef="#br1" timeOffset="31671.3923">26176 7250 0,'0'17'16,"18"36"0,-18-18-16,0 1 15,0-19-15,17 19 16,1-19-16,0 1 15,-1-18-15,19 0 16,-19-18-16</inkml:trace>
  <inkml:trace contextRef="#ctx0" brushRef="#br1" timeOffset="31945.4719">26423 7232 0,'35'0'16,"-17"0"-16,17 0 0,-35 18 15,18-18-15,-18 17 16,0 1-16,0 0 16,0-1-16,0 1 0,0-1 15,-18 1-15,18 0 16,0-1-16,18 1 15,0-18 1,-1 0 0,1-18-16,-18 1 15</inkml:trace>
  <inkml:trace contextRef="#ctx0" brushRef="#br1" timeOffset="32310.2821">26688 7179 0,'17'0'16,"1"-18"-16,0 18 16,-18 18-1,17-18-15,1 18 16,-18-1-1,17 1-15,-17 35 16,18-35 0,0 17-16,-1 18 15,1 0-15,0-18 16,-18-17-16,0-1 16,-18-17-1,0 0 1,1 0-1,-36-17-15,35 17 16,-17 0-16,0 17 16,17-17-16</inkml:trace>
  <inkml:trace contextRef="#ctx0" brushRef="#br1" timeOffset="33413.5121">24377 6385 0,'-18'-17'78,"1"17"-62,-19 0-16,19 0 0,-19 0 16,-16 17-16,-19 1 15,36-18-15,-36 18 16,54-18-16,-19 0 0,1 17 15</inkml:trace>
  <inkml:trace contextRef="#ctx0" brushRef="#br1" timeOffset="33662.802">24077 6279 0,'-35'0'15,"-18"18"1,-18 17 0,54-17-16,-19 17 15,36-17-15,0 17 16,0-17-16,18-1 0,17 1 16,18 0-16,-17-1 15,-1-17-15,-18 0 0,19 0 16,-1 0-1,-53 0-15,1 0 16</inkml:trace>
  <inkml:trace contextRef="#ctx0" brushRef="#br1" timeOffset="34435.1502">17374 7638 0,'-17'0'0,"-36"17"15,35 1-15,-35 17 16,36 0-16,-19 18 16,36-35-16,0 17 15,18-17-15,17 17 16,0-35-16,18 0 16,-35-17-16,35-19 15,-35 1 1,-1 0-16,-17-36 15,0 18-15,-17-53 16,-19 1 0,19 52-16,-1 0 15,0 0-15,1 0 0,-1 35 0,0 1 16,18 52 0,0 0-16,18 18 0,-18 35 15,53 71 1,-35-71-16,17-17 0,0-1 15,1-17-15,52 18 16,-53-53-16,0-1 0,1 1 16,-1-18-16</inkml:trace>
  <inkml:trace contextRef="#ctx0" brushRef="#br1" timeOffset="34742.1282">17727 7426 0,'18'0'15,"-1"0"-15,1 18 0,17-18 16,-17 0-16,17 17 16,-17 1-16,-1 0 15,-17-1-15,-35 18 16,18 1-16,-19 34 15,19-52-15,-1 17 16,18 0-16,0 1 16,18-36-16,17 35 15,0-35-15,0 0 0,18 0 16,-17 0 0,-19-18-16,1 18 0,0-17 15</inkml:trace>
  <inkml:trace contextRef="#ctx0" brushRef="#br1" timeOffset="34880.5983">17709 7726 0,'18'0'16,"0"-18"0,17 18-16,-17-17 0,52-1 15,-35 18-15,-17 0 16</inkml:trace>
  <inkml:trace contextRef="#ctx0" brushRef="#br1" timeOffset="35126.0243">18009 7126 0,'36'-18'0,"-1"1"15,-17 17-15,34-35 16,-16 17 0,-19 18-1</inkml:trace>
  <inkml:trace contextRef="#ctx0" brushRef="#br1" timeOffset="35292.8554">18098 7179 0,'17'71'16,"-17"-18"-16,18-1 15,-1-52 1,-17 18-16,36 0 0,-1-18 15,-17-18-15,-1 0 16</inkml:trace>
  <inkml:trace contextRef="#ctx0" brushRef="#br1" timeOffset="35525.7926">18292 7144 0,'17'17'15,"-17"1"-15,18 0 16,-1-1-16,-17 1 16,0 0-1,0-1-15,-17 1 16,17 0 0,0-1-1,35-17-15,-17 0 16,35 0-16,-36 0 15</inkml:trace>
  <inkml:trace contextRef="#ctx0" brushRef="#br1" timeOffset="35819.4353">18468 7091 0,'0'0'0,"18"-18"16,-1 18-1,1 0-15,-1 0 16,1 18-16,-18-1 16,18 1-16,-18 17 15,0 1-15,0-19 16,0 36-16,17-17 16,-17-19-16,18 1 0,-18 17 15,18-17-15,-18-1 16,-18-17-1,0 0 1,-17-17 0,17 17-16,-34-18 15</inkml:trace>
  <inkml:trace contextRef="#ctx0" brushRef="#br1" timeOffset="37407.0602">17815 5345 0,'-17'-18'16,"17"0"-1,-36 1 1,19-19-16,-1 19 0,-35-54 16,18 18-1,0 0-15,-36-88 16,18 53-16,0-18 0,0 0 15,0-17-15,-70-124 16,70 124-16,0 17 0,-17-18 16,-19-35-16,72 89 15,-19 35-15,36-1 16,-17 19-16,17-1 0,-18 0 16,18 1-16,18 17 15,-1-18 1,1 18-16,0 18 15,-1-1-15</inkml:trace>
  <inkml:trace contextRef="#ctx0" brushRef="#br1" timeOffset="37717.4563">16898 3828 0,'-18'-53'15,"1"-53"-15,-1 71 16,1-18-16,-1-18 16,0 36-16,1 0 15,17 17-15,0 0 16,17 18-1,1 18-15,17-18 16,-17 18-16,17-18 0,36 35 16,-36-17-1,35 34 1,-52-34-16,0 0 0</inkml:trace>
  <inkml:trace contextRef="#ctx0" brushRef="#br1" timeOffset="38128.2309">16916 5468 0,'0'-18'15,"0"-17"1,0 0-1,-18 17-15,-17-52 16,17 34-16,-17-34 16,17 17-16,1 18 0,-19-36 15,1 1 1,17 34-16,1 1 16,-1 17-16,18-17 0,-18 17 15,18 1-15</inkml:trace>
  <inkml:trace contextRef="#ctx0" brushRef="#br1" timeOffset="38352.7205">16563 5133 0,'18'0'16,"-1"-18"-1,-17 1-15,0-72 16,0 54-16,0-53 15,0 35-15,0-17 16,0 52-16,0-17 16,18 17-16,35 18 15,-36 0 1,19 0-16,34 18 16</inkml:trace>
  <inkml:trace contextRef="#ctx0" brushRef="#br1" timeOffset="39742.0571">18662 3316 0,'-71'18'16,"36"-1"0,0 19-16,0-19 0,17 19 15,0-1-15,1 18 16,17-36-16,17 1 0,1 0 15,17-1-15,0-17 16,18-35 0,-17 0-16,-1 0 0,-17-18 15,-1 17-15,-17-17 0,18-52 16,-18 52-16,-18 0 16,1-53-16,-19 35 15,19 36 1,-1 17-16,0 1 0,18 34 15,0 1 1,0 88-16,18-36 16,17 72-16,1-90 15,34 54-15,-17-53 16,18 0 0,-36-18-16,0-35 0,-17 18 15</inkml:trace>
  <inkml:trace contextRef="#ctx0" brushRef="#br1" timeOffset="40169.7665">19032 3034 0,'0'70'15,"0"-34"-15,0 70 16,0-54 0,0 1-16,36 18 0,-1-53 15,-17-1-15,-1-17 0,36 0 16,-35 0-16,-1-17 16,-17-1-1,0-17-15,0 17 16,0 0-16,18 18 15,-18 18 1,18 0-16,-18-1 0,35 19 16,0-36-1,-17 17-15,52-17 16,-52 0-16,0 0 0,-1-17 16,1-1-16,-18-17 15,0 17-15,0-17 0,-18 17 16,1 0-16,-19-34 15,19 16-15,17 19 16</inkml:trace>
  <inkml:trace contextRef="#ctx0" brushRef="#br1" timeOffset="40374.3103">19509 2893 0,'17'0'0,"19"-18"16,-19 18-16,18-17 16,-17 17-16,0-18 15</inkml:trace>
  <inkml:trace contextRef="#ctx0" brushRef="#br1" timeOffset="40514.7822">19597 2858 0,'-18'35'16,"18"-18"-16,0 19 15,18 34 1,-18-52-16,17 35 16,1-36-16,0 1 0,-1 17 15,1-35-15,0 0 16</inkml:trace>
  <inkml:trace contextRef="#ctx0" brushRef="#br1" timeOffset="40740.6225">19844 2910 0,'17'0'16,"1"0"-16,-18 18 15,0 17-15,0-17 16,-35 35-16,35-35 16,0-1-16,0 18 15,17-17-15,-17 0 0,36-1 16,-19-17 0,1 0-16,0-35 15</inkml:trace>
  <inkml:trace contextRef="#ctx0" brushRef="#br1" timeOffset="41019.4206">19985 2787 0,'35'18'15,"-17"-1"-15,17 1 16,-35 0-16,18-18 15,-1 17-15,1-17 0,-18 18 16,18-18 0,-18 17-16,17 1 0,-17 0 15,0-1-15,0 1 16,0 0-16,0-1 16,0 1-16,-17-18 31,-19 18-16</inkml:trace>
  <inkml:trace contextRef="#ctx0" brushRef="#br1" timeOffset="41698.2637">18927 4445 0,'-36'-18'16,"1"18"0,17 18-16,-17 35 15,0 17 1,17-34-16,18 34 16,0-34-16,18-19 0,17 19 15,-17-36-15,17 0 16,18-36-16,-35 1 15,-1 0-15,1-18 16,-1-35-16,-17 17 16,0 18-16,0 18 15,-17-18-15,17 0 16,-18 18-16,18 17 0,-17 18 16,17 18-1,0 17-15,0 0 16,17 18-16,-17 0 0,35 35 15,-17-52 1,17-1-16,36 18 0,-36-36 16,0 1-16,1-18 15</inkml:trace>
  <inkml:trace contextRef="#ctx0" brushRef="#br1" timeOffset="42200.0745">19297 4145 0,'18'88'15,"-18"-17"1,17 35-16,1-53 15,-18 0-15,18-18 0,-18 0 16,0-17-16,17 17 16,-17-53-1,18-17-15,-1-18 16,1 36-16,-18-1 16,18 18-16,17 0 15,-17 18-15,-1-1 16,-17 1-16,0-1 0,0 19 15,-17-19 1,-19-17 0,19 0-16,-1 0 0,0-17 15</inkml:trace>
  <inkml:trace contextRef="#ctx0" brushRef="#br1" timeOffset="42488.477">19597 4075 0,'35'0'0,"0"17"16,1-17-16,17-17 16,-36 17-16,-17-18 15,18 18 1,-18-18-16,-18 18 15,-17 18 1,17 0-16,18 17 0,-17 18 16,17-18-16,0-17 0,17 52 15,1-52 1,0 0-16,17-1 16,-18-17-16</inkml:trace>
  <inkml:trace contextRef="#ctx0" brushRef="#br1" timeOffset="42721.5994">19879 4110 0,'18'18'0,"-1"-1"15,1-17-15,-18 18 0,18-1 16,-18 1-1,-18 17 1,18 1 0,18-19-16,-1 1 15,19-18-15,-19 0 16,1-18 0</inkml:trace>
  <inkml:trace contextRef="#ctx0" brushRef="#br1" timeOffset="42992.6935">20108 3986 0,'18'-17'15,"17"34"1,-17 1-16,0 17 16,-1 1-16,1-1 15,-18-17-15,17-1 0,1 18 16,-18 1-1,18-19-15,-1 19 0,-17-19 16,18 19-16,-18-19 16,0 1-1,-18-18 1,1 0-16,-1 0 0,-35 0 16,18-18-16,-36 1 15</inkml:trace>
  <inkml:trace contextRef="#ctx0" brushRef="#br1" timeOffset="44724.5952">16439 6244 0,'-17'0'15,"-18"0"1,-1 0-16,19 0 0,-19 18 15,-34-18 1,35 17-16,-36 1 16,53-18-16,1 0 0,34 0 31,1 0-15</inkml:trace>
  <inkml:trace contextRef="#ctx0" brushRef="#br1" timeOffset="44918.9945">16193 6227 0,'-36'17'15,"36"1"-15,0-1 16,0 19 0,53-19-1,-35 1-15,35 0 16,-36-18-16,1 0 0,17 0 15,-52 0 1,-19 0-16</inkml:trace>
  <inkml:trace contextRef="#ctx0" brushRef="#br1" timeOffset="45562.6277">11589 7461 0,'-18'-17'15,"18"-1"-15,-18 0 16,1 18-16,-36 18 16,35 0-16,-17 52 15,17-35 1,1 18-16,17 18 16,0-36-16,0-17 0,17 17 0,19-35 15,-19 0 1,19 0-16,-19-18 0,18-17 0,-17 0 15,0 0-15,-1-1 16,-17-17-16,0 1 0,0-1 16,0 0-16,-35-53 15,17 53-15,1 18 0,-1 17 16,1 0 0,17 36-16,0 53 15,0-18-15,52 70 16,-16-70-16,-1 17 15,0-34-15,71 52 16,-71-53-16,54 18 16,-72-53-16</inkml:trace>
  <inkml:trace contextRef="#ctx0" brushRef="#br1" timeOffset="46163.4419">12171 7532 0,'0'-18'0,"-18"18"16,1-17-16,-19 17 16,-17 17-1,0 18 1,36-17-16,-1 35 16,18-18-16,0-17 0,18 35 15,-1-36-15,19 19 16,-19-36-16,19 0 15,-19 0-15,19 0 16,-36-18-16,17 0 16,-17 1-16,18-1 15,-18 1-15,0-1 0,0-17 16,17 35 15,19 35-15,-19-35-16,1 18 15,35-18-15,-18 0 16</inkml:trace>
  <inkml:trace contextRef="#ctx0" brushRef="#br1" timeOffset="46386.6932">12241 7091 0,'53'17'15,"-35"-17"-15,0 0 0,35 0 16,-36 0 0,1 0-16,-1 0 0,1-17 15,-36-1 1</inkml:trace>
  <inkml:trace contextRef="#ctx0" brushRef="#br1" timeOffset="46526.4082">12347 7179 0,'0'71'16,"0"-54"-16,36 54 16,-36-54-16,17 1 15,36 0-15,-35-18 16,-1 0-16,1-18 15,0 18-15</inkml:trace>
  <inkml:trace contextRef="#ctx0" brushRef="#br1" timeOffset="46720.8893">12541 7250 0,'0'35'0,"18"0"15,-18-17-15,18-1 16,-1 1 0,1-18-16,-1 0 15,-17-18-15,36 1 16,-36-1-16</inkml:trace>
  <inkml:trace contextRef="#ctx0" brushRef="#br1" timeOffset="46981.5758">12700 7144 0,'0'-18'16,"18"18"0,-1-18-16,1 18 15,0 0-15,-1 0 16,1 0-16,-18 18 16,0 0-16,17-1 0,-17 19 15,18 17-15,0-18 16,-18-17-16,17 17 0,-17-18 15,0 19-15,0-19 16,0 1 0,-17-18-16,-1 0 0,-17 0 15,0 0-15,17 0 16,-17-18-16,-1 18 0,-52-17 16</inkml:trace>
  <inkml:trace contextRef="#ctx0" brushRef="#br1" timeOffset="47509.5853">10389 6227 0,'18'0'16,"0"-18"-1,-36 18 1,0 0 0,1 18-16,-19-18 15,1 17-15,-35 1 16,17-18-16,17 17 0,-34 1 16,35 0-16,17-18 15,0 17-15</inkml:trace>
  <inkml:trace contextRef="#ctx0" brushRef="#br1" timeOffset="47710.0318">10319 6244 0,'-18'0'0,"0"0"15,1 0 1,-1 18-16,18-1 15,18 1 1,-1-18-16,19 18 16,-19-18-16,-34 0 15,-19 0 1</inkml:trace>
  <inkml:trace contextRef="#ctx0" brushRef="#br1" timeOffset="48400.6369">4392 7444 0,'-35'-18'16,"-36"-17"-1,18 52-15,0 19 16,18-19-16,0 36 15,17-18-15,18 36 16,0-18 0,18-35-16,17-1 15,-17-17-15,52 0 16,-34-17-16,34-36 16,-35 17-16,-17 1 0,0-71 15,-18 71-15,0-18 16,-18 0-16,0 18 15,1-18-15,-1 18 0,-35-18 16,36 35-16,-1 0 16,0 18-16,18 18 15,0 53 1,18-18-16,0 17 0,-1 1 16,36 70-16,-35-88 15,35 17-15,35 1 16,-53-54-16,18 1 0,-35 0 15</inkml:trace>
  <inkml:trace contextRef="#ctx0" brushRef="#br1" timeOffset="48695.6748">4674 7320 0,'36'0'15,"-19"0"-15,1 18 16,35 17-16,-36-17 16,1 35-16,-18-36 15,0 36 1,-18-18-16,1-17 0,-1 17 16,1 1-1,17-19-15,0 1 0,17 17 16,18-17-1,-17-1-15,17-17 0,-17 0 16,17 0 0,-17 0-16</inkml:trace>
  <inkml:trace contextRef="#ctx0" brushRef="#br1" timeOffset="48822.1978">4745 7620 0,'35'0'0,"0"0"16,18 0-16,-35 0 16,35 0-16,-35 0 15</inkml:trace>
  <inkml:trace contextRef="#ctx0" brushRef="#br1" timeOffset="49382.9088">4957 7073 0,'17'-17'15,"18"17"1,-17 0-16,17 0 16,-17 0-16,0-18 0,-1 18 15,1 0 1</inkml:trace>
  <inkml:trace contextRef="#ctx0" brushRef="#br1" timeOffset="49533.4212">4974 7144 0,'0'35'0,"0"18"16,18-18-16,-18 1 0,17-19 15,36 18 1,-35-35-16,0 0 0,-1 0 15,19 0-15</inkml:trace>
  <inkml:trace contextRef="#ctx0" brushRef="#br1" timeOffset="49717.6092">5098 7214 0,'0'36'15,"17"-19"1,1 19 0,0-36-16,-1 17 0</inkml:trace>
  <inkml:trace contextRef="#ctx0" brushRef="#br1" timeOffset="50080.8189">5274 7038 0,'0'-18'15,"18"18"-15,-18 18 16,17-18 0,1 35-1,0-17 1,17 17-16,-17 0 0,17 18 16,-18 0-1,1-35-15,-18 17 16,0 0-1,0-17-15,-18 0 0,1-18 16,-18 0-16,-1 0 16,-17 0-1,36-18-15,-19 18 16</inkml:trace>
  <inkml:trace contextRef="#ctx0" brushRef="#br1" timeOffset="50735.616">2769 6262 0,'-17'0'31,"17"-18"-15,-18 18-1,-17 0-15,17 0 16,-17 0-16,-53 0 16,52 18-16,-87-18 15,88 17-15,-18 1 0,-35 0 16,70-18-16,0 0 16</inkml:trace>
  <inkml:trace contextRef="#ctx0" brushRef="#br1" timeOffset="50941.9538">2399 6121 0,'-35'17'16,"-1"1"-16,-52 35 15,71-18-15,-36 18 16,53-35-16,0-1 15,17 1-15,1 0 0,35-1 16,-18 1-16,0 0 16,1-18-16,-1 0 15</inkml:trace>
  <inkml:trace contextRef="#ctx0" brushRef="#br1" timeOffset="51258.3874">2910 6491 0,'0'35'16,"0"-17"-16,-17 17 0,-36 89 15,18-54-15,-1 19 16,-70 140-16,36-106 16,17-17-16,-53 106 15,71-106-15,0-36 0,-18 54 16,35-71 0,0 17-16,1-52 15,17 35-15,-18-53 16</inkml:trace>
  <inkml:trace contextRef="#ctx0" brushRef="#br1" timeOffset="51558.6706">2117 7708 0,'0'35'16,"0"1"-16,0-1 16,0 0-16,-18 36 15,18-18-15,-18 35 16,18-35-16,0-18 16,0 0-16,18-17 0,35 0 15,-18-18-15,89-53 16,-89 35-1,36-35 1,-36 18-16,0 0 16,-17 35-16</inkml:trace>
  <inkml:trace contextRef="#ctx0" brushRef="#br1" timeOffset="55586.6399">1464 4798 0,'18'0'15,"-1"17"1,19-17-16,34 0 16,-17 0-16,0-17 15,0 17-15,0 0 0,-18 0 16</inkml:trace>
  <inkml:trace contextRef="#ctx0" brushRef="#br1" timeOffset="75560.9484">25277 8343 0,'17'0'16,"18"0"0,18 0-16,106-17 15,-53-1-15,176 0 16,-141 18-16,159-17 15,-159 17-15,89 0 16,-160 0-16,1 0 16</inkml:trace>
  <inkml:trace contextRef="#ctx0" brushRef="#br0" timeOffset="82478.0264">25365 8326 0,'-18'0'16,"0"-18"15,36 18 31,35-18-46,0 1-16,70-1 16,-52 18-16,123 0 15,-88 0-15,141 0 16,-124 0-16,1 0 0,105-18 15,-88 18 1,-70-17-16,-36 17 16,-17 0-16,17 0 15,-53 0 1,-35 0-16</inkml:trace>
  <inkml:trace contextRef="#ctx0" brushRef="#br0" timeOffset="83674.0304">17233 8255 0,'18'0'0,"35"0"16,-18 0-16,89 0 16,-36 0-16,106 0 15,-88 0-15,123 0 16,-123-18-16,70 18 15,-105-17-15,17 17 16</inkml:trace>
  <inkml:trace contextRef="#ctx0" brushRef="#br0" timeOffset="88562.6739">18962 7602 0,'17'0'31,"1"0"-15,0 0-16,52 0 15,-52 0-15,17 0 0,18 0 16,0 0 0,-53 18-16</inkml:trace>
  <inkml:trace contextRef="#ctx0" brushRef="#br0" timeOffset="88690.7344">18979 7867 0,'53'18'16,"36"-18"-16,16-18 16</inkml:trace>
  <inkml:trace contextRef="#ctx0" brushRef="#br0" timeOffset="90731.6574">19967 7814 0,'0'-18'0,"0"1"16,0-1-16,0 0 0,-35-34 15,17 34 1,1 0-16,-36 18 16,35 0-16,-52 36 15,34-1-15,-17 53 16,36-35-16,-1 53 15,18-71-15,18 36 16,17-54-16,18 19 16,-18-36-16,0 0 15,36-53-15,-18-18 16,-35 36-16,-1 0 16,-17-1-16,0-34 15,-17 34-15,17 19 16,-18-1-16,18 53 31,18 36-31,-1-36 16,54 18-16,-36-18 15,0-17-15,-17 0 16,17-1-16,-17 1 0,0 0 16,-18-1-16</inkml:trace>
  <inkml:trace contextRef="#ctx0" brushRef="#br0" timeOffset="91860.479">20355 7232 0,'-17'-18'16,"17"1"-1,35 17 1,-17 0-16,-1-18 0,18 18 16,-17-18-16,0 18 15,-1 0-15,1 0 0,0-17 16,-36 17 0</inkml:trace>
  <inkml:trace contextRef="#ctx0" brushRef="#br0" timeOffset="92022.8581">20373 7179 0,'0'53'16,"0"18"-1,0-36-15,35 35 16,-17-34-16,17 17 16,-17-36-16,17 18 15,-17-35-15,-18 18 0,17-18 16</inkml:trace>
  <inkml:trace contextRef="#ctx0" brushRef="#br0" timeOffset="92300.6157">20602 7267 0,'18'0'31,"0"18"-31,-1-18 16,1 18 0,-1-1-16,-17 18 15,0-17-15,-35 0 16,18-1-16,-1 1 16,0 0-16,18-1 15,36 1 1,-1-18-1,-18 18-15,19-18 0,34 0 16,-34-18-16</inkml:trace>
  <inkml:trace contextRef="#ctx0" brushRef="#br0" timeOffset="92627.1561">20849 7144 0,'18'0'32,"17"17"-17,-17-17-15,-1 18 0,36-18 16,-35 18 0,-18-1-1,0 1-15,0 0 0,0 35 16,0-36-16,0 18 15,18 18-15,-1-35 16,-17 0-16,18-1 0,-18 19 16,-18-54 15,-17 18-15,17-18-16,-17 1 15</inkml:trace>
  <inkml:trace contextRef="#ctx0" brushRef="#br0" timeOffset="92889.0664">21220 7779 0,'17'17'0,"36"-17"16,-18 0 0,36 0-16,-53-17 15,35 17-15,-36 0 16,1-18-16</inkml:trace>
  <inkml:trace contextRef="#ctx0" brushRef="#br0" timeOffset="93383.8789">21855 7585 0,'-18'17'31,"0"36"-15,18 18-16,0-36 16,18 36-16,0-36 15,-1-17-15,1-1 0,17 1 16,0-18-16,-17-18 15,17 1 1,-35-19-16,36-17 16,-19 18-16,-17 0 15,0 17-15,18 1 16,-18 34-16,0 36 16,18-18-1,-18 18-15,17 0 0,1 18 16,-18-18-16,35 0 0,0 52 15,-17-52-15,17 0 16,-35-17-16,18-1 16,-36-18-16,-35 1 15,18-18-15,0 0 0,-18 0 16,-88 0 0,70-18-16,-70 1 15,35-18 1,53 35-16</inkml:trace>
  <inkml:trace contextRef="#ctx0" brushRef="#br1" timeOffset="101169.2411">17551 9666 0,'0'-18'16,"0"1"-1,0-1 17,-18 1-17,0 17-15,1 17 16,-36 18-16,35 1 16,1-1-16,-1 18 0,0 0 15,1-18-15,17 18 16,17-18-16,-17 18 0,18-35 15,35 35-15,-18-36 16,0-17-16,1 0 0,-1-17 16,0-18-16,36-36 15,-54 18-15,1 0 16,-18 0-16,18-70 16,-18 70-16,-18-18 0,0 1 15,-17-1-15,0 1 16,0-1-16,-54-35 15,54 71-15,0 0 0,0 35 16,17 0-16,18 70 16,0-17-16,18 18 15,35 70-15,-36-71 16,71 71-16,-35-88 16,0 0-16,18 36 15,-36-37-15,18 1 16,-35-17-16,-1-19 15,1-17-15</inkml:trace>
  <inkml:trace contextRef="#ctx0" brushRef="#br1" timeOffset="102650.0715">17992 9402 0,'-18'0'16,"18"17"-1,0 1-15,0 70 16,0-35-16,0 17 0,0-17 15,0 0-15,35 53 16,18-35-16,-17-54 16,-1 1-16,18-18 15,-36 0-15,36-35 16,-35-1-16,-18 19 16,0-18-16,0-1 0,0 19 15,0 34 1,0 36-1,18-18-15,17-17 16,18 35-16,-18-35 16,0-18-16,-17 0 0,17 0 15,0-36-15,-17 1 16,-18 0-16,0 0 0,-18-1 16,-17-52-1,0 53-15,17-1 0,-17 1 16,17 18-16,1-1 0,17 0 15</inkml:trace>
  <inkml:trace contextRef="#ctx0" brushRef="#br1" timeOffset="102994.1043">18486 9066 0,'0'-17'16,"17"17"0,18 0-16,-17 0 0,17-18 15,-17 18 1,0 0-16,-1 0 16,-34 0-16</inkml:trace>
  <inkml:trace contextRef="#ctx0" brushRef="#br1" timeOffset="103132.5031">18556 9066 0,'0'36'16,"0"-1"-1,18-17-15,-18 52 16,0-35-16,17-17 0,1 35 16,0-35-1,-18-1-15,17-17 0,1 0 16</inkml:trace>
  <inkml:trace contextRef="#ctx0" brushRef="#br1" timeOffset="103377.4623">18715 9102 0,'18'0'15,"-1"17"1,1 1-1,-18 0-15,0-1 0,0 1 16,0 0-16,0-1 16,0 18-16,17-35 15,-17 18-15,18-18 16,0 0 0,-1 0-16,1-18 15,0 18 1</inkml:trace>
  <inkml:trace contextRef="#ctx0" brushRef="#br1" timeOffset="103695.114">18909 8996 0,'18'0'31,"-1"17"-16,1-17-15,-1 18 16,19 0-16,-36-1 16,17 1-16,-17 0 0,18-1 15,0 36 1,-18-17-16,0-19 0,17 1 16,-17 17-16,0-17 15,18-1-15,-18 1 0,-18-36 47,1 1-31,-1 17-16,0 0 15</inkml:trace>
  <inkml:trace contextRef="#ctx0" brushRef="#br1" timeOffset="104539.9151">17427 11412 0,'-17'-35'16,"-1"35"-16,0 0 0,1 0 15,-1 18 1,-17-1-16,-1 54 15,19-36-15,-1 0 0,1 1 16,-1 34 0,18-34-16,18-19 0,17 19 15,-18-36-15,72-18 16,-54-17-16,18-36 16,-18 36-16,-17-71 15,-1 53-15,-17-70 16,-17 70-16,-18-71 15,17 71-15,-17-17 16,17 52 0,0 36-16,18-1 15,0 89-15,18-53 16,17 88-16,1-88 16,-19 0-16,36 0 15,-18-18-15,54 36 16,-54-36-16,0-17 0,-17-1 15,35 1-15,-36-18 16</inkml:trace>
  <inkml:trace contextRef="#ctx0" brushRef="#br1" timeOffset="104901.7817">17745 10918 0,'35'124'16,"0"17"0,18 18-16,-35-89 15,17 54-15,0-36 16,-35-70-16,18-1 16,-18-34-1,0-36 1,0 17-16,0 1 15,18 18-15,-1-1 0,36 0 16,-17 18 0,-19 18-16,36 35 15,-35-18-15,-18-17 0,17 17 16,-17-17-16,-35 17 16,0-35-16,17 18 0,-17-18 15,0 0-15,-18-36 16,35 19-16,18-1 0,0-17 15</inkml:trace>
  <inkml:trace contextRef="#ctx0" brushRef="#br1" timeOffset="105123.9001">18274 10830 0,'18'0'16,"-1"0"-16,1 0 15,-18-17-15,17 17 0</inkml:trace>
  <inkml:trace contextRef="#ctx0" brushRef="#br1" timeOffset="105301.829">18274 10830 0,'0'53'16,"0"-18"-16,18 36 16,-18-36-16,17 1 0,1-19 15,-1 36 1,-17-35-16,36 17 15,-19-17-15,-17-36 16,18 18 0</inkml:trace>
  <inkml:trace contextRef="#ctx0" brushRef="#br1" timeOffset="105531.0896">18433 10918 0,'17'18'15,"1"17"1,-18 1 0,0-1-16,-18-17 15,18-1-15,0 1 16,18-18 0,0 0-1,34-18 1,-34 18-16,0-17 0,-1-1 15,1 0-15</inkml:trace>
  <inkml:trace contextRef="#ctx0" brushRef="#br1" timeOffset="105830.6927">18574 10848 0,'17'-18'0,"-17"1"0,36 17 15,-19 0 1,19 0-16,-19 17 16,1 1-16,0 17 15,-18 18-15,17 0 16,-17 0 0,18-18-16,-18 18 15,17-18-15,-17 1 16,18-36-16,-18 17 15,-18-17-15,1-17 16,-1 17 0,1-18-16,-19 18 15,19-18-15,-1 18 0</inkml:trace>
  <inkml:trace contextRef="#ctx0" brushRef="#br0" timeOffset="112309.6546">19473 9613 0,'36'0'15,"-19"0"-15,36-17 16,-18 17-16,1 0 0,-19 0 15,19 0-15,-19 0 16,1 0-16,-18 17 0,0 1 16</inkml:trace>
  <inkml:trace contextRef="#ctx0" brushRef="#br0" timeOffset="112429.7147">19509 9807 0,'35'18'15,"-17"-18"-15,34-18 16,-16 1-16,-19 17 0,1-18 16</inkml:trace>
  <inkml:trace contextRef="#ctx0" brushRef="#br0" timeOffset="179917.0909">20620 9719 0,'18'-18'15,"-36"1"1,0-1-16,1 0 16,-19 1-1,1 17 1,17 0-16,-35 0 0,18 17 16,0 54-1,0-36-15,17 54 16,0-37-16,36 37 15,-18-54-15,18 0 0,35 0 16,-18-17 0,-18-18-16,19 0 0,-1-18 15,0-17-15,-17 0 16,17 0-16,-17-18 0,0-35 16,-18 35-16,0-18 0,-18-70 15,0 70-15,18-17 16,-53-88-1,36 105-15,17 18 0,-18 36 16,0 17 0,1 53-16,17 0 15,0 70 1,17-35-16,19 53 16,-19-88-16,19 18 0,-19-18 15,36 35-15,-35-53 16,17 0-16,-17-17 0,17 0 15,0-18 1,-17 0-16</inkml:trace>
  <inkml:trace contextRef="#ctx0" brushRef="#br0" timeOffset="180294.8191">20920 9560 0,'17'0'16,"1"0"-16,17 0 15,18 0-15,-35 0 16,-1 0-16,19 36 15,-36-19-15,0 36 16,-36 0 0,19-18-16,-1 1 15,18-1-15,0 18 16,0-18-16,35 0 16,1-17-16,-19-18 0,36 18 15,-35-18-15,17 0 16,-17 0-1,0-18-15,-36 0 16,0 18-16</inkml:trace>
  <inkml:trace contextRef="#ctx0" brushRef="#br0" timeOffset="180439.5868">20867 9825 0,'35'18'16,"-17"-18"-1,17 0-15,0-18 0,71 0 16,-71 1-16,54-19 16,-54 19-16</inkml:trace>
  <inkml:trace contextRef="#ctx0" brushRef="#br0" timeOffset="182592.1301">21220 9102 0,'17'-18'15,"1"18"-15,35-35 16,-18 35 0,0-18-16,1 18 0,-19-18 15,1 1-15</inkml:trace>
  <inkml:trace contextRef="#ctx0" brushRef="#br0" timeOffset="182747.3008">21273 9137 0,'0'71'16,"0"-36"-16,17 18 15,1-36-15,-18 1 0,17 17 16,1-17 0,0-18-16,-1 18 15,1-36-15</inkml:trace>
  <inkml:trace contextRef="#ctx0" brushRef="#br0" timeOffset="182992.7734">21449 9137 0,'35'0'16,"0"18"-1,1-1 1,-36 1-1,0 17 1,-18 18-16,0-35 0,1-1 16,17 1-16,0 0 15,0-1 1,35-17-16,-17 0 16,17-17-16,-17-1 15</inkml:trace>
  <inkml:trace contextRef="#ctx0" brushRef="#br0" timeOffset="183320.2066">21625 9084 0,'18'-18'0,"17"1"16,0 17-1,-17 0-15,0 0 16,17 17-1,-35 1-15,0 0 0,0-1 16,18 36-16,-18 18 16,17-54-1,-17 19-15,18-19 0,0 36 16,-18-35-16,17 0 16,-34-1-1,-1-17-15,0 0 16,1 0-16,-36-17 15,35-1-15,-17 0 16,35 1 0</inkml:trace>
  <inkml:trace contextRef="#ctx0" brushRef="#br0" timeOffset="185338.6708">22225 9737 0,'-18'-36'16,"-17"36"0,17 0-16,-34 0 15,34 18-15,-17 0 0,17 17 16,-17 0-16,17 18 15,0-18-15,18-17 0,18 0 16,0-1-16,17 1 16,0-18-16,-17 0 15,35-18-15,-36 1 16,1-1-16,0-35 16,-1 36-16,-17-1 0,0 0 15,0 36 1,0 17-1,18 18 1,0-35-16,-1-1 0,19 19 16,16-36-1,-16 0-15,-19 0 16,1-18-16</inkml:trace>
  <inkml:trace contextRef="#ctx0" brushRef="#br0" timeOffset="185651.2674">22437 9155 0,'0'-18'15,"17"18"-15,1 0 0,35-35 16,-35 35-16,17-18 16,35 0-16,-34 1 15,-36 34 1,-53-17-1</inkml:trace>
  <inkml:trace contextRef="#ctx0" brushRef="#br0" timeOffset="185851.903">22490 9119 0,'17'36'16,"1"17"-16,-18-36 15,18 36-15,-18-35 16,17-1-16,-17 19 0,35-1 16,-17-17-1,0-1-15,-1-17 16,1 0-16,0-17 16</inkml:trace>
  <inkml:trace contextRef="#ctx0" brushRef="#br0" timeOffset="186067.4663">22807 9155 0,'0'17'0,"0"19"15,0-1-15,0 0 16,0 0-1,18 1-15,-18-19 16,17-17-16,1 18 16,0-18-16,-18-18 0</inkml:trace>
  <inkml:trace contextRef="#ctx0" brushRef="#br0" timeOffset="186389.5822">22913 9102 0,'18'0'16,"-18"-18"-1,17 18-15,1 0 16,-1 18 0,1-1-1,-18 1-15,18 17 16,-18 1-16,17 16 15,-17-16-15,0 34 16,18-34-16,-18 16 16,0-34-16,0 0 15,-18-18-15,1-18 32,17 0-32,-18 18 15,18-17-15,-18-18 16,18 17-16</inkml:trace>
  <inkml:trace contextRef="#ctx0" brushRef="#br0" timeOffset="186811.5607">23248 8943 0,'18'18'32,"52"-1"-17,-34-17 1,52 0-16,-35 0 15,-18 0-15,0 0 0,0 0 16,-17-17-16,0 17 0</inkml:trace>
  <inkml:trace contextRef="#ctx0" brushRef="#br0" timeOffset="186967.1103">23495 9013 0,'18'89'16,"-18"-54"-16,17 53 16,1-53-16,0 1 0,-1 17 15,-17-18 1,0-17-16</inkml:trace>
  <inkml:trace contextRef="#ctx0" brushRef="#br0" timeOffset="189548.4836">19579 11307 0,'35'17'0,"-17"-17"15,17 0-15,1 0 16,-1-17-16,-17 17 0,17 0 15,-18 0-15,1 0 16,0 0-16</inkml:trace>
  <inkml:trace contextRef="#ctx0" brushRef="#br0" timeOffset="189659.193">19650 11536 0,'53'0'16,"-18"0"-16,35-18 15,-34 1 1</inkml:trace>
  <inkml:trace contextRef="#ctx0" brushRef="#br0" timeOffset="190109.7776">20602 11377 0,'-70'0'16,"-19"18"0,19 35-16,52-18 15,1 35 1,17-34-16,0-1 0,17-17 0,54 17 15,-36-17-15,18-18 16,0-18-16,0 0 16,-18-17-16,53-36 15,-70 19-15,-18 16 0,0-17 16,-18-52-16,1 52 16,-54-88-16,36 88 15,0-18-15,-36 0 16,53 54-16,1 17 0,17 53 15,0-18 1,0 18-16,53 88 16,-18-70-16,0-18 0,1 17 15,16-35-15,54 36 16,-53-36-16,0-17 16,-18-1-16,1-17 0</inkml:trace>
  <inkml:trace contextRef="#ctx0" brushRef="#br0" timeOffset="190426.0326">21026 11148 0,'35'35'15,"0"-17"-15,36-18 16,-36 0-16,36 17 15,-54-17-15,-17 36 16,0-1-16,-35 18 16,0 0-16,-18 17 15,53-34-15,-18 34 16,18-35-16,18 1 16,-1-19-1,54-17-15,-53 0 16,17 0-16,35-17 15,-34-1-15,-36 0 16,-18-35 0</inkml:trace>
  <inkml:trace contextRef="#ctx0" brushRef="#br0" timeOffset="190549.343">21096 11518 0,'35'0'16,"36"0"-16,0-17 15,-36-1-15,18 0 16,-18 1 0</inkml:trace>
  <inkml:trace contextRef="#ctx0" brushRef="#br0" timeOffset="190800.3433">21431 10760 0,'36'0'16,"-1"0"-1,0 0-15,18 0 16,-18 0-16,1 0 0,-1-18 15</inkml:trace>
  <inkml:trace contextRef="#ctx0" brushRef="#br0" timeOffset="190955.6848">21537 10795 0,'0'53'15,"18"0"1,-18 17-1,0-34-15,17 17 0,1-36 16,0 1 0,-1-18-16,19-18 15,-19 1-15</inkml:trace>
  <inkml:trace contextRef="#ctx0" brushRef="#br0" timeOffset="191227.9199">21731 10848 0,'18'18'16,"-1"-1"-1,1-17-15,17 18 16,-17-18-16,-18 17 16,18-17-16,-18 18 0,0 17 15,-18-17 1,18 0-16,-18-1 0,18 1 15,0 0-15,18-18 16,0 17-16,-1-17 16,1 0-16,0 0 0,-1-17 15,18 17-15,-17 0 16,-18-18-16</inkml:trace>
  <inkml:trace contextRef="#ctx0" brushRef="#br0" timeOffset="191706.5719">21978 10707 0,'18'-18'31,"17"18"1,-17 0-32,-1 0 15,1 0-15,0 0 16,-1 18 15,-17 17-15,18 18-16,-1-35 0,1 17 15,0 0-15,-1 36 16,1-36-16,-18 0 16,18-17-16,-18 17 0,17 1 15,-17-19 1,-17 1-16,-1-1 15,-17-17 1,35-17-16,-18 17 16,0 0-16,-17 0 15,18 0-15</inkml:trace>
  <inkml:trace contextRef="#ctx0" brushRef="#br0" timeOffset="195182.6156">24483 9860 0,'17'18'15,"19"-18"-15,17 17 16,0-17-16,70-17 16,-52 17-1,17 0-15,-18 0 0,1-18 0,-1 18 16,-17 0-16,53 0 15,-71 0-15,1-17 16,-1 17-16,-17-18 0,-18-17 16</inkml:trace>
  <inkml:trace contextRef="#ctx0" brushRef="#br0" timeOffset="195404.6969">25188 9684 0,'18'0'0,"35"0"15,-35 0-15,70 0 16,-53 17-16,71 1 16,-53 0-1,-18-1-15,18 1 0,-18 17 0,1 18 16,-36-18 0,-18 1-16,-17-19 0,-1 19 15,-70 17-15,54-36 16,16 1-16,1-1 0,0 1 15,-1-18-15</inkml:trace>
  <inkml:trace contextRef="#ctx0" brushRef="#br0" timeOffset="198651.6938">27058 9913 0,'0'-18'0,"-18"18"32,1 0-17,-1 18 1,-35 35-16,36-18 16,-1 1-16,18-19 0,0 18 15,0 1-15,18-19 16,17-17-1,0-17-15,36-19 16,-54 1-16,36-35 16,-35 34-16,0 1 15,-18-53 1,0 35-16,0 0 0,-18-70 16,0 52-16,-17 0 15,17-17-15,1 35 16,-1 0-16,0 36 0,1-1 15,-1 18-15,1 18 16,-1 17-16,0 0 0,1 18 0,17 0 16,35 71-1,0-54-15,36 54 16,-36-71-16,36 52 16,-36-69-16,35 34 15,-52-34-15,35-1 16,-35-18-16,-1-17 15</inkml:trace>
  <inkml:trace contextRef="#ctx0" brushRef="#br0" timeOffset="199120.152">27552 9843 0,'0'17'31,"0"36"-15,0-35-16,18 35 15,-1-36-15,1 1 16,0-18-16,-1 0 15,1 0-15,17-18 16,-17 18-16,-18-17 0,17-1 16,-17 0-16,0 1 15,0-1-15,18 18 16,-18 18 0,18-1-16,-1 36 15,1-35 1,0 0-16,34-1 0,-16-17 15,-19 0-15,36-17 16,-53-1 0,0-35-16,0 35 15,-17 1-15,-1-1 16,0 0-16,1 1 0,-1 17 0,-17-18 16</inkml:trace>
  <inkml:trace contextRef="#ctx0" brushRef="#br0" timeOffset="199669.7654">26264 9102 0,'18'0'31,"0"17"-15,-1 1-16,19 0 15,-19-1-15,1 1 0,-1-18 16,1 0-16</inkml:trace>
  <inkml:trace contextRef="#ctx0" brushRef="#br0" timeOffset="199803.2793">26494 9049 0,'17'53'31,"1"-36"-31,0 19 0,34-1 16,-16-17 0</inkml:trace>
  <inkml:trace contextRef="#ctx0" brushRef="#br0" timeOffset="200293.9124">28275 9543 0,'0'17'0,"18"-17"16,17 0-1,-17 0-15,35 0 16,-36 0-1,1 0-15,0 0 0</inkml:trace>
  <inkml:trace contextRef="#ctx0" brushRef="#br0" timeOffset="200438.3853">28346 9737 0,'53'0'16,"17"0"0,-17-18-16</inkml:trace>
  <inkml:trace contextRef="#ctx0" brushRef="#br0" timeOffset="201289.5883">29298 9666 0,'0'-18'16,"0"1"-16,0-1 16,-17 18-16,-1 0 15,-17 0 1,-1 0-16,-17 35 15,36 1-15,-18 17 16,17-36-16,18 36 16,0-17-16,35-1 15,-17-35-15,52 0 16,-34 0-16,-1-18 0,18-35 16,-36 18-1,1 0-15,0-1 0,-18 1 16,0-18-16,0-35 15,0 35-15,-18 0 0,0-17 16,18 17-16,-35-18 16,18 54-16,-1 34 15,18 54 1,0-18-16,0 0 16,35 70-16,-17-52 15,35 34-15,-18-69 16,36 52-1,-54-70-15,19-1 0,-19 1 16</inkml:trace>
  <inkml:trace contextRef="#ctx0" brushRef="#br0" timeOffset="201727.5525">29704 9543 0,'35'-18'16,"-17"18"-16,17 0 16,0 0-16,18 0 0,-17 18 15,34-1 1,-52-17-16,-18 18 0,0 0 16,0 17-16,-36 18 15,1-18-15,18 0 0,-19 1 16,19-19-16,-1 54 15,18-54-15,0 1 0,18 0 16,17-1-16,18 1 16,-18-18-16,-17 0 15,17 0-15,-17-18 16,-1 18-16,1-35 16,-36 17-16</inkml:trace>
  <inkml:trace contextRef="#ctx0" brushRef="#br0" timeOffset="201878.7304">29669 9772 0,'35'0'15,"-17"-18"-15,17 18 0,35-17 16,-17-1 0,-17 18-16,16 0 0,-16 0 15,-19 0-15,1 0 0</inkml:trace>
  <inkml:trace contextRef="#ctx0" brushRef="#br0" timeOffset="202417.9987">30321 9790 0,'18'-18'31,"0"18"-16,-1 0 1</inkml:trace>
  <inkml:trace contextRef="#ctx0" brushRef="#br0" timeOffset="202950.9432">30656 9666 0,'-17'0'16,"17"-18"0,0 36-1,17 0-15,1-1 16,17 19 0,-17-19-16,17 1 0,-17-18 15,0 18-15,34 17 16,-34-35-16,0 0 15,-1 18-15,1-18 16,0 0-16,-18-18 31</inkml:trace>
  <inkml:trace contextRef="#ctx0" brushRef="#br0" timeOffset="203434.7305">30956 9525 0,'-17'18'0,"17"17"16,-18-17-16,-17 34 16,17-16-16,-17-1 15,-18 36-15,35-36 16,1 0-16,-1-17 15,0 17-15,18-17 0,0-1 16,0 1-16,18-18 16</inkml:trace>
  <inkml:trace contextRef="#ctx0" brushRef="#br0" timeOffset="203801.9119">31274 9013 0,'0'36'0,"-18"-19"15,18 1-15,0 0 16,0-1-16,0 1 16</inkml:trace>
  <inkml:trace contextRef="#ctx0" brushRef="#br0" timeOffset="203946.3143">31450 9031 0,'18'18'15,"-18"-1"-15,0 1 16,0 17-16,0-17 16,-18 35-16,1-35 15</inkml:trace>
  <inkml:trace contextRef="#ctx0" brushRef="#br0" timeOffset="207245.2879">22860 10266 0,'0'35'15,"18"0"-15,-1 1 16,36 52 0,-18-35-16,1-18 0,-1 18 15,36 53-15,-18-71 16,17 36-16,-52-54 16,-1 1-16,19 0 15</inkml:trace>
  <inkml:trace contextRef="#ctx0" brushRef="#br0" timeOffset="207577.5504">22842 10636 0,'-17'18'16,"17"-36"15,0-17-15,0 0-16,0-36 15,0 36-15,0 0 0,0-36 16,-18 18 0,18 35-16,-18 1 15,36 17 1,0 17-1,17 1-15,53 17 16,-53-17-16,1 0 0,17-18 16,17 17-1,-34-17-15,-19 0 0</inkml:trace>
  <inkml:trace contextRef="#ctx0" brushRef="#br0" timeOffset="208300.8558">30992 10372 0,'17'0'16,"-17"17"-16,18-17 15,17 71-15,-17-36 16,35 36-16,-18-36 16,-17 0-16,52 53 15,-35-52-15,1-19 16,-19 19-16,36 17 15,-35-53-15,0 17 16,-1-17-16,-34 0 0</inkml:trace>
  <inkml:trace contextRef="#ctx0" brushRef="#br0" timeOffset="208591.2537">30921 10742 0,'-18'0'16,"18"-18"0,0 1-16,18-36 15,0 35-15,-1-17 16,-17 0-16,0-1 0,0-34 16,0 35-1,-17-18-15,-1 17 16,53 36 15,36 36-15,52-19-16,-52 1 0,-1 0 15,-17-1-15,53 1 16</inkml:trace>
  <inkml:trace contextRef="#ctx0" brushRef="#br0" timeOffset="213361.8504">16563 10566 0,'0'0'0,"18"0"31,-1 0-15,18-18 0,1 18-16,-1 18 0,0-18 0,71 17 15,-53-17 1,0 18-16,0 0 0,0-1 16,70 1-16,-52-18 15,-1 0-15,1 0 0,-18 0 16,88-18-16,-88 1 15,0-1-15,-18 18 16,0-18-16,18 18 16,-35-17-16,0 17 0,-1 0 15,1-18 1,-1 18-16,1-18 16,-18 1-1,18-1-15,-18 1 0,17-1 16,-17 0-16,0 1 15,0-1-15,0 0 0,-17 1 16,17-1 0,0 0 31</inkml:trace>
  <inkml:trace contextRef="#ctx0" brushRef="#br0" timeOffset="213673.8959">17762 10372 0,'-17'0'15,"17"-18"1,17 18-1,-17-18-15,18 1 0,0-19 16,-1 19-16,19-18 16,-19 17-1,1 0-15,-1 1 16,1 34 0,0 36-1,-1-35-15,1 17 0,35 0 16,-18-17-16,-17 0 15,17-1-15,-17-17 16,-1 0-16,-17 18 16</inkml:trace>
  <inkml:trace contextRef="#ctx0" brushRef="#br0" timeOffset="214823.814">27746 10495 0,'0'18'15,"0"17"1,-18-17-16,18 52 16,-17-34-16,-1 52 15,18-53 1,-18 53-16,1-53 15,17 18 1,0-35-16,0 17 16,17-35-16</inkml:trace>
  <inkml:trace contextRef="#ctx0" brushRef="#br0" timeOffset="215141.9643">27340 10742 0,'0'-18'31,"36"1"-31,-1-1 16,0 1-16,18-1 0,18-35 15,-18 35-15,17-35 16,-35 53 0,-17-17-16,0 17 0,-1 0 15,1 17-15,-18 1 16,18 0-16,-18-1 0,17 19 16,1-1-1,-1-17-15,1-1 16,-18 1-16,18-18 0</inkml:trace>
  <inkml:trace contextRef="#ctx0" brushRef="#br0" timeOffset="220630.7598">27023 11800 0,'17'-17'16,"-17"-1"-1,18 36-15,-18-1 16,0 19-16,0 52 16,0-53-16,18 18 0,-18 0 15,0 0-15,17-18 16,1 0-16,0-17 0,-1 0 15,1-18-15,0-18 0,17-17 16,-18 0 0,1 17-16,-18-35 0,0 18 15,18 35-15,-18-18 16,0 36-16,0-1 0,17 19 16,1 34-1,0-52-15,17 17 16,-17-17-16,17-1 0,0 1 0,-17-18 15,35-18-15,-36 1 16,1-36-16,-18 18 16,0 17-16,-18-17 15,18-1-15,-35-17 16,17 36-16,18-1 0,-17 18 16,34 0-1,1 0 1</inkml:trace>
  <inkml:trace contextRef="#ctx0" brushRef="#br0" timeOffset="220821.117">27817 11942 0,'0'17'16,"17"-17"0,1 18-16,-1-18 15</inkml:trace>
  <inkml:trace contextRef="#ctx0" brushRef="#br0" timeOffset="220941.395">27852 12047 0,'0'36'0,"0"-19"16,17-17-16,36 0 16,-35-17-16</inkml:trace>
  <inkml:trace contextRef="#ctx0" brushRef="#br0" timeOffset="222249.0732">27552 11448 0,'18'0'32,"-1"0"-17,1 0-15,35 0 16,-36-18-16,1 18 16</inkml:trace>
  <inkml:trace contextRef="#ctx0" brushRef="#br0" timeOffset="225909.6382">28310 11695 0,'18'0'31,"0"0"-15,-1 0-16,1-18 16,0 18-16,-1 0 0,19-18 15,-19 18-15,1 0 16</inkml:trace>
  <inkml:trace contextRef="#ctx0" brushRef="#br0" timeOffset="226864.7347">28293 11730 0,'17'0'93,"-17"18"-77,0-1 0,0 1-1,0 17-15,0 18 16,0-18-16,0 18 16,18 18-16,-18-18 15,0-18-15,18 0 16,-18 0-16,0 18 15,0-35-15,0 0 0,0-1 16,0 1-16,17-18 16,1 0-1,0 0-15,-1-18 16,1 18-16,17 0 16,-17 0-16,-1 0 0,1-17 0</inkml:trace>
  <inkml:trace contextRef="#ctx0" brushRef="#br0" timeOffset="227743.5093">30868 11712 0,'18'0'15,"35"0"1,-18 0-16,35 0 16,-17-17-16,0 17 0,-17 0 15,-1 0-15,0-18 0,18 18 16,-35 0-16,-18 18 31,-18-1-15,0 36-1,18-35 1,0 17-16,0 0 0,0 1 0,0 52 16,18-35-1,0 17-15,-1-17 0,19 53 16,17 0-1,-36-71-15,-17-17 0,18 35 16,-36-36 0,1-17-16,-1 0 15,0 0-15,-17 0 0,-53-17 16,52 17-16,-69-18 16,34 18-16,18 0 15</inkml:trace>
  <inkml:trace contextRef="#ctx0" brushRef="#br0" timeOffset="228210.3411">28681 12100 0,'35'-17'32,"-17"17"-32,35 0 15,0 0-15,17 0 0,36 17 16,141 1-16,-88-18 15,17 0-15,0 0 0,1 0 16,211-18 0,-194 18-16,-18-17 0,-35 17 15,-35-18-15,0 0 16</inkml:trace>
  <inkml:trace contextRef="#ctx0" brushRef="#br0" timeOffset="233048.6843">27481 11465 0,'0'18'16,"18"-18"-16,0 0 15,-18 18 1,0 17 0,0-18-16,-18 1 15,0 0-15,18 17 16,-17-17-16,17-1 0,-18 1 16,18 0-16,0-1 15,18-17 1,-1 18-16,19-18 0,-19 0 15,1 0 1,0 0-16,-1 0 0</inkml:trace>
  <inkml:trace contextRef="#ctx0" brushRef="#br0" timeOffset="233327.1444">27658 11536 0,'17'0'31,"-17"17"-31,0 1 16,0 17-16,0-17 15,0 0-15,-17-18 16,17 17-1,17-17 17,1 0-17,0 0-15</inkml:trace>
  <inkml:trace contextRef="#ctx0" brushRef="#br0" timeOffset="233654.435">27781 11448 0,'18'0'31,"0"0"-31,-1 0 0,1 0 16,-1 0-1,1 0-15,0 17 16,-18 1-16,0 17 15,-18 0 1,18 18-16,0-17 16,18-1-16,-18-17 0,17 17 15,-17 0-15,0-17 16,-17-18 0,-1 0-1,0 0-15,1 0 16,-1 0-16,1 0 15</inkml:trace>
  <inkml:trace contextRef="#ctx0" brushRef="#br0" timeOffset="234404.8691">27834 9049 0,'0'0'0,"0"-18"0,18-35 16,-1 18-16,19-18 0,-1 0 15,0-17-15,1-1 16,16 0-16,1 1 0,53-89 16,-53 89-16,0-36 15,-35 88-15,-18-17 16,-18 35-16,-52 53 15</inkml:trace>
  <inkml:trace contextRef="#ctx0" brushRef="#br0" timeOffset="234667.1374">27746 8767 0,'0'88'15,"18"88"-15,-18-123 16,17 0-16,19 0 16,16-18-1,-16-35-15,-1 0 0,36-35 16,17-18-1,-53 18-15,0 17 16,-17 0-16</inkml:trace>
  <inkml:trace contextRef="#ctx0" brushRef="#br0" timeOffset="241686.5776">31044 10495 0,'0'-17'31,"18"-1"0,-36 18 1,1 0-32,-1-18 15,18 1 48,0 34-32,35 1-15,-17 17-16,0-17 15,17 17-15,18 0 0,17 54 16,-34-54-16,-1 18 16,53 53-16,-35-54 15,18 19-15,-18-18 16,17 0-16,-35-35 15,1 17 1,-19-35-16,-34-18 16</inkml:trace>
  <inkml:trace contextRef="#ctx0" brushRef="#br0" timeOffset="242146.6269">30780 10742 0,'-18'0'16,"18"-18"0,18 1-1,0-1 1,-18 1-16,17-19 0,1 19 16,-18-19-16,17-17 15,1 18-15,-18 0 0,18-36 16,-1 54-16,1-19 15,0 1-15,-1 17 16,1 18-16,17 0 16,-17 0-16,-1 18 15,19 17-15,-1-17 0,88 17 16,-70-17-16,0 17 16,71-17-16,-71 0 15,35 17 1,-70-35-16,34 17 15</inkml:trace>
  <inkml:trace contextRef="#ctx0" brushRef="#br0" timeOffset="257622.8295">13141 7479 0,'18'0'16,"-1"0"0,1 0-16,0 0 0,-1 0 15,18 0 1,-17 0-16,0 0 16,-18 18-16,17-18 0</inkml:trace>
  <inkml:trace contextRef="#ctx0" brushRef="#br0" timeOffset="257762.6439">13176 7655 0,'36'0'16,"-19"0"-16,1-17 0,17 17 16,0-18-1,1 18-15,-1-18 16</inkml:trace>
  <inkml:trace contextRef="#ctx0" brushRef="#br0" timeOffset="258108.2715">13811 7567 0,'18'0'47,"0"0"-31,-1 0-16</inkml:trace>
  <inkml:trace contextRef="#ctx0" brushRef="#br0" timeOffset="258226.0222">13899 7602 0,'18'0'16,"0"0"0</inkml:trace>
  <inkml:trace contextRef="#ctx0" brushRef="#br0" timeOffset="258372.6335">14164 7585 0,'18'0'16,"-18"-18"-16,17 18 0,1 0 16,-18-18-1</inkml:trace>
  <inkml:trace contextRef="#ctx0" brushRef="#br0" timeOffset="268245.7654">11642 8096 0,'17'0'47,"36"0"-47,-17 0 15,69-17 1,-52 17-16,0 0 0,53 17 16,-71 1-16,1-18 0,-1 18 15</inkml:trace>
  <inkml:trace contextRef="#ctx0" brushRef="#br0" timeOffset="269106.0996">4198 8149 0,'18'0'16,"-1"0"-16,1 18 0,0-1 0,70 1 15,-35-18 1,0 18-16,0-18 0,17 0 16</inkml:trace>
  <inkml:trace contextRef="#ctx0" brushRef="#br0" timeOffset="272883.9107">5715 7567 0,'-18'0'16,"36"0"15,0 0-15,17-18-16,18 18 16,-18 0-16,-17 0 15,17 0-15</inkml:trace>
  <inkml:trace contextRef="#ctx0" brushRef="#br0" timeOffset="273010.8626">5768 7726 0,'53'17'16,"0"-17"-1,-18 0-15,0 0 0,1-35 16</inkml:trace>
  <inkml:trace contextRef="#ctx0" brushRef="#br0" timeOffset="276448.1564">6438 7391 0,'0'-18'47,"18"18"-31,-18-18-1,17 18 63,-17-17-62,0-1 171,0 1-171,0-1 0,0 0 15,18 18-15,-36 18 30,18 0-46,0 17 0,0 0 16,0 18-16,18 0 0,-18 17 16,18-17-16,-1 18 0,1-18 15,17 53 1,-17-71-16,0 0 0,-1-17 16,19 17-16,-1-17 15,-18-18-15,1 0 16,0-18-16,-18 1 0,0-19 15,0 19-15,0-1 16,17 36 15,1-1-15,0-17-16,17 18 16,-17-18-1,-1 0-15,18-35 16,-35 17-16,18 0 15,-18-17-15,0 17 0,-18-35 16,18 18-16,-35 0 16,35 0-16,-17-1 15</inkml:trace>
  <inkml:trace contextRef="#ctx0" brushRef="#br0" timeOffset="276697.4037">6914 7179 0,'18'-18'16,"0"18"-1,35-17-15,-36 17 16,19-18 0,-19 18-16,-17-18 0,18 18 0</inkml:trace>
  <inkml:trace contextRef="#ctx0" brushRef="#br0" timeOffset="276842.6364">6967 7197 0,'0'53'15,"18"0"-15,0-18 16,-1 0-16,1-17 16,17-1-16,-17 1 15,-1-18-15,1 0 0,0-18 16</inkml:trace>
  <inkml:trace contextRef="#ctx0" brushRef="#br0" timeOffset="277082.4901">7179 7179 0,'18'0'15,"-1"0"1,1 18 0,-18-1-16,0 1 0,18 0 15,-18-1-15,-18 19 16,18-1-16,-18-18 15,18 1 1,0 0 0,36-18-1,-19 0-15,1-18 0</inkml:trace>
  <inkml:trace contextRef="#ctx0" brushRef="#br0" timeOffset="277376.7988">7303 7179 0,'0'-18'15,"17"1"1,18-1 0,-17 18-16,0 0 0,-1 18 15,-17 17 1,0 18-1,18-35-15,-18 17 16,0-17-16,18-1 16,-18 18-16,17-35 15,-17 18 1,-17-36 0,-1 1-1</inkml:trace>
  <inkml:trace contextRef="#ctx0" brushRef="#br0" timeOffset="277844.0605">7620 7020 0,'18'0'31,"-1"0"-31,1 0 0,35 0 16,-18 0 0,-17-17-16,-1 17 0,1 0 15,0 0-15</inkml:trace>
  <inkml:trace contextRef="#ctx0" brushRef="#br0" timeOffset="277989.0908">7743 7003 0,'18'35'16,"0"18"-1,-18-36-15,0 19 16,0-19-16,0 19 16,0-19-16,0 1 15</inkml:trace>
  <inkml:trace contextRef="#ctx0" brushRef="#br0" timeOffset="279306.7252">7920 7779 0,'-18'0'0,"1"-18"16,-1 18-16,-17 18 15,17-1 1,-17 1-16,35 0 15,-18 17-15,18 0 16,0-17-16,0 0 0,18 17 16,-1-35-1,1 0-15,17 0 0,-17 0 0,0-18 16,17-35 0,-17 18-16,-1-18 15,-17 18-15,0-1 0,0-16 16,-17-37-1,-1 54-15,18 0 16,-18 0-16,18 17 0,-17-17 16,17 17-16,-18 18 15,18 18 1,18 70-16,-18-35 16,17 0-16,1 52 15,0-52-15,17 18 16,-18-53-16,1 17 15,17-17-15,-17-18 16,0 0-16,-1-18 16</inkml:trace>
  <inkml:trace contextRef="#ctx0" brushRef="#br0" timeOffset="279614.0968">8114 7602 0,'0'18'0,"35"-18"16,-17 18-16,35-18 15,-53 17-15,35 1 16,-35 0-16,0 34 16,0-34-1,-18 17-15,1-17 16,17 17-16,0-17 15,0 17 1,17-17-16,1 0 16,0-18-16,-1 17 15,-34-17 17</inkml:trace>
  <inkml:trace contextRef="#ctx0" brushRef="#br0" timeOffset="279745.8497">8202 7814 0,'53'-18'16,"-18"18"-16,-17 0 16,17-17-16,0-1 15</inkml:trace>
  <inkml:trace contextRef="#ctx0" brushRef="#br0" timeOffset="279951.9853">8378 7303 0,'18'-18'15,"17"0"1,-35 1-16,18 17 16,0 0-16,-1-18 15</inkml:trace>
  <inkml:trace contextRef="#ctx0" brushRef="#br0" timeOffset="280101.5786">8414 7303 0,'0'35'0,"17"0"0,-17 18 16,18-18-16,0 1 16,-18-19-1,35 1-15,0-18 16,-35-18 0</inkml:trace>
  <inkml:trace contextRef="#ctx0" brushRef="#br0" timeOffset="280430.5565">8555 7303 0,'18'0'32,"-1"17"-32,1-17 0,-18 18 15,17-1 1,-17 1-16,0 0 15,0-1-15,0 1 16,0 0-16,0-1 16,18-17-1,-18 18 1,18-18 0,-1 18-16,1-18 31,-18-18-16,0 0 1</inkml:trace>
  <inkml:trace contextRef="#ctx0" brushRef="#br0" timeOffset="280902.9817">8802 7108 0,'0'0'16,"17"0"-16,19 0 16,-19 0-1,19 0 1,-19 18-16,-17 0 15,0 17-15,18-17 16,-18 35-16,0-36 16,0 19-1,0-19-15,0 1 16,0-1-16,-18-17 16,1 0-1,-1 0 1,0-17-16,1 17 15,-1 0-15</inkml:trace>
  <inkml:trace contextRef="#ctx0" brushRef="#br0" timeOffset="282870.4942">6967 9225 0,'18'0'16,"35"18"-1,-18-18-15,0 0 16,18 0-16,-17 0 0,34 0 16,-52 0-16,35-18 15</inkml:trace>
  <inkml:trace contextRef="#ctx0" brushRef="#br0" timeOffset="283060.228">7267 9102 0,'-17'0'0,"-1"35"16,0 18-16,-17-18 15,0 53-15,-1-35 16,1 18-1,18-54-15,-1 19 16,18-19-16,0-34 16</inkml:trace>
  <inkml:trace contextRef="#ctx0" brushRef="#br0" timeOffset="283244.3506">7056 9031 0,'17'53'16,"18"35"-16,-17-52 15,35 16-15,18 54 16,-36-35 0,-17-54-16,-18 1 15</inkml:trace>
  <inkml:trace contextRef="#ctx0" brushRef="#br0" timeOffset="285035.6178">7973 9331 0,'0'-18'0,"0"-17"15,0 17-15,-18 1 16,-17-18 0,0 35-16,-18 0 15,35 0-15,-17 17 0,-1 18 16,36 1-16,-17-19 15,17 1-15,17 0 0,36 17 32,-35-35-32,17 0 0,-17 0 0,35 0 15,-35 0 1,-18-18 0,0 1-1,0 34 1,17 36-1,1 0-15,-1-18 16,19 71-16,-19-53 16,1-18-16,17 36 15,-35-36 1,-17-17-16,-1 0 0,-17-18 16,-1 0-16,-34-36 15,35 19-15,-1-1 16,1-17-16,17-1 0,1 1 15,17-18-15</inkml:trace>
  <inkml:trace contextRef="#ctx0" brushRef="#br0" timeOffset="285266.3924">8149 8890 0,'18'-18'32,"17"1"-17,-17 17-15,-1-18 0,19 18 16,-19-18-1</inkml:trace>
  <inkml:trace contextRef="#ctx0" brushRef="#br0" timeOffset="285456.1457">8202 8890 0,'0'18'0,"0"-1"15,-18 36-15,18-18 16,0-17-16,0 17 0,18 18 15,0-35-15,-1 35 16,1-35 0,17-1-16,-17-17 15,17-17-15</inkml:trace>
  <inkml:trace contextRef="#ctx0" brushRef="#br0" timeOffset="285670.0996">8449 8943 0,'0'18'0,"0"-1"15,0 18-15,0-17 0,18 0 16,-18-1-16,0 1 15,17 0-15</inkml:trace>
  <inkml:trace contextRef="#ctx0" brushRef="#br0" timeOffset="285980.9499">8573 8855 0,'17'-18'16,"1"18"-16,-1-18 15,1 18-15,-18 18 16,18 0 0,-1-1-16,1 1 0,-18 17 0,18 1 15,-18-19-15,35 54 16,-35-36-16,0-17 15,0-1-15,0 19 0,0-1 16,-18-17 0,1-18-16,-1 0 15,0 0 1,1-18-16,17 0 16</inkml:trace>
  <inkml:trace contextRef="#ctx0" brushRef="#br0" timeOffset="286224.6852">8925 8767 0,'0'17'16,"-17"1"-1,17-1-15,-18 19 16,18-1 0</inkml:trace>
  <inkml:trace contextRef="#ctx0" brushRef="#br0" timeOffset="287720.5401">9190 8978 0,'0'-17'16,"-18"17"-16,18 17 15,-17 18 1,-1 18-16,18 0 0,0 71 15,0-54 1,0-17-16,18 71 16,-1-71-16,1-18 0,17 35 15,18-34 1,-35-36-16,-1 0 0</inkml:trace>
  <inkml:trace contextRef="#ctx0" brushRef="#br0" timeOffset="288472.3033">9437 9208 0,'-18'0'16,"36"0"-1,17 0 1,0 0-16,18-18 16,-17 18-16,-1 0 15,0 18-15,-17-1 16,-18 18-16,0 18 16,0-35-16,-18 17 15,0 1-15,1 16 16,17-16-16,0-19 0,0 19 15,17-1-15,1-17 16,0-1-16,17 1 16,-17-18-16,-1 0 0,1 0 15,0 0 1,-36 0-16</inkml:trace>
  <inkml:trace contextRef="#ctx0" brushRef="#br0" timeOffset="288643.6804">9543 9490 0,'17'0'16,"19"-18"-16,-1 0 15,0 18-15,-17-17 16,17 17-16</inkml:trace>
  <inkml:trace contextRef="#ctx0" brushRef="#br0" timeOffset="289238.6347">9807 8802 0,'18'0'31,"0"0"-31,17-18 16,-18 18-1,1 0-15,17-17 16,-17 17-16,0 0 0,-1 0 16</inkml:trace>
  <inkml:trace contextRef="#ctx0" brushRef="#br0" timeOffset="289434.4165">9878 8837 0,'0'53'16,"0"-35"-16,0 35 15,0 17-15,0-52 16,17-1-16,1 1 0,17 0 15,-17-1 1,0-17-16,-1 0 0,1 0 16,-18-17-16</inkml:trace>
  <inkml:trace contextRef="#ctx0" brushRef="#br0" timeOffset="289625.499">10089 8943 0,'0'35'15,"0"0"-15,18 1 16,0-36 0,-1 0-1</inkml:trace>
  <inkml:trace contextRef="#ctx0" brushRef="#br0" timeOffset="289978.9154">10213 8837 0,'0'-18'15,"18"18"-15,-1 0 16,1 0-1,-1 0 1,1 18-16,0-18 16,-1 0-1,-17 18 1,0-1-16,0 36 16,0-17-16,0-19 15,0 36-15,0-35 16,18-1-16,-18 19 15,0-19-15,-18-17 16,1 0 0,-1 0-1,0-17 1</inkml:trace>
  <inkml:trace contextRef="#ctx0" brushRef="#br0" timeOffset="290589.6626">10478 8714 0,'0'-18'15,"-18"0"1,36 36 31,-1 0-31,-17 17-16,35 18 15,-17 0-15,17 53 16,-17-54-16,-18 19 15,18 70-15,-18-53 16,0-17-16,-36 70 16,-17-18-1,18-70-15,0 0 0,0 0 16,-18 0-16</inkml:trace>
  <inkml:trace contextRef="#ctx0" brushRef="#br0" timeOffset="316105.12">23742 1058 0,'-18'0'16,"1"0"-16,34 18 15,19 35 1,-1-18-16,0 18 16,53 35-16,-52-52 15,17-19-15,17 18 16,-35-17-16,1-18 16,-19-18-16</inkml:trace>
  <inkml:trace contextRef="#ctx0" brushRef="#br0" timeOffset="316255.4071">23936 1023 0,'-53'35'15,"18"18"-15,-18 35 16,35-17-16,-17-18 16,35 0-16,0 17 15,18-52-15,17 0 0,-17-18 16</inkml:trace>
  <inkml:trace contextRef="#ctx0" brushRef="#br0" timeOffset="316422.5576">24253 1270 0,'0'53'15,"0"-18"-15,-17 36 16,17-54-16,0 1 0,0 0 15,17 17-15,1 0 16</inkml:trace>
  <inkml:trace contextRef="#ctx0" brushRef="#br0" timeOffset="316684.8518">23830 1870 0,'35'70'16,"18"-34"-1,0-1-15,-35 0 16,35 0-16,-36-35 16,-17 18-16</inkml:trace>
  <inkml:trace contextRef="#ctx0" brushRef="#br0" timeOffset="316845.7163">24024 1887 0,'-35'71'16,"17"-18"-16,-17 53 15,17-71-15,18 0 0,0 1 0,36-1 16</inkml:trace>
  <inkml:trace contextRef="#ctx0" brushRef="#br0" timeOffset="317312.2039">24306 2011 0,'18'0'31,"0"17"-31,-1 1 16,1 0-1,-18 17-15,-18-17 16,1-18 0,17 17-16,-18 1 0,0 0 15,18-1 1,18 1-1,0-18-15,17 0 16,0 0-16,-17 0 16,0 0-16</inkml:trace>
  <inkml:trace contextRef="#ctx0" brushRef="#br0" timeOffset="317639.2635">23848 2628 0,'17'0'16,"1"35"-1,17-17-15,-17 0 0,35 35 16,-18-18-16,-17-17 16,35 35-16,-36-1 15,1-52-15,-18 18 16</inkml:trace>
  <inkml:trace contextRef="#ctx0" brushRef="#br0" timeOffset="317789.954">24007 2769 0,'-36'71'16,"1"35"-1,35-71-15,18-17 16</inkml:trace>
  <inkml:trace contextRef="#ctx0" brushRef="#br0" timeOffset="318091.179">24324 2716 0,'35'18'16,"-17"0"-16,-18-1 16,0 1-1,0 17-15,0-17 16,0 17 0,0-17-16,0-1 0,18 19 15,17-19 1,-35 1-16,18 0 15,-18-1-15,0 1 16,0 0-16,-36-1 16,1 1-16,17-18 15,-17 0-15,0-18 16</inkml:trace>
  <inkml:trace contextRef="#ctx0" brushRef="#br0" timeOffset="318513.9054">25118 1482 0,'35'-18'15,"0"0"1,71-17 0,-53 17-16,18 1 0,-1-18 15,1 17-15,52-53 16,-87 54-16</inkml:trace>
  <inkml:trace contextRef="#ctx0" brushRef="#br0" timeOffset="318674.3992">25559 1164 0,'17'0'0,"19"0"16,17 0-1,-18 0-15,18 0 0,17 18 16,-34 52-1,-54 1 1,0-36-16</inkml:trace>
  <inkml:trace contextRef="#ctx0" brushRef="#br0" timeOffset="318880.7304">25153 1940 0,'0'36'16,"0"-1"0,0-18-16,53 19 15,-35-36-15,35 17 0,-18 1 16,35-18-16,54 18 16,-54-18-16,-17-18 0,0 18 15,-17-18-15,-1 18 16</inkml:trace>
  <inkml:trace contextRef="#ctx0" brushRef="#br0" timeOffset="319057.8716">25559 2064 0,'35'-18'16,"-17"18"-1,17 0-15,36 0 16,-1 0-1,-35 18-15,-17-18 0,17 35 16,-35-17-16,-17 17 16</inkml:trace>
  <inkml:trace contextRef="#ctx0" brushRef="#br0" timeOffset="319263.9162">25329 2593 0,'0'18'16,"0"-1"-1,18 1 1,17-1-16,18 19 16,-35-19-16,52 19 15,-34-19-15,34-17 16,-34-17-16</inkml:trace>
  <inkml:trace contextRef="#ctx0" brushRef="#br0" timeOffset="319596.8393">26458 1023 0,'-53'18'16,"18"17"-16,-18 18 15,53 0 1,0-18-16,18 36 16,0-54-16,-1 19 0,36-1 15,-18-35-15,1 0 16,-1-35-1,-17 17-15,-1-17 0,1-36 16,-18 36-16,0 0 16,-35-36-16,-1 53 15,19 18-15,-54 18 16,53 0-16,-17 17 0</inkml:trace>
  <inkml:trace contextRef="#ctx0" brushRef="#br0" timeOffset="319881.4391">26247 1940 0,'0'71'15,"17"-54"-15,1 19 0,53-19 16,-19-17-1,-16-17-15,34-19 16,-34 19-16,-19-18 0,-17-18 16,0 35-16,-35-35 15,0 35-15,-36 1 16,18 17-16,0 17 16,36 1-16,-36 17 15,35-17 1</inkml:trace>
  <inkml:trace contextRef="#ctx0" brushRef="#br0" timeOffset="320109.4253">26405 2399 0,'18'0'0,"0"0"16,17-18-1,-17 1-15,17-19 16,-35 19-16,0-19 16,-35 19-1,17 17-15,-35-18 16,35 36-16,1-1 0,-18 1 16,17 0-16</inkml:trace>
  <inkml:trace contextRef="#ctx0" brushRef="#br0" timeOffset="320370.5909">26335 2769 0,'18'36'16,"-18"-19"0,17 1-16,1 17 15,-18-17-15,17-1 0,1 19 16,0-19-16,17 1 15,-17-18-15,-1-18 16,-34 1 0,-1-19-1,0 19-15,-17-1 16,17 1-16,18-36 16,0 17-16,18 19 0,-18-19 15</inkml:trace>
  <inkml:trace contextRef="#ctx0" brushRef="#br0" timeOffset="320826.8944">27323 1976 0,'-36'-18'15,"36"0"1,36 36 0,52 17-1,-18-17-15,89 17 16,-71-17-16,-17-18 0,70 17 15,-88-17-15,17 0 16,-52 0-16,-36 0 16,-17-17-1</inkml:trace>
  <inkml:trace contextRef="#ctx0" brushRef="#br0" timeOffset="321150.9329">27958 1905 0,'17'18'16,"19"17"0,-1-17-16,18 34 15,-18-16-15,0-1 16,-17-17-16,-18-1 16,0 19-1,-53-1-15,35-35 16,-52 0-16,35 0 15</inkml:trace>
  <inkml:trace contextRef="#ctx0" brushRef="#br0" timeOffset="321440.1251">26988 1076 0,'17'18'16,"1"-1"-16,17 1 0,0 17 16,18 18-16,0 0 0,18 0 15,70 53-15,-71-53 16,1-18-16,35 36 15,-71-54-15,0 1 0,1-1 16,-54-17 0</inkml:trace>
  <inkml:trace contextRef="#ctx0" brushRef="#br0" timeOffset="321857.348">27111 2628 0,'35'-17'16,"36"-1"0,-1 0-1,36 1-15,-35 17 16,17-36-16,0 1 16</inkml:trace>
  <inkml:trace contextRef="#ctx0" brushRef="#br0" timeOffset="322016.7067">27658 2364 0,'-18'0'16,"18"-18"-16,18 36 15,-1-18-15,19 17 0,-1-17 16,0 36 0,-17-36-16,0 17 15,-18 1-15,0-1 16</inkml:trace>
  <inkml:trace contextRef="#ctx0" brushRef="#br0" timeOffset="322790.8275">28346 1993 0,'-36'0'15,"36"35"-15,-17 1 0,-1 34 16,36-34-1,-1-1-15,1 0 0,0 0 16,52-17-16,-34 0 16,-1-18-16,0-18 0,0 0 15,-17 1-15,17-18 16,-35-1-16,-17-17 16,-1 18-16,-35 0 15,18 17-15,17 18 16,-52 0-16,52 18 15,18 35 1</inkml:trace>
  <inkml:trace contextRef="#ctx0" brushRef="#br0" timeOffset="322990.8417">28787 2170 0,'35'-18'16,"88"0"-1,-34 18-15,-36 0 16,-18 0-16,35 0 16,-34-17-16,-19-1 15</inkml:trace>
  <inkml:trace contextRef="#ctx0" brushRef="#br0" timeOffset="323172.6952">29210 1958 0,'18'0'31,"-1"0"-31,19 18 0,16 17 16,-16-18-16,-1-17 16,18 36-16,-53-19 15,0 1-15,-18 0 16,1-1-16,-19 1 0,-52 35 15,53-35 1,0-1-16</inkml:trace>
  <inkml:trace contextRef="#ctx0" brushRef="#br0" timeOffset="323957.0154">29774 2046 0,'-17'0'16,"17"18"0,-18 17-16,18 0 15,18 1-15,17 17 16,-17-18-16,17-18 0,18 1 16,-18-18-1,-17 0-15,-1 0 0,19-18 16,-19 1-16,1-18 15,0 17-15,-18-17 16,17 17-16,-17 36 31,0 35-15,18-1-16,-18-16 0,18 52 16,-1-53-1,-17 0-15,0 18 0,0-17 16,0-19-16,-17 1 15,-1 0-15,0-18 16,-35 0-16,36-18 16,-36-17-16,18 17 15,17 0-15,-17-17 0</inkml:trace>
  <inkml:trace contextRef="#ctx0" brushRef="#br0" timeOffset="324258.0511">29669 1870 0,'17'-18'16,"1"-17"-1,17 17 1,-17 1-16,17-19 15,-17 19-15,17-19 16,-17 19-16,-18-1 16,17 18-16,-17 18 15,18 52 1,0-34-16,-1-1 16,18 18-16,-17-18 15,0-17-15,-1-18 0,1 17 16</inkml:trace>
  <inkml:trace contextRef="#ctx0" brushRef="#br0" timeOffset="325720.5464">23954 3757 0,'17'18'16,"-17"17"-16,18 0 15,-18 53-15,18 1 16,-18-36-16,0-18 15,17 0-15,-17 0 16,-17-52 0,-1-36-1,18 18-15,0-54 16,0 54 0,18-18-16,-1 0 15,1 36-15,-1 17 0,19 0 16,-1 17-16,-17 19 15,-18-1-15,17 0 0,1 0 16,-18 36-16,18-53 16,-18 17-16,0-17 15,0-1 1,0-34-16,17 17 0</inkml:trace>
  <inkml:trace contextRef="#ctx0" brushRef="#br0" timeOffset="326177.7476">24271 3510 0,'18'0'16,"17"-17"-1,-17 17 1,35 0-16,-18-18 15,-17 18-15,-1 0 0,1 0 16</inkml:trace>
  <inkml:trace contextRef="#ctx0" brushRef="#br0" timeOffset="326361.8337">24324 3510 0,'0'53'15,"18"-35"-15,-18 17 0,0 18 16,17-35-16,-17-1 16,18 18-16,0-17 15,-18 0-15,35-18 16,-17 0-16,-1-18 16,1 18-1</inkml:trace>
  <inkml:trace contextRef="#ctx0" brushRef="#br0" timeOffset="326621.2341">24553 3634 0,'-17'17'0,"17"1"16,0 17-1,17-17-15,1-18 0,17 0 16,-17 0-1,0 0-15,-1-18 0,1-17 16,-18 17-16,0-35 16,0 36-1,-35-1 1,35 0-16,-18 18 0,0 0 16,1 0-1</inkml:trace>
  <inkml:trace contextRef="#ctx0" brushRef="#br0" timeOffset="326938.7219">24694 3475 0,'18'-18'0,"0"1"31,-1-1-31,1 18 16,17 18-1,-17-1-15,0-17 16,-18 18 0,0 0-16,17 17 0,1 0 15,-18-17-15,17 52 16,-17-52-16,0 0 16,18-1-16,-18 1 15,0-1-15,-18-34 31,-34 17-15,34 0-16,-17 0 16,17 0-16</inkml:trace>
  <inkml:trace contextRef="#ctx0" brushRef="#br0" timeOffset="327833.1912">22931 3881 0,'0'0'0,"0"17"0,17 36 16,-17-18-16,0 18 15,0-17 1,0-19-16,0-34 31,0-19-15,0 1-16,0 0 0,18-1 15,-1-34-15,19 17 16,-19 18-16,1 35 16,-18-18-16,18 18 15,-1 18-15,-17 35 16,0-18-16,0 0 15,0 36-15,0-36 16,0-17-16,18 17 0,-18 0 16,18-35-16,-1 0 15,1 0 1</inkml:trace>
  <inkml:trace contextRef="#ctx0" brushRef="#br0" timeOffset="327979.4231">23195 4039 0,'18'18'16,"-1"0"-16,1-1 16,0 1-16,17 17 15,-17-17-15,17-1 16,-17 1 0</inkml:trace>
  <inkml:trace contextRef="#ctx0" brushRef="#br0" timeOffset="328122.9019">23319 4075 0,'-18'17'0,"0"1"16,-17 17-16,17-17 16,1 17-16,17-17 15,17-18-15</inkml:trace>
  <inkml:trace contextRef="#ctx0" brushRef="#br0" timeOffset="328274.0647">23495 3951 0,'18'-18'15,"17"18"1,-17 0-1</inkml:trace>
  <inkml:trace contextRef="#ctx0" brushRef="#br0" timeOffset="328390.1752">23495 4092 0,'35'-17'16,"-17"17"-1,0-18-15,17 18 16,-18-18-16</inkml:trace>
  <inkml:trace contextRef="#ctx0" brushRef="#br0" timeOffset="330281.9021">26282 4022 0,'-18'88'15,"1"-53"-15,17 18 0,-18-18 16,0 18-16,18-35 16,0-36-1,0-52 1,0 17-1,0 18-15,0-1 0,36-52 16,-19 70 0,36 18-16,-35 0 15,0 18-15,34 35 16,-34 0-16,-18-18 16,18 0-16,-18 18 0,0 0 15,0-35-15,0 0 16,0-36-1</inkml:trace>
  <inkml:trace contextRef="#ctx0" brushRef="#br0" timeOffset="330535.2599">26599 3598 0,'36'0'16,"-19"0"-16,19-17 15,-1-1 1,-17 0-16,-1 18 0,-17-17 15,-17 17 1</inkml:trace>
  <inkml:trace contextRef="#ctx0" brushRef="#br0" timeOffset="330687.8139">26652 3545 0,'0'0'0,"0"18"16,0 0-16,0 17 16,18 0-16,-18-17 15,18 17-15,-1 0 0,-17-17 16,18 17-16,0-17 0,-1 0 15,-17-1-15,18-17 16,-18 18-16,17-18 16</inkml:trace>
  <inkml:trace contextRef="#ctx0" brushRef="#br0" timeOffset="330860.3048">26882 3651 0,'0'36'0,"0"34"16,17-35-1,19 1 1,-19-36-16,1-18 31</inkml:trace>
  <inkml:trace contextRef="#ctx0" brushRef="#br0" timeOffset="331153.9413">26970 3563 0,'35'-18'16,"0"18"0,-17-17-16,17 17 0,-17 0 15,0 17 1,-1 19-1,-17-1-15,36 36 16,-36-36-16,35 18 16,-18-18-16,-17 0 15,0-17-15,-17-18 32,-1 0-17,1-18-15,-1 1 16,0-1-16,1 18 15</inkml:trace>
  <inkml:trace contextRef="#ctx0" brushRef="#br0" timeOffset="346686.2281">28681 3933 0,'0'18'15,"0"0"-15,0 17 0,-18 71 16,18-53 0,0 0-16,0 0 0,0 0 15,0-36-15,0 1 16,18-18-1,-18-53 1,17 18-16,-17-1 0,18-52 16,-18 53-1,35-18-15,-17 35 16,0 1-16,-1 17 0,1 0 16,17 17-1,-35 1-15,18 17 0,-18 1 16,18-19-16,-18 36 15,0-35-15,0-1 0,17 1 16,1-18 0</inkml:trace>
  <inkml:trace contextRef="#ctx0" brushRef="#br0" timeOffset="347019.5096">29016 3457 0,'18'18'15,"-1"-18"1,19 0 0,-1 0-16,-18 0 15,19 0 1,-36-18-16,17 18 0</inkml:trace>
  <inkml:trace contextRef="#ctx0" brushRef="#br0" timeOffset="347203.7149">29104 3475 0,'0'35'15,"0"0"1,0-17-16,-17 35 15,17-18-15,0-17 0,0 0 16,0-1-16,17 1 16,1-18-16,-1 17 15,1-17-15,0-17 0</inkml:trace>
  <inkml:trace contextRef="#ctx0" brushRef="#br0" timeOffset="347476.9476">29281 3545 0,'17'0'15,"1"0"-15,-1 0 16,19 18 0,-36 0-16,17-18 15,-17 17-15,0 1 16,0 0-16,-17-18 0,-1 17 15,18 1-15,-18 0 16,18-1-16,0 1 16,18-1-1,0-17-15,-1 0 16,19 0-16,-19 0 0,-17-17 16</inkml:trace>
  <inkml:trace contextRef="#ctx0" brushRef="#br0" timeOffset="347844.0605">29475 3475 0,'17'0'16,"19"0"-1,-19 0-15,1-18 16,-1 18-16,1 0 16,-18 18-1,0 0-15,18 17 16,-18 0-16,0-17 16,17-1-16,-17 19 0,0-1 15,18-17-15,-18 17 16,-18-18-1,1-17 17,-1-17-32,0 17 15,-17 0-15,18 0 16,-1 0-16</inkml:trace>
  <inkml:trace contextRef="#ctx0" brushRef="#br0" timeOffset="348260.686">29845 3898 0,'18'0'15,"17"0"1,18-17 0,0 17-1,-18 0-15</inkml:trace>
  <inkml:trace contextRef="#ctx0" brushRef="#br0" timeOffset="348410.7181">29898 4092 0,'53'-17'15,"-18"17"-15,18-18 16,-35 18-16,17-18 0,-17 18 15</inkml:trace>
  <inkml:trace contextRef="#ctx0" brushRef="#br0" timeOffset="348677.5575">30409 3634 0,'0'17'16,"18"19"-16,17 52 15,-17-35-15,17 52 16,-17-52-16,17 36 15,-17-36-15,35 17 16,-53-52 0</inkml:trace>
  <inkml:trace contextRef="#ctx0" brushRef="#br0" timeOffset="367313.5915">4480 11395 0,'0'-36'15,"0"72"1,0 70-1,0 52 1,-17-87-16,17 17 0,0 36 16,17-72-1,1 1-15,0-17 16,-1-19-16,1 1 0,-1 0 0,19-18 16,-19-18-16,36-17 15,-35 17-15,0-17 0,-18-1 16,17 19-16,-17-18 15,0 52 1,18 18 0,0 18-16,-18-35 15,35 17-15,-18-35 16,19 0-16,17 0 16,-36 0-16,1-17 15,0-1-15,-18-17 16,0 17-16,-18-35 15,0 18-15,-17 17 0,0-35 16,35 18 0,-18 17-16,18 1 15</inkml:trace>
  <inkml:trace contextRef="#ctx0" brushRef="#br0" timeOffset="367546.8467">5098 11183 0,'0'0'0,"17"0"16,1-18-1,17 18-15,-17-17 16,35-1-16,-36 18 15,1 0-15,17 0 16</inkml:trace>
  <inkml:trace contextRef="#ctx0" brushRef="#br0" timeOffset="367714.463">5168 11218 0,'0'71'16,"18"35"-1,-1-53 1,1 0 0,17-18-1,-17-35-15,17 0 0,-17-18 16</inkml:trace>
  <inkml:trace contextRef="#ctx0" brushRef="#br0" timeOffset="367985.6766">5362 11201 0,'0'0'0,"18"0"0,0 17 16,-1-17-16,18 18 16,-17 0-16,0-1 15,-18 1-15,17 17 16,-17-17-16,-17-1 15,-1 1-15,0 0 0,-17 17 16,18-17 0,34-1-16,1-17 15,17 0 1,0 0-16,18 0 16,-35 0-16,17 0 15</inkml:trace>
  <inkml:trace contextRef="#ctx0" brushRef="#br0" timeOffset="368336.5244">5644 11148 0,'18'0'15,"-18"-18"1,35 18-16,-17 18 16,17-1-1,-17 1-15,0 0 16,-18 17-16,35 18 16,-35-18-16,35 53 15,-35-70-15,0 17 0,18 1 16,-18-19-16,0 1 15,-18-18 1,0 0-16,1 0 16,-1 0-1,1-18-15,-1 1 16</inkml:trace>
  <inkml:trace contextRef="#ctx0" brushRef="#br0" timeOffset="369759.0357">7832 11201 0,'-18'0'16,"0"0"-16,-17 106 15,17-54 1,1 90 0,-1 16-16,18-17 15,18-88-15,-1 18 16,19-36-16,-19 18 0,19-18 16,34 18-16,-52-53 15,52 18-15,-52-36 16</inkml:trace>
  <inkml:trace contextRef="#ctx0" brushRef="#br0" timeOffset="371944.6375">8290 11659 0,'0'18'32,"0"17"-32,0 1 15,18-19-15,-18 54 16,0-54-16,0 1 0,0 35 31,0-35-31,0-36 16,0-17-1,0-1-15,0-17 16,18 18-16,-1-35 16,-17 34-16,35 1 15,-17 17-15,17 1 16,-17 17 0,0 35-16,-1 0 15,1 18 1,-18-17-16,0-1 0,18 18 15,-18-36-15,0 1 0,17 17 16,-17-17 0</inkml:trace>
  <inkml:trace contextRef="#ctx0" brushRef="#br0" timeOffset="372373.1948">8661 11113 0,'17'0'16,"19"0"-1,-19 0-15,19 0 16,-19 0-16,1 0 0,17 0 16,-17 0-16,-18-18 15</inkml:trace>
  <inkml:trace contextRef="#ctx0" brushRef="#br0" timeOffset="372557.9834">8714 11218 0,'0'53'16,"0"18"-1,17-36 1,1-17-16,0 17 15,-1-35-15,1 0 0,17 0 16,-17 0-16,-1-18 16</inkml:trace>
  <inkml:trace contextRef="#ctx0" brushRef="#br0" timeOffset="372834.9735">8943 11183 0,'18'18'16,"-18"-1"-16,17 1 16,1 0-16,-18 17 15,0-17-15,0-1 16,0 1-16,0-1 16,-18-17-1,18 18-15,18-18 16,-1 0-1,1 18-15,0-18 16,-1 0-16,19 17 16,-19-17-1,-17-17-15,18 17 16</inkml:trace>
  <inkml:trace contextRef="#ctx0" brushRef="#br0" timeOffset="373145.9608">9155 11095 0,'17'0'16,"1"0"0,0 0-16,-1 18 15,1-18-15,-1 35 16,-17 0-16,18 0 15,-18-17-15,0 17 16,0 1-16,0-19 16,0 1-1,-18-18 1,1-18 15,-1 18-15,1 18-1</inkml:trace>
  <inkml:trace contextRef="#ctx0" brushRef="#br0" timeOffset="373380.9053">9454 11800 0,'0'53'0,"-35"36"16,0-37 0,-18 1-1,18-35-15,17-18 16</inkml:trace>
  <inkml:trace contextRef="#ctx0" brushRef="#br0" timeOffset="374074.4631">9807 11624 0,'0'18'16,"0"17"-16,0-17 0,0 17 0,0-17 16,0 52-16,0-52 15,0 17 1,0-53-1,0-35 1,0 36-16,0-54 16,0 36-16,18-18 15,0 18-15,-1 17 0,36 0 16,-18 18 0,-17 18-16,0 17 15,-1 1-15,-17-19 0,18 36 16,-18-17-16,0-1 15,0-18 1,18-17 0,-1-17-1</inkml:trace>
  <inkml:trace contextRef="#ctx0" brushRef="#br0" timeOffset="374320.3308">10125 11077 0,'17'-17'0,"1"-1"16,17 18-1,-17-18-15,0 18 16,-1 0-16,1 0 16,-36 0-1</inkml:trace>
  <inkml:trace contextRef="#ctx0" brushRef="#br0" timeOffset="374480.8786">10178 11148 0,'17'35'16,"-17"0"-16,0 36 16,18-53-16,0 17 15,-1-18-15,18-17 16,-17 0-16,0-17 16</inkml:trace>
  <inkml:trace contextRef="#ctx0" brushRef="#br0" timeOffset="374676.855">10407 11218 0,'0'18'0,"0"35"16,0-35-16,18-1 15,-1 1-15,1-18 16,0-18-16</inkml:trace>
  <inkml:trace contextRef="#ctx0" brushRef="#br0" timeOffset="375009.3453">10530 11095 0,'0'-18'0,"18"18"15,17-17 1,-17 17-16,0 0 0,-1 0 16,-17 17-1,18 19 1,-18-1-16,0-18 0,0 19 15,18 34-15,-18-52 16,0 17-16,0-17 0,17-1 16,-17 1-1,0 0-15,-17-18 32,-1-18-17,18 0-15,-18 18 0</inkml:trace>
  <inkml:trace contextRef="#ctx0" brushRef="#br0" timeOffset="375404.6338">10813 10848 0,'17'18'15,"1"-1"1,35 54 0,0-1-1,-18-17-15,36 71 16,-54-54-16,1 71 16,-18-52-16,0-1 0,0-18 15,-35 89-15,17-88 16,0-18-16,-17-1 0,0 1 15,-1 0-15</inkml:trace>
  <inkml:trace contextRef="#ctx0" brushRef="#br0" timeOffset="387572.4661">2963 13212 0,'-17'0'0,"-1"0"16,0 0 0,36 0-1,17 0 1,-17 0-16,17 17 0,18 1 16,-18-18-16,1 0 15,-19 17-15,19-17 0,-1 36 16,-35-19-1,0 1-15,0 35 16,-18-18-16,-17 53 16,0-52-16,-18 17 15,35-18-15,-17 0 16,35-17-16,0-1 16,0 1-16,35 0 15,-17-1-15,35-17 16,-36 0-16,19 0 15,-19 0-15,1 0 16,0 0-16,-36 0 16</inkml:trace>
  <inkml:trace contextRef="#ctx0" brushRef="#br0" timeOffset="387723.0298">2999 13600 0,'0'-18'16,"17"18"0,19 0-16,-1 0 15,0 0-15,36 0 16,-36-18-16,-17 18 0</inkml:trace>
  <inkml:trace contextRef="#ctx0" brushRef="#br0" timeOffset="388001.619">3316 12876 0,'18'-17'32,"-1"17"-32,1-18 15,0 0-15,-1 18 0,19-17 16,-19 17-16,19-18 16,-19 18-16,-17 18 15</inkml:trace>
  <inkml:trace contextRef="#ctx0" brushRef="#br0" timeOffset="388184.0905">3369 12876 0,'18'36'16,"-1"17"0,-17-36-16,18 36 15,-18 0 1,18-35-16,-18-1 0,17-17 15,-17 18-15,18-18 16,0 0 0,-1-18-16</inkml:trace>
  <inkml:trace contextRef="#ctx0" brushRef="#br0" timeOffset="388456.6811">3581 12894 0,'17'18'16,"1"-1"-16,0 1 16,-1 0-16,1-1 15,0 1 1,-18 0-16,0-1 16,0 1-16,0-1 15,-18 1-15,0-18 16,36 0-1,-18 18-15,18-18 16,-1 0 0,1 17-1,-1-17-15,1 0 0,0-17 0</inkml:trace>
  <inkml:trace contextRef="#ctx0" brushRef="#br0" timeOffset="388785.5166">3757 12788 0,'18'18'0,"-1"-18"16,1 0-16,0 0 15,17 17-15,-17-17 16,-18 18-1,17 17-15,-17 18 16,18-35-16,-18 35 16,-18-18-1,18-17-15,0-1 0,0 1 16,-17-18 15,-1-18-15,0 18-16,1 0 15,-1 18 1</inkml:trace>
  <inkml:trace contextRef="#ctx0" brushRef="#br0" timeOffset="389586.7426">4498 13600 0,'0'17'0,"-18"19"15,-17 34 1,17-35 0,1-17-16,-1 0 0,0-1 15,1 1 1</inkml:trace>
  <inkml:trace contextRef="#ctx0" brushRef="#br0" timeOffset="390058.7587">5203 13476 0,'-52'0'16,"-37"18"-1,19 35-15,35-36 16,-1 19-16,1 52 16,53-53-1,-1-17-15,19-18 16,16 0-16,1-36 16,-17 19-1,-19-18-15,36-36 16,-53 18-16,18-35 15,-18 35-15,-18-35 16,-17 35-16,0-53 16,-1 53-16,-17 0 15,36 36-15,17-1 0,-18 36 16,18 17-16,0 18 16,18 0-16,-1 0 15,1 17-15,35 54 16,-18-72-16,36 37 15,-36-54-15,0-17 0,36 17 16,-53-35 0,17 0-16</inkml:trace>
  <inkml:trace contextRef="#ctx0" brushRef="#br0" timeOffset="390747.2426">5486 13229 0,'-18'0'15,"53"0"17,18 0-17,-17 0-15,-1 18 0,53-18 16,-53 17 0,-17 1-16,-18 0 15,0 17-15,-18-17 0,-35 35 16,36-18-16,-19 0 15,1 0-15,18-17 0,17 0 16,0-1-16,17 19 16,1-36-16,-1 0 15,36 0-15,-17 0 0,34-18 16,-35 18-16,-17-18 16,0 1-16,-1-1 15</inkml:trace>
  <inkml:trace contextRef="#ctx0" brushRef="#br0" timeOffset="390891.8843">5556 13511 0,'71'-17'0,"-1"17"16,-34-18-1,-1 0-15,18 1 16,0-1-1</inkml:trace>
  <inkml:trace contextRef="#ctx0" brushRef="#br0" timeOffset="391153.3301">5821 12718 0,'17'-18'0,"72"-17"16,-54 35-1,18-18-15,-35 0 16,-1 18-16,1 0 15</inkml:trace>
  <inkml:trace contextRef="#ctx0" brushRef="#br0" timeOffset="391331.5271">5909 12823 0,'18'71'16,"-18"-18"-1,0 18-15,0-54 16,0 36-16,17-35 16,1-18-16,17-18 15,-17 18 1</inkml:trace>
  <inkml:trace contextRef="#ctx0" brushRef="#br0" timeOffset="391597.5183">6103 12841 0,'18'18'15,"-1"-18"-15,1 17 16,0-17-16,17 18 16,-17 0-16,-18-1 15,-18-17-15,0 18 16,18 0-16,-17-1 15,17 1 1,-18-18-16,18 18 16,18-18-16,-1 0 15,19 0 1,-19 0-16,1-18 16</inkml:trace>
  <inkml:trace contextRef="#ctx0" brushRef="#br0" timeOffset="391955.5341">6315 12753 0,'0'-18'0,"17"18"15,1 0 1,17 0-1,-17 0-15,0 18 16,-1-18-16,1 18 0,-1 17 16,-17-18-1,0 19-15,18 52 16,-18-53-16,0 36 16,18-36-16,-18-17 0,17 35 15,-17-36 1,-17-17-1,-1 0-15,-17-17 16,17-1-16,1 0 16,-54 1-1,53-1-15,1 18 0</inkml:trace>
  <inkml:trace contextRef="#ctx0" brushRef="#br0" timeOffset="392680.5404">8167 12735 0,'0'-17'0,"-18"17"16,1 0-1,-1 35-15,0 53 16,1-35 0,17 18-16,0 87 15,0-52-15,0-18 0,17 1 16,36 52-16,-35-88 15,17 0-15,18-18 0,-18-18 16,36 19 0</inkml:trace>
  <inkml:trace contextRef="#ctx0" brushRef="#br0" timeOffset="398478.7206">8661 13335 0,'17'106'15,"1"-53"-15,-18 17 16,18-34-16,-18-1 0,17-17 15,1-54 1,0-34 0,-18 17-16,17-53 15,-17 71-15,18-18 16,-18 17-16,17-16 16,1 34-16,-18 0 0,18 18 15,-1 18-15,1 52 16,0-34-16,-18 52 15,17-35-15,1 0 16,-18-18 0,0-17-16,18-18 31,-18-36-15,0 1-16</inkml:trace>
  <inkml:trace contextRef="#ctx0" brushRef="#br0" timeOffset="398722.5293">8996 12806 0,'17'0'16,"19"0"0,-19 0-16,19-18 15,-19 18-15,19 0 16,-19 0-16,-17-17 16</inkml:trace>
  <inkml:trace contextRef="#ctx0" brushRef="#br0" timeOffset="398906.3666">9049 12876 0,'0'36'15,"17"17"1,-17-18-16,36 18 16,-36-18-16,17-17 0,-17-1 15,18-17-15,0 18 16,-1-18-16,1-18 15,-18 1-15</inkml:trace>
  <inkml:trace contextRef="#ctx0" brushRef="#br0" timeOffset="399173.6942">9260 12894 0,'18'18'15,"0"-18"1,-1 0-16,36 17 16,-35-17-16,0 0 15,-18 18-15,0 0 16,-18-1-16,0 1 16,1 17-16,-1 0 15,18-17 1,18-18-1,-1 0-15,1 0 16,0-18-16,-1 18 0</inkml:trace>
  <inkml:trace contextRef="#ctx0" brushRef="#br0" timeOffset="399535.3838">9490 12771 0,'17'0'15,"1"0"-15,0 0 16,-18 17-16,17 1 16,1-1-16,-18 1 15,18 35 1,-1-18-16,1-35 15,-18 18-15,17 0 0,-17-1 16,0 1 0,-17-18 15,-1 18-15,1-18-16,-1 0 15,0 17-15,1-17 16,17 18-16,0-1 15,0 1-15</inkml:trace>
  <inkml:trace contextRef="#ctx0" brushRef="#br0" timeOffset="399813.7648">9931 13388 0,'0'35'16,"-18"0"-1,0-17-15,-17 17 0,0 1 16,17-19-16,-52 19 16,52-19-16</inkml:trace>
  <inkml:trace contextRef="#ctx0" brushRef="#br0" timeOffset="400246.6394">10266 13035 0,'0'18'31,"17"17"-31,-17 18 16,18-18-1,-18 1-15,18 34 0,-18-35 16,0-17-16,17 17 16,1-17-16</inkml:trace>
  <inkml:trace contextRef="#ctx0" brushRef="#br0" timeOffset="400990.415">10566 12665 0,'0'-18'16,"17"36"-1,19 17 1,-1 0-16,0 1 15,0 16-15,1 1 0,52 53 16,-53-53 0,-17 0-16,35 35 0,-53-35 15,0 18-15,-18 35 16,-17-54-16,0 19 16,-1-18-16,-17-18 0,18 18 15</inkml:trace>
  <inkml:trace contextRef="#ctx0" brushRef="#br0" timeOffset="402960.5654">11906 13176 0,'-17'0'16,"34"0"15,1 0-15,0 0-1,-1 0-15,36-17 16,18 17 0,-36-18-1,0 18-15,-17 0 0</inkml:trace>
  <inkml:trace contextRef="#ctx0" brushRef="#br0" timeOffset="403427.2329">12612 12788 0,'-18'18'15,"1"-1"1,-1 1-16,18 0 0,-18 17 0,1 71 16,17-53-1,0 0-15,35 53 16,0-36-1,0-35-15,18 1 16,-35-19-16,0-17 0,-1 0 16</inkml:trace>
  <inkml:trace contextRef="#ctx0" brushRef="#br0" timeOffset="403650.3599">12859 12982 0,'0'53'16,"0"-18"-16,17 1 16,-17 34-16,0-34 15,18 16-15,-18-16 16,18-1-16,-1-35 15</inkml:trace>
  <inkml:trace contextRef="#ctx0" brushRef="#br0" timeOffset="403822.4477">13212 13264 0,'-18'36'15,"0"17"1,-17-36-16,35 1 0,0 0 16,0-1-16</inkml:trace>
  <inkml:trace contextRef="#ctx0" brushRef="#br0" timeOffset="404038.715">13423 13088 0,'0'0'0,"0"35"0,18-17 16,-18 35-16,17-18 16,-17 18-16,0-18 15,18-17-15,-18 17 16,0-17-16,18 0 15,-1-18-15</inkml:trace>
  <inkml:trace contextRef="#ctx0" brushRef="#br0" timeOffset="404241.9114">13564 12806 0,'53'53'16,"18"53"0,-36-53-16,18 70 15,-35-70-15,-1 17 0,-17-17 16,-17 0-16,-1 18 0,-53 52 16,19-70-16</inkml:trace>
  <inkml:trace contextRef="#ctx0" brushRef="#br0" timeOffset="412715.3306">3122 14799 0,'-18'-18'16,"1"18"-1,17-17 17,17 17-32,1 0 15,0 17-15,35-17 16,-18 18 0,18 0-16,-18-1 15,18 19-15,-18-19 16,-17 36-1,0-18-15,-18 36 16,-18 0 0,0-54-16,1 36 0,-1-18 15,0 1-15,1-19 16,17 1-16,0 0 0,0-1 16,17 18-1,1-17-15,0-18 0,-1 18 16,1-18-16,0 0 15,-1 0-15,1 0 0,0 0 0,-1 0 16,-17-18 0,-17 18-1,-1 18 1</inkml:trace>
  <inkml:trace contextRef="#ctx0" brushRef="#br0" timeOffset="412886.7581">3210 15187 0,'0'-18'15,"18"18"1,35 0 0,0 0-16,-18 0 0,18 0 15,-18 0-15,53-17 16,-52 17-16</inkml:trace>
  <inkml:trace contextRef="#ctx0" brushRef="#br0" timeOffset="413236.0824">3598 14570 0,'18'0'16,"35"-18"0,-35 0-16,17 18 15,18-17 1,-18-1-16,-17 18 16</inkml:trace>
  <inkml:trace contextRef="#ctx0" brushRef="#br0" timeOffset="413436.8406">3651 14570 0,'0'53'0,"18"-18"16,-18 18-16,18-36 16,-18 19-16,17-19 15,-17 1-15,18 17 16,-1-35-16,1 18 0,0 0 15,35-18 1,-36 0-16,1-18 0,0 18 16,-1-18-16</inkml:trace>
  <inkml:trace contextRef="#ctx0" brushRef="#br0" timeOffset="413604.6396">3933 14640 0,'0'0'0,"0"18"16,-17-18-16,17 35 16,0 0-16,17-17 15,1 0-15,-18-1 0,18 1 16,-1-18-16,1 0 16</inkml:trace>
  <inkml:trace contextRef="#ctx0" brushRef="#br0" timeOffset="413960.2683">4075 14499 0,'0'0'0,"0"-17"16,17 17-1,1-18 1,0 18-16,34 0 15,-34 0-15,0 0 0,-1 0 16,1 0-16,0 18 16,-1-1-16,-17 1 15,18-1-15,-18 19 0,0-19 16,18 19 0,-18-19-16,0 19 0,0-19 15,0 1-15,17 17 16,-17-17-16,-17-18 31,-19 0-15,19 0-16,-1 0 0,0 0 15,18 17-15</inkml:trace>
  <inkml:trace contextRef="#ctx0" brushRef="#br0" timeOffset="414150.7888">4692 15081 0,'-18'53'16,"1"-18"-16,-19 18 15,19-35-15,-1 17 0,0-17 16,-17 17-16</inkml:trace>
  <inkml:trace contextRef="#ctx0" brushRef="#br0" timeOffset="414871.7203">5398 14834 0,'-18'0'15,"-17"18"1,-1 17 0,19 36-16,17-18 15,0-18-15,17 18 16,19-18-1,-19-35 1,54-53 0,-54 36-16,1-36 0,0 17 15,-18-52-15,0 53 16,0-18-16,-18-53 16,0 53-16,1 0 0,-1-17 15,1 35 1,17 17-16,-18 18 15,18 18-15,0 17 0,0 18 16,35 70-16,-17-52 16,35 88-16,-36-71 15,19-18-15,-19-17 16,19-18-16,-1 1 0,18-19 16,-18-17-16,0 0 15,-17-17-15</inkml:trace>
  <inkml:trace contextRef="#ctx0" brushRef="#br0" timeOffset="415211.7215">5750 14623 0,'18'17'15,"0"1"1,-1 0-1,18-1-15,18 1 16,-35-1-16,17 1 0,1 17 16,-19 1-1,-34-1 1,17 0-16,-18 1 0,0-19 16,1 18-16,-1 36 15,18-53-15,0 17 0,0-17 16,18-1-16,17 1 15,0-1-15,-17-17 0,17-17 16,0 17-16,1-18 16,-19 18-16,-17-17 15,18-1-15,-18 0 16</inkml:trace>
  <inkml:trace contextRef="#ctx0" brushRef="#br0" timeOffset="415372.7753">5874 14923 0,'17'0'16,"36"0"-1,-35-18 1,17 18-16,36-18 16,-54 18-16,19-17 0,-19 17 15,1-18-15</inkml:trace>
  <inkml:trace contextRef="#ctx0" brushRef="#br0" timeOffset="415618.2585">6156 14358 0,'18'-18'16,"-1"18"-16,19 0 0,-1 0 16,0-17-16,18 17 15,-18 0-15,1-18 16,-19 18-16,-17-17 16,-17 17-16,-1 0 15</inkml:trace>
  <inkml:trace contextRef="#ctx0" brushRef="#br0" timeOffset="415755.9596">6244 14393 0,'18'53'15,"17"18"-15,-17-18 16,-1-36-16,1-17 16,17 36-1,-17-36-15,17 0 16</inkml:trace>
  <inkml:trace contextRef="#ctx0" brushRef="#br0" timeOffset="415923.2839">6473 14429 0,'0'53'16,"0"-36"-16,18 36 15,0-18-15,-1-17 0,19 0 16</inkml:trace>
  <inkml:trace contextRef="#ctx0" brushRef="#br0" timeOffset="416246.279">6632 14252 0,'18'-17'16,"0"17"0,17 17-1,-18-17-15,19 36 16,-19-36-16,1 17 0,0-17 16,-18 18-16,17 17 15,-17 0-15,0-17 0,0 17 16,0 1-16,18 16 15,-18-16-15,0-19 16,0 1-16,18 0 0,-18-1 16,-18-17-1,0 18-15,1-18 16,-1 0-16,-35-18 16,35 18-16,1 0 15,-1 0-15</inkml:trace>
  <inkml:trace contextRef="#ctx0" brushRef="#br0" timeOffset="418148.5223">8361 14429 0,'-18'0'15,"1"0"1,-1 17-16,0 19 16,1-1-16,-1 71 15,0-36-15,18 71 16,0-70-16,0-1 0,18 1 16,17-18-16,18 53 15,-18-71-15,1 0 16,-1-17-16,0 0 0,1-1 15</inkml:trace>
  <inkml:trace contextRef="#ctx0" brushRef="#br0" timeOffset="418542.6663">8696 14940 0,'35'106'15,"-35"-35"1,18-1 0,-18-52-16,0-1 15,0 1-15,0-53 31,0-1-31,-18 1 0,18-35 16,0 34 0,0 1-16,18-18 0,0 36 15,-1-1-15,18 0 16,1 54 0,-19-19-16,1 18 0,0 18 15,-1 36 1,1-54-16,-18 0 0,18 0 15,-1-17-15,-17 0 16</inkml:trace>
  <inkml:trace contextRef="#ctx0" brushRef="#br0" timeOffset="419183.5313">9066 14358 0,'18'0'16,"0"-18"-1,-1 18-15,36 0 16,-35-17-1,17 17-15,-17-18 0,-1 18 0,1 0 16</inkml:trace>
  <inkml:trace contextRef="#ctx0" brushRef="#br0" timeOffset="419371.028">9119 14376 0,'0'35'16,"0"-17"-16,18 35 16,0-18-16,-1 0 15,1-17-15,0-1 0,-1-17 16,1 18-16,-1 0 16,1-18-16,0 0 15</inkml:trace>
  <inkml:trace contextRef="#ctx0" brushRef="#br0" timeOffset="419632.6027">9419 14376 0,'0'0'0,"18"17"15,-18 1-15,0 0 16,17-1-16,-17 1 16,0 0-16,0-1 0,18 1 0,-18-1 15</inkml:trace>
  <inkml:trace contextRef="#ctx0" brushRef="#br0" timeOffset="419911.0996">9596 14305 0,'17'18'31,"-17"-1"-31,18 19 16,-18-19-1,0 1-15,17 17 16,-17-17-16,0 0 15,0-1 1</inkml:trace>
  <inkml:trace contextRef="#ctx0" brushRef="#br0" timeOffset="420673.403">9507 14305 0,'-17'0'15,"17"-17"1,17 17-1,1-18-15,0 18 16,-1 0-16,1 0 16,0 0-1,-1 0-15,1 0 47,-18 35-31,0-17-16,17 17 15,1 18-15,-18-18 16,18 1-16,-18-1 0,17-18 16,-17 1-16,0 0 0,18-1 15,-18 1-15,-18-18 32,1 0-32,-1 0 15,-17-18-15,17 18 16,-17 0-1,17 0-15,36 18 16,-18 0-16</inkml:trace>
  <inkml:trace contextRef="#ctx0" brushRef="#br0" timeOffset="420895.7133">9878 14940 0,'17'53'16,"-17"-35"-16,0 17 0,-17 0 15,-1 1 1,1-19-16,-19 1 15</inkml:trace>
  <inkml:trace contextRef="#ctx0" brushRef="#br0" timeOffset="421690.9546">10319 14640 0,'17'0'16,"1"18"-1,-18 0-15,0 17 16,0 0-16,18 18 15,-18-18-15,0 1 0,0-19 0,17 19 16,-17-19 0,18-17-16</inkml:trace>
  <inkml:trace contextRef="#ctx0" brushRef="#br0" timeOffset="422101.5836">10548 14288 0,'18'17'31,"35"18"-31,-18 1 15,0-1-15,36 53 16,-54-35-16,36 71 16,-35-54-16,0 1 15,-36 70-15,0-71 16,-35 19-16,-35 52 16</inkml:trace>
  <inkml:trace contextRef="#ctx0" brushRef="#br0" timeOffset="425043.0576">18115 13917 0,'0'-53'16,"0"36"-16,-17-1 0,17-17 15,-18 17 1,0 18-16,1 35 16,17 18-16,-18 53 15,18-35-15,0-1 16,0 54-16,18-1 16,-1-70-16,-17-18 15,18 1-15,-18 16 16,-18-52-1,-17 0-15,17-17 16</inkml:trace>
  <inkml:trace contextRef="#ctx0" brushRef="#br0" timeOffset="425183.937">17956 14446 0,'-70'-106'15,"70"89"1,17-1-16,36 159 0,-106-299 0,89 158 16,-19-18-16,72 0 15,-54 18-15,18 0 0,35 0 16,-53 0-16,1 0 15,-19 0-15,1 0 16,-1 0-16,1 18 16</inkml:trace>
  <inkml:trace contextRef="#ctx0" brushRef="#br0" timeOffset="425426.6315">18344 14288 0,'-17'0'16,"34"0"0,-52 0-16,35 17 15,0 18 1,18 1-16,-1-1 0,19 18 15,-19-35 1,36 17-16,-17-18 16,-1-17-1,-18 0-15,1 0 0,0-35 16,-18 18-16,0-1 0,-36-17 16,19-1-1,-18 19-15,-18-1 16,35 0-16,0 18 0,-17-17 15,17 17 1,36 17-16,0-17 16</inkml:trace>
  <inkml:trace contextRef="#ctx0" brushRef="#br0" timeOffset="425682.7928">18697 14323 0,'0'17'15,"0"1"-15,0 0 0,-17 17 16,17-17-16,17 35 16,19-36-1,-19 1-15,36-1 0,-18-17 16,54-35 0,-72 18-16,18-36 15,-17 35-15,-36-17 0,-17-18 16,0 35-16,17 1 15,-35 17-15,18 0 16,0 0-16,-36 35 16,54-18-16</inkml:trace>
  <inkml:trace contextRef="#ctx0" brushRef="#br0" timeOffset="426850.8666">17268 15381 0,'0'-18'16,"-17"18"-16,-1 0 15,1 18 1,17 0-16,-18 52 16,18 19-1,0-54-15,0 0 16,0 0-16,0 1 0,35 17 15,0-53-15,18 0 16,-35-18-16,35-53 16,-35 18-16,-1-52 15,1 69-15,-18-87 16,-18 70-16,18-18 16,-35-34-1,35 52-15,-18 17 0,18 1 16,-17 35-1,34 53-15,-17-18 16,18 18-16,-18 18 0,35 52 16,1-52-16,16 35 15,-16-71 1,52 35-16,-53-52 16</inkml:trace>
  <inkml:trace contextRef="#ctx0" brushRef="#br0" timeOffset="427111.2952">18009 15152 0,'-17'-71'16,"-19"18"0,19 36-16,17-1 15,-36 18-15,19 53 16,17 0-1,0 53-15,0-53 16,17 70 0,19-70-16,-19 0 0,36 18 15,-35-36-15,0 35 16,-18-34 0</inkml:trace>
  <inkml:trace contextRef="#ctx0" brushRef="#br0" timeOffset="427246.5932">17798 15505 0,'35'-36'16,"18"19"-1,-18-1-15,53 0 16,-35 18-16,35 0 16,-52 0-16,-1 0 15,-17 0-15</inkml:trace>
  <inkml:trace contextRef="#ctx0" brushRef="#br0" timeOffset="427524.7141">18292 15434 0,'17'18'15,"-34"-36"1,17 36-16,-18-18 16,0 17-1,1 19-15,17-19 16,0 1-16,0 35 16,17-53-16,1 17 0,35 1 15,0-18 1,-18 0-16,-17-18 0,17 1 15,-17-1 1,-18 1-16,0-1 16,0-17-16,-18 17 0,0-17 15,1 35-15,-1-18 16,-17 0 0,17 18-16,36 0 15,17 0 1,-17 0-16,-1 18 0,19-18 15</inkml:trace>
  <inkml:trace contextRef="#ctx0" brushRef="#br0" timeOffset="427768.6366">18768 15434 0,'0'18'0,"0"17"15,0-17-15,0 35 16,0-36-16,35 18 15,-17-17-15,52-18 16,-34 0-16,52-18 16,-71-17-16,36-18 15,-53 36-15,-17-36 16,-1 17 0,-53-17-16,36 36 0,0 17 15,-18 0-15,18 0 16,-18 35-16</inkml:trace>
  <inkml:trace contextRef="#ctx0" brushRef="#br0" timeOffset="428358.3956">17339 15346 0,'0'-18'15,"0"1"1,-18 17 15,-17 52-31,0-34 16,-36 35-16,18-18 16,18 1-16</inkml:trace>
  <inkml:trace contextRef="#ctx0" brushRef="#br0" timeOffset="430127.0702">21237 13935 0,'0'0'0,"-17"17"0,-1 72 15,-17 52 1,35 106-16,0-194 16,0 17-16,53 1 15,-18-54 1,0-17-16,0-17 0,18-36 15,-17-18 1,-19 36-16,-17 0 0,18-18 16,-18 35-1,18 71 1,-1-18-16,18 53 16,-17-52-16,0-1 15,17 0-15,0 1 0,18-19 16,35-17-1,-35 0-15,18-53 16,-53 18-16,-1-18 0,-17-53 16,0 53-16,-17 0 15,-36-70-15,35 88 16,0-18-16,-17 17 16,17 19-16,-17-1 15,17 18-15,1 18 0</inkml:trace>
  <inkml:trace contextRef="#ctx0" brushRef="#br0" timeOffset="430770.9382">21290 15293 0,'-35'-18'15,"0"18"-15,-1 36 16,19-1-1,-1 0-15,-17 53 16,35 36 0,0-89-16,35 18 15,0-53-15,18 18 16,-17-36-16,-19 0 0,54-52 16,-54-36-1,1 71-15,-18-18 16,0 0-16,-18 0 0,1-35 15,-1 35-15,0 0 16,1 18-16,17 17 16,-18 18-1,18 18-15,0-1 0,0 71 16,18-35 0,-18 0-16,17 71 0,19-71 15,17 35 1,-36-53-16,54 0 15</inkml:trace>
  <inkml:trace contextRef="#ctx0" brushRef="#br0" timeOffset="431189.4413">21590 15169 0,'-18'-17'15,"18"52"-15,18 18 16,-18 0-16,18 0 16,-18 0-16,0-18 0,17 18 15,1-18-15,0-17 16,-1 0-16,1-1 0,-1-17 16,1 0-16,0-17 15,-1-36 1,-17 35-16,0-17 0,18-1 15,-18 19-15,18 34 32,-1 54-32,1-36 15,0 1-15,35 16 16,-18-34-16,53 0 16,-53-18-16,18-36 15,-35 19-15,-1-54 16,-17 18-16,-17-35 15,-1 53-15,1-18 16,-19-35 0,-17-18-16</inkml:trace>
  <inkml:trace contextRef="#ctx0" brushRef="#br0" timeOffset="431612.328">22084 13811 0,'0'-17'16,"18"17"0,-1 0-16,18 0 15,1 0-15,-19 0 0,19 0 16,-19 0 0,-17-18-16</inkml:trace>
  <inkml:trace contextRef="#ctx0" brushRef="#br0" timeOffset="431787.0248">22137 13847 0,'0'70'15,"0"-35"-15,0 36 16,0-1 0,17-52-16,1 17 0,0-17 15,-1 0 1,1-18-16,0 0 0,17-36 15</inkml:trace>
  <inkml:trace contextRef="#ctx0" brushRef="#br0" timeOffset="431989.7717">22366 13935 0,'18'17'0,"-18"1"15,0 35-15,0-35 16,0 34-16,17-52 16,-17 18-1</inkml:trace>
  <inkml:trace contextRef="#ctx0" brushRef="#br0" timeOffset="432295.1822">22507 13776 0,'18'0'0,"17"0"15,-17 18 1,-1-18-16,1 17 15,-18 1 1,0 0-16,0-1 0,0 18 16,0 1-16,0-19 15,0 36-15,0-35 16,0 17-16,0-17 16,-18-18 15,18-18-31,-17 1 15,-1-1-15,-17 18 16</inkml:trace>
  <inkml:trace contextRef="#ctx0" brushRef="#br0" timeOffset="433012.7821">22278 14870 0,'18'0'31,"17"0"-31,-18 0 16,36-18 0,-35 18-16,0 0 15</inkml:trace>
  <inkml:trace contextRef="#ctx0" brushRef="#br0" timeOffset="433218.703">22313 14870 0,'0'35'15,"-17"-17"-15,17 52 16,0-52-16,17 35 15,-17-18 1,18-17-16,17-1 16,-17 1-16,-1-18 15,1 0-15,17 0 16,-35-18-16,18 18 0</inkml:trace>
  <inkml:trace contextRef="#ctx0" brushRef="#br0" timeOffset="433670.2804">22490 14923 0,'0'0'0,"17"0"31,1 17-16,0-17 1,-1 18-16,18-1 16,-35 1-16,18-18 0,-18 35 15,0-17-15,-18 0 16,18-1 0,-17 1-16,17 0 15,17-18 1,19 0-1,-19 0 1,1-18-16</inkml:trace>
  <inkml:trace contextRef="#ctx0" brushRef="#br0" timeOffset="434015.0815">22666 14852 0,'18'0'16,"-1"0"-1,1 18-15,17-18 0,-17 0 16,-1 0-16,19 17 16,-19 1-16,-17 0 15,0 17-15,0 18 16,0-36-1,0 54-15,18-36 16,-18 18-16,18-35 16,-1 17-1,-17-17-15,0-1 0,-17-17 32,-1 18-32,-17-18 15,17 0-15,-35 0 16,18 0-16</inkml:trace>
  <inkml:trace contextRef="#ctx0" brushRef="#br0" timeOffset="445859.93">3034 7638 0,'-18'0'15,"-17"-18"1,17 18-16,18-18 16,18 36 15,0-18-31,52 18 15,18-18 1,-52-18-16,69 0 16,-69 18-16,-1 0 0,0 0 15,-17 0-15,0 0 16,-18 18 0</inkml:trace>
  <inkml:trace contextRef="#ctx0" brushRef="#br0" timeOffset="446143.4999">3263 7444 0,'18'0'15,"-1"17"-15,1-17 16,0 18-16,-1 0 0,36-1 15,0 18 1,-17-35-16,-19 36 0,36-1 16,-53 0-16,18 18 15,-36 0 1,0-35-16,1 17 0,-1-17 16,-35 17-1,18-17-15,17-1 0,1 1 16,-36 17-16</inkml:trace>
  <inkml:trace contextRef="#ctx0" brushRef="#br0" timeOffset="450280.9586">3069 16669 0,'-35'-18'0,"17"18"16,-17 0-16,17 0 16,-17 0-16,17 18 15,-17 35-15,35-36 16,-17 72 0,17-54-16,17 35 15,1-34-15,-1-1 16,19-35-16,-1 0 15,-17-18-15,35-52 16,-36 34-16,-17-52 16,0 35-16,0-35 15,0 35-15,-17-53 16,-1 53-16,0-52 16,1 52-16,-19-35 15,36 52 1,-17 1-16,-1 35 15,18 35 1,0 18-16,0 0 0,18 71 16,-18-54-1,35-17-15,18 70 16,-18-70-16,0-17 0,18 34 16,-17-34-16,-1-19 15,-17 1-15,-1-1 0,1 1 16,-1-18-16,1 0 15</inkml:trace>
  <inkml:trace contextRef="#ctx0" brushRef="#br0" timeOffset="452494.3926">3457 16510 0,'-17'0'15,"34"0"16,1 0-31,0 0 16,-1 0-16,18 0 16,-17 0-16,0 0 0,17 35 15,-35-17-15,18 0 0,-18-1 16,0 1-16,0 35 16,0-36-16,-18 19 15,0 17-15,1-18 16,-1 0-16,18 0 0,0 18 15,0-35-15,35 17 16,-17-35 0,0 18-16,35 0 15,-18-18-15,0 0 16,-17 0-16,-1 0 16,-17-18-16</inkml:trace>
  <inkml:trace contextRef="#ctx0" brushRef="#br0" timeOffset="452676.9623">3510 16810 0,'18'0'31,"-1"0"-31,1 0 0,35 0 15,-35 0 1,17 0-16,0 0 16</inkml:trace>
  <inkml:trace contextRef="#ctx0" brushRef="#br0" timeOffset="453233.1456">3757 16210 0,'35'18'31,"1"-18"-15,17-18-16,-18 18 15,-18 0-15,36-17 16,-35 17-16</inkml:trace>
  <inkml:trace contextRef="#ctx0" brushRef="#br0" timeOffset="453428.5448">3845 16281 0,'-17'70'0,"17"-34"15,0 34-15,0-52 16,35 17-16,-17-35 15,34 18 1,-34-18-16,0 0 0,17-18 16</inkml:trace>
  <inkml:trace contextRef="#ctx0" brushRef="#br0" timeOffset="453606.8527">4110 16298 0,'0'36'16,"0"-1"-16,0-17 0,18 17 15,-1-18-15,1-17 16,-1 0 0,1-17-16</inkml:trace>
  <inkml:trace contextRef="#ctx0" brushRef="#br0" timeOffset="453894.8983">4251 16157 0,'18'0'16,"-1"0"0,1 0-1,0 18-15,17 0 16,-18-1-16,-17 1 0,36 52 15,-36-34-15,35 52 16,-35-53-16,18 18 16,-18-35-16,17-1 15,-17 1-15,-17-18 16,-1 0 0,0-18-16,1 1 15,-1-1 1,0 0-16,18 1 15</inkml:trace>
  <inkml:trace contextRef="#ctx0" brushRef="#br0" timeOffset="454652.4013">4939 16598 0,'70'0'15,"-17"0"1,-17 0-16,17-17 15</inkml:trace>
  <inkml:trace contextRef="#ctx0" brushRef="#br0" timeOffset="454778.9799">4992 16757 0,'53'18'16,"-18"-18"-16,18-18 15,-18 0-15</inkml:trace>
  <inkml:trace contextRef="#ctx0" brushRef="#br0" timeOffset="455507.7205">5997 16334 0,'-17'105'16,"17"37"-1,-18-72-15,18-17 0,18 71 16,-1-89-16,19 18 15,-19-53-15,36 0 16,-35-18-16,17-35 16,-17 36-1,-1-72 1,-17 72-16,18 34 16,-18 1-1,18 0-15,-1 17 0,1 0 16,17-17-16,0-1 15,18 1-15,0-18 16,-35 0-16,17 0 0,-17-35 16,-1 0-16,-17-1 15,0 1-15,-17 0 0,-1 17 16,-17-53 0,0 36-16,35 0 0,-18-18 15,18 35-15</inkml:trace>
  <inkml:trace contextRef="#ctx0" brushRef="#br0" timeOffset="455725.3144">6562 16051 0,'35'0'16,"0"0"0,-17-17-16,52-1 15,-34 18 1,-19 0-16</inkml:trace>
  <inkml:trace contextRef="#ctx0" brushRef="#br0" timeOffset="455863.3129">6632 16087 0,'0'53'16,"18"17"0,0-35-1,-1-17-15,1 0 16,-1-1-16,19-17 0,17 0 16,-36-17-16</inkml:trace>
  <inkml:trace contextRef="#ctx0" brushRef="#br0" timeOffset="456131.6519">6879 16051 0,'35'0'15,"-17"0"-15,0 18 0,-1 0 16,1-1-16,-18 1 0,0 0 15,0-1-15,-18 19 16,18-19-16,-17 1 16,17-1-16,17 1 31,19-18-15,-19 0-16,36-18 15,-35 18-15,-1-17 16</inkml:trace>
  <inkml:trace contextRef="#ctx0" brushRef="#br0" timeOffset="456459.5648">7161 15963 0,'18'0'15,"0"0"1,17 0 0,0 18-16,-17-1 15,-18 1 1,18 17-16,-18-17 16,0 17-16,17 1 0,1-1 15,-1 35 1,1-52-16,-18 17 0,18-17 0,-18 0 15,-18-36 17,-17 0-17,17-17-15,1 17 0,-1 1 16</inkml:trace>
  <inkml:trace contextRef="#ctx0" brushRef="#br0" timeOffset="456925.8935">7461 15787 0,'-17'0'0,"34"0"31,1-18-31,0 18 16,-1 0-16,36 0 15,-18 0-15,1 0 16,-1-17-16,0 17 0,-17 0 15,17-18-15,-17 18 16</inkml:trace>
  <inkml:trace contextRef="#ctx0" brushRef="#br0" timeOffset="457098.8639">7620 15857 0,'18'106'0,"-18"-18"16,17-52-16,-17-1 15,36 18-15,-36-35 16,17-1-16</inkml:trace>
  <inkml:trace contextRef="#ctx0" brushRef="#br0" timeOffset="457888.3631">8149 16704 0</inkml:trace>
  <inkml:trace contextRef="#ctx0" brushRef="#br0" timeOffset="458428.54">8149 16704 0,'0'0'0,"53"0"0,-71 0 16,18-18-1,-17 18 1,-1 0 0,1 0-1,-1 18 1,0 0-16,-17 35 0,35-36 15,-18 19-15,18-1 0,0-18 16,0 36 0,18-35-16,0-18 0,-1 18 15,36-18-15,-18-18 16,-17 18-16,17-18 0,-17-17 16,0 17-16,17-52 15,-17 17-15,-18-35 16,0 35-16,0 18 15,-18-89-15,0 71 16,1-53-16,-1 71 16,-17-35-16,17 52 15,0 18-15,18 18 16,-17 52 0,17-17-16,35 88 15,-17-70-15,35 52 16,-18-70-16,53 18 15,-53-36-15,54-17 16,-36-18-16,-18-18 16</inkml:trace>
  <inkml:trace contextRef="#ctx0" brushRef="#br0" timeOffset="458777.4582">8625 16404 0,'36'0'0,"-19"0"16,1 0-16,17 18 0,-17-18 15,17 17-15,-17-17 0,17 18 16,-35 0-16,35 35 15,-35-18-15,-17 35 16,17-34-16,-36 34 16,36-34-16,0-19 15,0 36 1,0-35-16,36-1 0,-19-17 16,1 0-16,35 18 15,-18-36-15,0 18 16,-17-17-16,0 17 15</inkml:trace>
  <inkml:trace contextRef="#ctx0" brushRef="#br0" timeOffset="458955.5604">8714 16651 0,'17'0'15,"19"-18"1,-1 18-16,18-17 16,-36 17-16,36-35 15,-35 35-15</inkml:trace>
  <inkml:trace contextRef="#ctx0" brushRef="#br0" timeOffset="459234.7899">8961 15998 0,'0'-17'16,"17"17"-16,36 0 16,-18-18-16,36 1 15,-36 17-15,1-18 16,-19 18 0,-34 0-16</inkml:trace>
  <inkml:trace contextRef="#ctx0" brushRef="#br0" timeOffset="459378.3981">9066 16051 0,'18'71'15,"17"0"1,-17-36-16,17 0 16,18-17-1,-35-18-15</inkml:trace>
  <inkml:trace contextRef="#ctx0" brushRef="#br0" timeOffset="459623.4104">9260 16034 0,'0'0'0,"18"0"0,0 17 15,-1 19 1,19-1-16,-19 0 15,-17-17 1,-17 17-16,17-17 16,-18-18-1,36 0 1,-1 0-16,1 0 16,17-18-1,-17 1-15</inkml:trace>
  <inkml:trace contextRef="#ctx0" brushRef="#br0" timeOffset="460045.8578">9454 15910 0,'18'0'16,"-18"-17"-16,18 17 15,-1-18 1,1 18-16,35 0 16,-35 0-16,-1 18 15,1 17 1,-1-17-16,-17-1 0,0 1 0,0 17 15,18 36 1,-18-36-16,0 0 0,18-17 16,-18 17-16,17 0 15,1-35-15,-18 18 0,-18-18 32,1-18-17,-1 18-15,-17 0 16,17 0-16,-17 0 15,17 0 1,18 18-16</inkml:trace>
  <inkml:trace contextRef="#ctx0" brushRef="#br0" timeOffset="460975.2837">10178 16457 0,'17'0'16,"1"0"-16,17 0 15,36-18-15,-18 1 16,0-1-16,0 18 0,-1-17 16,1-1-16,0 18 0,35-18 15,-52 18-15,-19 0 16,19-17 0</inkml:trace>
  <inkml:trace contextRef="#ctx0" brushRef="#br0" timeOffset="461163.5995">10654 16228 0,'-53'70'16,"35"-34"-16,-52 52 15,52-35-15,-17-18 0,17 0 0,1-17 16,17-53 15</inkml:trace>
  <inkml:trace contextRef="#ctx0" brushRef="#br0" timeOffset="461324.9206">10442 16157 0,'53'88'15,"-18"-52"-15,18 52 16,-35-53-16,17 0 0,36 36 16,-54-53-1,1 17-15</inkml:trace>
  <inkml:trace contextRef="#ctx0" brushRef="#br0" timeOffset="462165.159">7320 10142 0,'-17'71'0,"17"-1"15,17 1 1,1-36-16,52 18 16,-34-53-16,52 18 15,-35-18-15,0 0 16,-18-18-16,0 18 15,0 0-15,-17-17 0,0 17 0</inkml:trace>
  <inkml:trace contextRef="#ctx0" brushRef="#br0" timeOffset="462432.417">7126 10213 0,'0'-35'16,"18"-18"-16,-1-18 15,1 36-15,-18 17 16,18-17-16,-1 17 16,1 18-16,-18-17 15,18 17-15,17 17 16,0-17-16,-17 18 0,17 0 15,-17-1-15,17 1 0,18 17 16,-35-17-16,-1-1 16</inkml:trace>
  <inkml:trace contextRef="#ctx0" brushRef="#br0" timeOffset="462887.2221">8184 10442 0,'18'0'31,"17"-17"-15,-17-19-16,-18 19 15,0-1-15,-18 0 16,-17 1-16,17-1 16,-52 18-16,52 18 15,-35 17-15,36-17 16,17 35-1,0-36-15,70 36 16,-34-53-16,69 18 16,-52-18-16,35-18 15,-52 18-15,17-35 16,-36 35-16,-17-35 16,0 17-1,-35-17-15,35 17 16,-18-17-16</inkml:trace>
  <inkml:trace contextRef="#ctx0" brushRef="#br0" timeOffset="463077.4025">8343 9860 0,'0'53'16,"0"-18"-1,0 1-15,18-1 0,-18 0 0,17 0 16,-17 1-16,36 34 15,-19-17-15,1-18 16,17 18-16,-17-35 16,0 0-16,-1-1 15,1 1-15,0-18 0</inkml:trace>
  <inkml:trace contextRef="#ctx0" brushRef="#br0" timeOffset="463884.2589">8590 10372 0,'18'17'16,"17"-17"-1,0-35 1,-17 17-16,-18 1 16,0-19-1,0 19-15,-18-18 0,1 17 16,-1 18-16,0-18 15,1 18-15,-1 18 16,1 0-16,17-1 16,0 1-16,17-1 0,1 1 15,17 17-15,0-35 16,1 0 0,-19 0-16,1 0 0,0 0 15,-1 0-15,-17-17 16,0 34-1,18-17 1,-18 18-16,17 0 16,-17-1 15,0-34-15,18-1-1,-18 0-15,0 1 16,18-1-1,-1 0-15,1 18 16,-18 18 0,18 0-16,-1 17 15,-17-17-15,18-1 0,0 1 16,-1 0-16,1-18 16,-1 0-1,-17-18 16,18 0-15,0 1-16,17 17 16,-17-18-1,-1 18-15,1-18 16,-18 1 0,0-1-1,-18 18 1,1 0-16,17 18 15,0-1 1,0 1-16,35 17 16,-17-35-16,17 18 15,-17-18-15,17-18 16,-18 18-16,-17-17 16,0-1-1</inkml:trace>
  <inkml:trace contextRef="#ctx0" brushRef="#br0" timeOffset="464068.408">9313 10266 0,'18'-18'16,"17"1"-1,-17-1 1,0 18-16,-1-18 15,1 1-15,-1-1 16,1 18-16,-18-35 16,0 17-16,0-17 15</inkml:trace>
  <inkml:trace contextRef="#ctx0" brushRef="#br0" timeOffset="464200.9654">9366 9948 0,'18'53'16,"-18"-17"-16,-18-125 0,36 230 0,0-52 15,-1-54-15,1 0 16,17 36 0,-35-54-16,18 1 0,-1 0 15</inkml:trace>
  <inkml:trace contextRef="#ctx0" brushRef="#br0" timeOffset="465212.0579">9966 10231 0,'0'17'15,"-18"1"1,18-1-16,0 1 0,0 0 16,0 17-1,18-35-15,0 18 16,-1-18-16,-17-18 15,0 0 1,0 1 0,0-1-16,18 18 31,-18 18-15,18-1-16,17 1 15,-18-18-15,1 18 0,0-18 16,-1 0-16,-17-18 47,-17 18-47,17-35 15,0 17-15,0 0 16</inkml:trace>
  <inkml:trace contextRef="#ctx0" brushRef="#br0" timeOffset="465389.5852">10231 10283 0,'0'18'15,"0"0"1,17-18 0,1 0-16,-1 0 0,-17-18 15,18 18-15,-18-18 16,-18 18-16</inkml:trace>
  <inkml:trace contextRef="#ctx0" brushRef="#br0" timeOffset="465683.8597">10319 10231 0,'17'0'31,"1"17"-31,0-17 16,-18 18-16,17-18 0,-17 17 15,18 1-15,-18 0 16,-18-18-1,1 0-15,-1 17 16</inkml:trace>
  <inkml:trace contextRef="#ctx0" brushRef="#br0" timeOffset="465951.6726">10442 10301 0,'18'-18'16,"-18"1"-16,18-1 0,-1 1 16,-17-1-1,0 0-15,18 1 16,-36 34 0,18 19-1,0-19-15,18 36 16,-1-35-16,1-18 0,-18 17 15,18-17-15,17 0 16,-17 0-16,-1-17 16,19-1-16,-19 0 15,-17 1-15</inkml:trace>
  <inkml:trace contextRef="#ctx0" brushRef="#br0" timeOffset="466535.4863">11642 10513 0,'17'106'15,"1"-18"1,0-71-16,-18 1 0,-36-18 16,19-35-16,-1 0 15,-17-18-15,-18-53 16,18 53-16,35 0 15,-18 0-15,36-88 16,17 35-16,0 71 16,36 0-1,-36 35-15,0 0 0,1 0 0,-1 52 16,-35-16-16,-18 52 16,-17-53-1,17-17-15,-17 17 16,0-17-16,17-1 0,0-17 0,1 0 15,-1 0 1</inkml:trace>
  <inkml:trace contextRef="#ctx0" brushRef="#br0" timeOffset="466943.2019">11836 10266 0,'0'35'15,"0"0"1,0-17-1,0-36 1,0-17 0,17 17-16,-17 1 0,36-36 15,-19 35 1,1 1-16,0-19 0,-1 19 0,-17-1 16,18 18-16,-1 0 15,-17 18 1,0 17-16,0 18 15,0-35-15,18-1 0,0 18 16,-1-17 0,1-18-16,0 0 15,-1 0-15,1-18 0,-18 1 16,0-1-16,0 1 16,0-1-16,0 0 0,-18 1 15,1-1-15,-1 0 16,0 18-16,-17-17 15,35 34 17,18-17-17</inkml:trace>
  <inkml:trace contextRef="#ctx0" brushRef="#br0" timeOffset="467627.1919">12400 10072 0,'-17'17'16,"-1"54"-1,0-36-15,36 36 16,-18-36-16,18 0 0,34-17 16,-34 0-16,35-36 15,-35 0 1,17-70-16,-35 53 15,18-53-15,-18 35 16,-18-53-16,0 53 16,1 18-16,-19-53 15,19 52-15,-1 19 0,-17-19 16,35 54 0,-18 0-16,18 17 15,0 18-15,18 17 0,-1-17 0,36 71 16,-35-71-1,17 0-15,1-18 0,-1 0 16,0-17-16,18 17 16,-35-35-16,-1-18 15,1-17-15,-18 18 16,0-1-16,0-35 16,0 35-16,0 1 0,0-1 15,0 36 16,18 17-15,-1-17-16,1 17 0,-1-17 0,19-1 16,-19 1-16,1-18 15,0 0 1,-1-18 0,-17 1-16,18-1 15,-18 0-15,0 1 16,0-1-16,18 36 15,-18-1 1,0 1 0,17 0-1,1-18 1,0 0-16,-1 0 16,1-18-16,-18 0 15</inkml:trace>
  <inkml:trace contextRef="#ctx0" brushRef="#br0" timeOffset="467758.7426">13088 10125 0,'18'0'0,"17"-18"15,-17 0 1,17 1-16,-17 17 16,-1-18-16,-17 1 15,0-1-15</inkml:trace>
  <inkml:trace contextRef="#ctx0" brushRef="#br0" timeOffset="467915.4529">13229 9701 0,'0'106'16,"18"71"-1,17-54 1,-17-70-16,-1 0 15,19 35-15,-36-53 16</inkml:trace>
  <inkml:trace contextRef="#ctx0" brushRef="#br0" timeOffset="469372.4184">11342 16245 0,'-35'-17'0,"-18"17"15,35 0-15,-53 17 16,54 1-16,-18 17 16,17-17-1,0 35-15,18-35 16,36 17-16,-19-35 15,1 0-15,17 0 0,0 0 16,-17-18-16,17 1 0,1-36 16,-36 35-1,17-17-15,-17 17 16,0 36 0,18 35-1,-18 0-15,17-1 0,1 19 0,35 35 16,-18-53-1,-17 0-15,0-18 0,-1 0 16,-17 1-16,0-19 16,-17-17-16,-1 0 0,-35-17 15,18-19-15,-36-17 16,36 18 0,-18-36-16,35 19 15,1-1-15</inkml:trace>
  <inkml:trace contextRef="#ctx0" brushRef="#br0" timeOffset="469605.3634">11448 15787 0,'0'-18'16,"17"18"-16,1-17 0,17-1 16,-17 18-16,35-18 15,-36 1-15,1 17 0,0 0 16,-1 17 0</inkml:trace>
  <inkml:trace contextRef="#ctx0" brushRef="#br0" timeOffset="469756.5449">11536 15840 0,'0'53'16,"0"0"0,35 17-1,-35-52-15,35 17 16,-17-17-16,35-1 16,-35-17-16,17 0 15,-17 0-15,-1-17 16</inkml:trace>
  <inkml:trace contextRef="#ctx0" brushRef="#br0" timeOffset="469934.598">11783 15840 0,'0'53'15,"0"-18"-15,0 18 16,17 0-1,1-36-15,0 1 0,-1-18 16,1 0-16,0-18 16</inkml:trace>
  <inkml:trace contextRef="#ctx0" brushRef="#br0" timeOffset="470227.8998">11889 15734 0,'17'0'0,"1"18"16,0-18-16,-1 17 0,18 1 15,-17-18-15,0 0 16,-1 17-16,1 1 16,0 0-16,-1 35 15,-17-36-15,18 19 16,-18-1-16,0 0 15,0-17-15,0-1 0,-18-17 32,1 0-17,-1 0-15,-35-17 16,35 17-16,1 0 16</inkml:trace>
  <inkml:trace contextRef="#ctx0" brushRef="#br0" timeOffset="470457.1543">12277 15487 0,'0'53'0,"17"-18"16,1 18-1,-18-35-15,18-1 16</inkml:trace>
  <inkml:trace contextRef="#ctx0" brushRef="#br0" timeOffset="470962.1126">12788 15822 0,'0'-35'16,"-17"52"-1,-1 54 1,0-18-16,1 88 15,17 18-15,0-89 16,0-17-16,53 53 16,-36-71-16,18-17 15,18 0-15,-17-1 0,34-17 16</inkml:trace>
  <inkml:trace contextRef="#ctx0" brushRef="#br0" timeOffset="471259.3235">13053 16087 0,'17'0'0,"19"35"16,17 0 0,-18-17-1,-17 0-15,17 17 16,-35-18-16,17 36 15,-17-35-15,0 0 0,-17-1 16,17 19-16,0-19 16,0 1-16,17-18 0,-17 17 15,36 1-15,-19-18 16,1 0-16,0 0 0,-1 0 16,19 0-1,-36 18-15,17-18 16</inkml:trace>
  <inkml:trace contextRef="#ctx0" brushRef="#br0" timeOffset="471407.8502">13194 16369 0,'53'-18'16,"0"1"-1,17-1 1,-17 0-16,0 1 15,-18-1-15,-17 18 16</inkml:trace>
  <inkml:trace contextRef="#ctx0" brushRef="#br0" timeOffset="471680.4867">13423 15804 0,'0'-17'16,"35"-18"-1,1 35-15,-19-18 16,19 0-16,-19 18 15,19-17-15,17-1 16,-36 18-16,1 0 16</inkml:trace>
  <inkml:trace contextRef="#ctx0" brushRef="#br0" timeOffset="471862.5554">13494 15769 0,'0'53'15,"17"0"-15,1-35 0,0 17 16,-1-17-16,19 34 16,-19-34-16,19 17 15,-19-35-15,1 0 16,17 0-16,-17 0 16,-1-35-16</inkml:trace>
  <inkml:trace contextRef="#ctx0" brushRef="#br0" timeOffset="472013.7816">13811 15840 0,'0'70'16,"0"-52"0,0 0-16,18 17 15,0-18-15,-1 1 16,1-18-16</inkml:trace>
  <inkml:trace contextRef="#ctx0" brushRef="#br0" timeOffset="472297.7925">13935 15734 0,'17'0'16,"-17"-18"-16,18 18 0,0 0 15,-1 0-15,1 0 16,-18 18-16,18 35 16,-18-36-16,17 19 0,1 34 15,-1-17 1,-17-35-16,0-1 16,18 1-16,-36-18 15,1 0 1,-1 0-1,1-18-15,-1 18 16</inkml:trace>
  <inkml:trace contextRef="#ctx0" brushRef="#br0" timeOffset="472704.4327">14164 15505 0,'18'0'31,"17"35"-15,0 18-16,18 35 0,0-35 15,18 88 1,-54-88-16,19 88 15,-19-70-15,-17-1 0,-35 54 16,-18-1 0,18-70-16,-1 0 15,1-18-15,0 0 16</inkml:trace>
  <inkml:trace contextRef="#ctx0" brushRef="#br2" timeOffset="479099.0905">1799 15117 0,'-17'0'16,"34"17"0,18-17-1,-17 0-15,17 0 16,1 0-16,52 0 15,-53 0-15,18-17 16,18 17-16,-36 0 16,0 0-16,0 0 15,-17 0-15,0-18 16,-1 0-16,-17 1 16</inkml:trace>
  <inkml:trace contextRef="#ctx0" brushRef="#br2" timeOffset="479337.9971">2064 14852 0,'17'18'15,"1"-1"-15,35 19 16,-18-19-16,1 1 16,52 17-16,-53 0 15,36 1-15,-36-1 16,-18-17-16,-17 17 15,18-18-15,-36 36 16,1-35-16,-36 35 16,35-35-16,-17-1 0,-18 18 15,18-35 1,17 18-16</inkml:trace>
  <inkml:trace contextRef="#ctx0" brushRef="#br2" timeOffset="480318.3525">2417 17551 0,'-18'-53'16,"18"35"-16,-18-17 16,1 17-16,-1 18 15,18-17-15,-18 17 0,1 0 16,-1 17-16,0 54 16,1-1-16,17 1 0,0 17 15,0 0-15,17 0 16,1 1-16,17 17 15,1-54-15,-1-16 0,35 17 16,-34-53-16,34 0 16</inkml:trace>
  <inkml:trace contextRef="#ctx0" brushRef="#br2" timeOffset="480627.5325">2663 17903 0,'36'53'16,"-19"-17"-16,1 17 15,0 0 1,-18-36-16,0-34 16,0-19-1,0 1 1,0-18-16,0 35 15,0-17-15,17-18 16,1 36-16,0 34 16,-1 1-16,1-1 15,0 36 1,-18-17-16,0-19 0,17 1 16,-17 17-16,18-35 15,-1 0-15</inkml:trace>
  <inkml:trace contextRef="#ctx0" brushRef="#br2" timeOffset="480861.3344">2858 17410 0,'17'0'0,"1"0"15,-1 17-15,19-17 16,-1 0-16,18 0 16,-35 0-16,-1-17 0,1 17 15,-1-18 1,-34 18-16,-1 0 16,-17 0-16</inkml:trace>
  <inkml:trace contextRef="#ctx0" brushRef="#br2" timeOffset="480988.7173">2981 17427 0,'0'53'15,"0"-18"1,18-17-16,-36-124 0,36 247 0,17-70 16,-35-53-16,35 17 15,-17-35-15,-18 17 16,35-17-16,-17 0 16,-1-17-16</inkml:trace>
  <inkml:trace contextRef="#ctx0" brushRef="#br2" timeOffset="481145.5341">3175 17480 0,'18'35'16,"-18"54"-1,0-72-15,17 19 0,1-19 16,0-17-1</inkml:trace>
  <inkml:trace contextRef="#ctx0" brushRef="#br2" timeOffset="481445.9439">3298 17357 0,'18'0'16,"0"0"-16,17 0 16,-17 17-1,-1 1-15,19 17 16,-19-17-16,19 17 16,-36-17-16,17 17 0,-17-17 15,0-1-15,0 1 16,-17 0-16,-1-18 15,0 0 1,1-18-16,-1 0 16</inkml:trace>
  <inkml:trace contextRef="#ctx0" brushRef="#br2" timeOffset="481650.8216">3704 17939 0,'0'70'15,"-17"-17"1,17-35-16,0 17 15,-18-35-15</inkml:trace>
  <inkml:trace contextRef="#ctx0" brushRef="#br2" timeOffset="481934.9368">4004 17639 0,'0'53'15,"0"-18"-15,18 36 16,-18-36-16,0-17 15,0 17-15,17 18 16,1-36-16,0-17 16</inkml:trace>
  <inkml:trace contextRef="#ctx0" brushRef="#br2" timeOffset="482190.6875">4180 17480 0,'53'71'16,"18"-1"0,-36-17-16,36 18 15,-54-18-15,1-18 0,0 18 16,-18 0-16,0 53 15,-18-71-15,-17 0 16,-18 36-16,18-36 16,-36 0-16</inkml:trace>
  <inkml:trace contextRef="#ctx0" brushRef="#br2" timeOffset="485600.0168">8308 12453 0,'18'0'16,"52"-18"-1,-17 18-15,106-17 16,-36 17-16,-17 0 15,35-18-15,141 1 16,-123-1-16,141-17 16,-159 17-16,0 18 0,53-35 15,-123 35-15,-36 0 16,-17 17 0</inkml:trace>
  <inkml:trace contextRef="#ctx0" brushRef="#br2" timeOffset="486507.3794">6209 17357 0,'-18'-18'16,"18"0"-16,-17 1 0,-1-1 15,0 0-15,1 18 31,17 36-15,0 17-16,-18 0 0,18 52 16,-18 37-1,18-72-15,18-17 0,0 35 16,-1-53-16,19-17 16,17 0-1,-18-18-15,0 0 0,0-18 16</inkml:trace>
  <inkml:trace contextRef="#ctx0" brushRef="#br2" timeOffset="486850.5974">6491 17762 0,'0'53'0,"18"35"16,-18-70 0,0 17-16,0-17 15,0-36-15,0 1 16,0-54 0,0 18-16,0 18 0,0-53 15,0 53-15,17-1 16,1-17-16,0 36 15,-1-1-15,19 53 16,-19 18-16,-17-17 0,36 34 16,-36-17-16,17 0 15,-17-18-15,35-17 16</inkml:trace>
  <inkml:trace contextRef="#ctx0" brushRef="#br2" timeOffset="487106.3978">6791 17286 0,'18'0'0,"-1"0"15,1-18-15,0 18 16,-1 0-16,1 0 0,17-17 16</inkml:trace>
  <inkml:trace contextRef="#ctx0" brushRef="#br2" timeOffset="487374.2942">6791 17304 0,'0'35'15,"0"0"1,0-17-16,18 35 16,-1-35-16,1-1 0,17 18 15,-17-17-15,17 0 16,-17-18-16,-1 0 0,19 0 16,-19 0-1,1 0-15</inkml:trace>
  <inkml:trace contextRef="#ctx0" brushRef="#br2" timeOffset="487591.1927">7091 17321 0,'17'53'16,"1"0"0,-18-35-16,35 52 15</inkml:trace>
  <inkml:trace contextRef="#ctx0" brushRef="#br2" timeOffset="487887.0412">7232 17198 0,'35'18'0,"-17"-18"15,35 35 1,-36-18-16,19 1 15,-36 0-15,0-1 0,17 1 16,-17 0-16,0-1 16,-17 1-16,-1 0 31,0-18-31,18-18 16,-17 18-1</inkml:trace>
  <inkml:trace contextRef="#ctx0" brushRef="#br2" timeOffset="488075.877">7567 17762 0,'-18'53'16,"1"-35"-16,-1 17 0,-17 0 16,35-17-16,-18 0 15,1-18-15</inkml:trace>
  <inkml:trace contextRef="#ctx0" brushRef="#br2" timeOffset="488936.3969">7955 17727 0,'0'35'0,"0"36"16,0-18-16,0-18 0,18 18 16,-18-18-16,0 1 0,17-1 15,-17-17 1,0-54-16,0 19 15,18-36-15,-18-36 16,0 37-16,18-1 16,-1-18-16,-17 18 15,18 0-15,-18 36 16,18 17-16,-1 17 16,1 36-1,-18-18-15,18 36 16,-18-36-16,0 36 15,17-36-15,-17 0 16,18-35-16,-18 18 16</inkml:trace>
  <inkml:trace contextRef="#ctx0" brushRef="#br2" timeOffset="489208.3955">8237 17216 0,'36'-18'16,"-1"18"0,-17-18-1,-1 18-15,1 0 0,-1 0 16</inkml:trace>
  <inkml:trace contextRef="#ctx0" brushRef="#br2" timeOffset="489393.4117">8308 17321 0,'0'36'0,"18"34"16,-1-52-16,-17 0 0,35 17 16,-17-35-1,0 17-15,-1-17 16,1 0-16,-18-17 15</inkml:trace>
  <inkml:trace contextRef="#ctx0" brushRef="#br2" timeOffset="489637.5729">8467 17268 0,'17'18'0,"1"0"16,-18-1-16,18 1 15,-1 0-15,-17-1 16,0 1-16,0 0 0,-17-1 16,17 1-1,-18-18-15,18 18 16,18-18-16,-1 0 16,19 0-1,-19 0-15,18 0 16</inkml:trace>
  <inkml:trace contextRef="#ctx0" brushRef="#br2" timeOffset="489988.8384">8661 17251 0,'17'0'15,"36"0"1,-17 0 0,-19 0-1,1 0-15,-1-18 16,-17 36-16,0-1 16,0 1-16,0 35 15,0-18-15,18 1 0,-18-1 16,0-17-16,18 52 15,-1-52-15,-17-1 0,0 1 32,-17-36-32,-19-17 15,19 17 1,-1 1-16,1-1 16,-1 18-16</inkml:trace>
  <inkml:trace contextRef="#ctx0" brushRef="#br2" timeOffset="490362.4681">8978 17251 0,'18'17'15,"35"54"1,35 53-1,-53-54-15,-17-17 0,0 70 16,-18-52-16,-18-18 16,-53 88-16,36-88 15,-18 18-15,-35 34 16,53-69-16,-1-19 0,-17 19 16</inkml:trace>
  <inkml:trace contextRef="#ctx0" brushRef="#br2" timeOffset="491502.6427">9384 16986 0,'0'18'16,"18"-18"15,17 18-16,-18-1-15,19-17 0,-1 35 16,0-17-16,18 0 0,0 17 16,0-17-16,71 17 15,-72-17-15,19-1 0,-18-17 16,0 18-16,-18-18 16,0 17-16,-17-17 0,0 18 15,-36 0 1</inkml:trace>
  <inkml:trace contextRef="#ctx0" brushRef="#br2" timeOffset="493147.3418">1411 13653 0,'-18'-18'16,"36"36"15,35-1-31,-18-17 16,18 18-16,-17-18 0,16 0 16,37 0-16,-36-18 15,-1 18-15,-16 0 0,-1-17 16,18-1-1</inkml:trace>
  <inkml:trace contextRef="#ctx0" brushRef="#br2" timeOffset="493363.764">1834 13441 0,'18'53'15,"17"-36"-15,-17 19 16,35-1-16,0 18 15,-36-18-15,1-17 16,0 35 0,-18-18-16,-18 0 15,0-17-15,-34 17 16,-1-17-16,-18 35 16,36-36-16,0 19 15</inkml:trace>
  <inkml:trace contextRef="#ctx0" brushRef="#br2" timeOffset="494136.5371">10037 17410 0,'-18'-18'31,"0"36"-15,18 52-16,0-17 16,0 18-16,18 70 15,17-35 1,-35-54-16,18 1 0,35 18 16,-36-53-16,19-1 15,-19-17-15,1 0 0,0-17 16</inkml:trace>
  <inkml:trace contextRef="#ctx0" brushRef="#br2" timeOffset="494447.4909">10354 17727 0,'0'88'0,"0"18"16,0-71-1,0-17 1,0-53 0,35-36-1,-17 36-15,0-18 16,-1 18-16,1-18 0,17 0 16,0 35-16,1 18 15,-19 18-15,1 35 16,-18-18-16,0 0 15,0 36-15,18-18 16,-18-36-16,0 1 16,17-18-16</inkml:trace>
  <inkml:trace contextRef="#ctx0" brushRef="#br2" timeOffset="494670.0888">10601 17216 0,'18'0'16,"17"0"-1,0 0-15,18-18 16,-35 18-16,17-18 15,-17 18-15,-1 0 0,-34 0 16</inkml:trace>
  <inkml:trace contextRef="#ctx0" brushRef="#br2" timeOffset="494820.1273">10689 17216 0,'18'35'15,"-1"0"-15,-17 0 16,18 1-16,0-1 15,-18-17 1,17-1 0,1-17-16</inkml:trace>
  <inkml:trace contextRef="#ctx0" brushRef="#br2" timeOffset="495077.4516">10901 17233 0,'17'18'16,"1"-1"-1,0 1-15,-18 0 16,0 35-16,0-36 16,0 1-16,0 0 15,0-1 1,35-17 15,-17 0-31,-18 18 0,35-18 16,-17 0-1,-1 0-15,1 0 0</inkml:trace>
  <inkml:trace contextRef="#ctx0" brushRef="#br2" timeOffset="495420.2698">11113 17198 0,'17'0'0,"-17"-18"15,35 18-15,-17 0 16,35 18-16,-35-18 15,-1 18 1,1-18-16,-18 35 16,0 0-16,0 0 15,0 1-15,0-1 16,0-17-16,-18-18 47,-17-18-32,17 0-15,1 18 16</inkml:trace>
  <inkml:trace contextRef="#ctx0" brushRef="#br2" timeOffset="495733.8712">11430 17762 0,'0'36'16,"-18"17"0,18-18-16,-17-18 15,17 19-15,-18-19 16,18 1-16,0 0 16,-18-18-16</inkml:trace>
  <inkml:trace contextRef="#ctx0" brushRef="#br2" timeOffset="495966.3548">11695 17621 0,'0'36'15,"17"-19"-15,-17 36 16,18-18-16,0 1 0,-18-19 16,17 19-16,1-19 0,-1 18 15,-17-17-15,18-18 16</inkml:trace>
  <inkml:trace contextRef="#ctx0" brushRef="#br2" timeOffset="496471.2642">11924 17392 0,'0'0'0,"0"-18"62,-18 18-46,1 0 0,17 18 77,17-18-77,1 18-16,35 17 16,-36-17-1,19 17-15,17 53 16,-18-35-16,0 0 0,-17 0 15,17 0-15,-17-18 0,-18 53 16,0-35 0,-53 35-16,18-35 0,-36 0 15,53-35 1,-52-1 0</inkml:trace>
  <inkml:trace contextRef="#ctx0" brushRef="#br2" timeOffset="497929.6269">11077 16775 0,'-17'0'15,"34"17"1,19-17 0,-1 18-16,0-18 15,0 18-15,71-1 16,-53-17-16,18 18 15,70-1-15,-53 1 16,18-18-16,141 18 16,-106-18-16,159 17 15,-142-17-15,160 18 16,-159-18-16,141 0 16,-142 0-16,125-18 15,-160 1-15,53-19 16,-105 19-16,-18-1 15,-35 1-15,-36 17 16,0 0 0</inkml:trace>
  <inkml:trace contextRef="#ctx0" brushRef="#br2" timeOffset="499496.1253">13335 16757 0,'-18'0'0,"18"-18"31,18 18-15,17-17-16,1 17 16,69-18-16,-52 18 15,71 0 1,-71 0-16,35 0 16,-35 0-16,-18 0 15</inkml:trace>
  <inkml:trace contextRef="#ctx0" brushRef="#br2" timeOffset="501790.4417">14023 17692 0,'0'17'0,"18"19"16,-1-1-16,-17 0 16,18 36-16,-18-18 15,17-18-15,-17 18 16,0-35-16,0-1 16,0-34-1,0-36 1,0-18-16,0 18 15,18-17 1,0 34-16,17-17 0,-35 36 16,35-1-1,-17 1-15,17 34 16,-17 1-16,0-1 0,-1 36 16,1-35-16,-18 17 15,0 1-15,17-19 0,-17 18 16,0 1-1,18-19-15,-18 1 16</inkml:trace>
  <inkml:trace contextRef="#ctx0" brushRef="#br2" timeOffset="502710.9475">14499 17198 0,'-17'0'15,"34"-18"16,18 18-15,1 0-16,17-17 16,-18 17-16,-17 0 0,17-18 15,-35 36 1</inkml:trace>
  <inkml:trace contextRef="#ctx0" brushRef="#br2" timeOffset="502873.2277">14552 17198 0,'0'18'0,"0"-1"0,18 36 16,-18-35-16,17 17 15,-17-17-15,18-1 0,0 19 16,-1-19 0,1 1-16,0-18 15,-1-18-15</inkml:trace>
  <inkml:trace contextRef="#ctx0" brushRef="#br2" timeOffset="503041.0719">14817 17286 0,'0'35'16,"0"-17"-16,17 17 15,-17-17-15,36 17 16</inkml:trace>
  <inkml:trace contextRef="#ctx0" brushRef="#br2" timeOffset="503372.9054">14975 17127 0,'18'0'16,"0"18"-16,-1-18 15,1 0-15,17 18 16,-17-18-16,17 0 16,-35 17-16,18 19 15,-18-19-15,0 54 16,0-36-16,17 36 15,-17-54-15,0 19 16,18-19-16,-18 1 16,0-36-1,-18 18 1,-17-17-16,35-1 16,-17 0-16,-1 1 15,18-1-15</inkml:trace>
  <inkml:trace contextRef="#ctx0" brushRef="#br2" timeOffset="503626.0069">15222 17903 0,'0'53'0,"-53"18"16,18-36-1</inkml:trace>
  <inkml:trace contextRef="#ctx0" brushRef="#br2" timeOffset="503973.9081">15628 17657 0,'0'35'15,"18"35"1,-18-34-16,0-1 0,0 0 16,17 36-16,1-36 15,-18-17-15,18-18 0,-1 0 16</inkml:trace>
  <inkml:trace contextRef="#ctx0" brushRef="#br2" timeOffset="504190.6466">15981 17374 0,'70'124'16,"-34"-71"-16,-1 0 0,18 35 15,-18-18 1,-17-34-16,-36 52 16,-17-53-16,0 0 0</inkml:trace>
  <inkml:trace contextRef="#ctx0" brushRef="#br2" timeOffset="504625.9865">13635 17251 0,'-18'0'0,"-17"0"0,0 0 15,17 17-15,0 36 16,18 0 0,18 106-16,-18-71 15,35 142-15,-17-142 16,53 88-16,-19-105 16,54 17-16,-35-70 15,17-1-15</inkml:trace>
  <inkml:trace contextRef="#ctx0" brushRef="#br2" timeOffset="505558.6643">12718 17939 0,'-18'0'0,"36"0"16,17 0 0,18 0-1,-18 0-15,0 0 0,18-18 16,-17 18-16,-19 0 0,19 0 15,-1 0 1</inkml:trace>
  <inkml:trace contextRef="#ctx0" brushRef="#br2" timeOffset="505737.4241">12929 17798 0,'0'17'15,"-17"1"-15,17 17 16,-36 36-16,19-36 16,-1 0-16,0 1 0,1-1 15,-1-17 1,1-1-16,17-34 16,-18-1-1</inkml:trace>
  <inkml:trace contextRef="#ctx0" brushRef="#br2" timeOffset="505880.8622">12841 17745 0,'35'70'16,"-17"1"-16,17-1 0,-17-17 16,70 36-1,-53-37-15,36 1 16</inkml:trace>
  <inkml:trace contextRef="#ctx0" brushRef="#br2" timeOffset="507494.3382">5115 17727 0,'0'18'0,"18"-18"15,0 0 1,17 0 0,-18 0-16,1 0 15</inkml:trace>
  <inkml:trace contextRef="#ctx0" brushRef="#br2" timeOffset="507605.9234">5221 17762 0,'-18'0'16,"1"18"-16,52-36 16,-88 36-16,53 0 0,18-18 15,17 0-15,-17-18 16,17 18 0,-17-18-16</inkml:trace>
  <inkml:trace contextRef="#ctx0" brushRef="#br2" timeOffset="510263.2759">2064 18362 0,'-18'0'16,"18"18"15,18-18-15,17 0-1,-17 0-15,-1 0 16,36 0 0,-17 0-16,-1 0 0,0 0 15,106 17 1,-88-17-16,0 0 0,106 0 15,-89 0-15,19-17 16,-19 17-16,18 0 16,0 0-16,71 0 15,-88 0-15,17 17 0,53-17 16,-88 18-16,0-18 16,53 0-1,-36 0-15,-17 0 0,0 0 0,0 0 16,71-18-1,-19 1-15,-52-1 16,-17 18-16,34-18 16,-35 18-16,-17 0 0,0 0 15,-1 0-15,1 0 16,-18 18 0,-18-18-1,1 0-15,-1 0 16</inkml:trace>
  <inkml:trace contextRef="#ctx0" brushRef="#br2" timeOffset="511693.4104">5045 17427 0,'17'0'16,"1"18"-1,0-18-15,-1 0 0,19 0 16,-19 0-16,36 0 15,-35 0-15,-1 0 0,1 0 16,0 0-16,-1 0 16,1 0-16</inkml:trace>
  <inkml:trace contextRef="#ctx0" brushRef="#br2" timeOffset="512010.0813">5133 17762 0,'18'0'31,"17"0"-31,0 0 16,53 0-16,-52 0 15,34 0 1,-52 18-16</inkml:trace>
  <inkml:trace contextRef="#ctx0" brushRef="#br2" timeOffset="512987.6317">6209 18380 0,'-18'0'31,"36"0"1,0 0-17,-1 0 1,36 0 0,35 0-1,-17 0 1,-1-18-16,-34 18 15,70 0-15,-54 0 16,1 18-16,88-18 16,-70 0-16,17 17 0,-17-17 15,123 0 1,-88 0-16,105 0 16,-123 18-16,18-18 0,0 18 15,88-1-15,0-17 16,-106 0-16,-17 0 15,17 0-15,36-17 16,-71 17-16,-1-18 16,-16 18-16,-1-18 0,-17 18 15,-1 0-15,-34 18 16,-1-18 0,-53 18-16</inkml:trace>
  <inkml:trace contextRef="#ctx0" brushRef="#br2" timeOffset="514634.8446">9948 18362 0,'18'0'47,"0"0"-31,-1 0-1,36 0 1,-18 0-16,18 0 16,-17 0-16,87 18 15,-52-1-15,17-17 16,124 18-16,-89 0 15,18-1-15,141 19 16,-141-36-16,-17 17 0,88-17 16,-124 18-1,-35-18-15,0 0 0,0 17 16,-36-17-16,-17 18 16,-17-18-1,-19 18 1,19-18-16</inkml:trace>
  <inkml:trace contextRef="#ctx0" brushRef="#br2" timeOffset="524110.1261">8678 15522 0,'-17'0'15,"-1"0"-15,0 0 16,1 18-16,-1-18 15,1 0-15,-1 0 0,0 0 0,1 0 16,-36 0 0,-53 18-16,53-18 15,-18 0-15,1 17 0,-107-17 16,89 0-16,-229 18 31,193-18-31,-87 35 16,122-35-16,-87 35 15,105-35-15,19 0 0,-72 0 16,1-17 0,87 17-16,-17-18 15,18 18-15,-53-18 16,53 18-16,-1 0 0,1 0 16,0 18-16,0 0 0,-54 35 15,54-36-15,0 1 16,-36 0-1,54-18-15,-19 0 0,19 0 16,-19 0-16,19 0 16,-19-18-16,19 18 15,-1 0-15,1-18 16,17 36 0,-18-18-16,-17 18 15,35-1-15,-36 1 16,19-18-16,-1 0 15,0 0-15,1 0 47,17 17-31,0 19 0,0-19-16,0 1 0,0 35 15,0-18-15,17 36 16,-17-36-1,18 0-15,0 1 0,17 34 16,-35-35-16,18 54 16,-18-36-1,17 17-15,-17 54 0,0-54 16,18-17-16,0 35 16,-18-35-16,17-35 15,-17 52-15,0-52 16,18 0-16,-18 17 15,0-17-15,17-1 16,-17 1-16,0-1 16,0 1-16,18-18 15,-18 18 1,18-18 0,-1 0-1,1 0-15,0 0 0,-1 0 0,1 0 16,0 0-16,35 17 15,-36-17 1,54 18-16,-36-18 16,0 0-16,1 0 0,-1-18 15,18 18-15,-18 0 16,18 0-16,53 0 16,35 0-1,-35 0-15,-18-17 16,-53 17-16,53-18 15,-35 18 1,0-18-16,-18 18 0,1 0 16,17 0-16,53-17 15,-54 17-15,1 0 0,0 17 16,0-17-16,0 0 0,53 0 16,-53 0-16,53-17 15,-53 17 1,52 0-16,-52 0 15,-17 0-15,17 0 0,35 0 16,-53 0-16,0 17 16,18-17-16,-18 0 0,1 18 15,52-18-15,-35 0 16,53 0 0,-53 0-16,0 0 0,-1 0 15,1 0-15,53 0 16,-53 0-16,53-18 15,-53 18-15,53-17 16,-53 17-16,17 0 16,-35 0-16,36 17 15,-36-17-15,-17 0 16,17 18-16,0-18 0,36 0 16,-36 0-16,18 18 15,-17-18-15,-19 0 16,36-18-1,-35 18-15,-1 0 0,1-18 16,0 18 0,-18-35-1,0 18 1,-18-1-16,18-17 0,-18 17 16,18-17-16,-17-53 15,17 35-15,0-71 16,0 71-16,0-17 0,0-19 15,-18-69 1,0 70-16,18 17 0,-17-17 0,-1 0 16,1-106-1,-1 105-15,18 19 0,0 17 16,0 18-16,-18-36 16,18 53-16,-17 1 0,-1-1 15,0 18 1,1 0-16,-54 0 15,1 18-15,17-1 16,-141 1-16,88-18 16,-159 35-1,124-17-15,0 0 0,-106 17 16,106 35 0,88-52-16</inkml:trace>
  <inkml:trace contextRef="#ctx0" brushRef="#br2" timeOffset="525635.4549">10901 15452 0,'0'17'31,"-18"19"-15,18-1-16,0 0 0,0 18 16,0 0-16,18 18 0,-18 87 15,17-87 1,-17 17-16,0 0 0,0 0 15,0 89-15,0-107 16,0 1-16,0 17 16,18-35-16,-18-18 0,35 18 15,-17-17 1,17-19-16,-17-17 16,35 18-16,-35-18 15,-1 0-15,18 0 16,1-18-16,17 1 15,-36 17-15,36-18 16,-18 18-16,1 0 16,34 18-16,1 17 15,-18-18-15,0-17 16,0 18-16,70 0 16,-70-1-16,18-17 0,-1 18 15,71-18 1,-70 0-16,-1 0 0,89 0 15,-71 0 1,0 0-16,89 0 0,-89 0 16,88 0-1,-87 0-15,-19 18 0,107-18 16,-89 0-16,0 0 16,-17 0-16,17 17 0,0-17 15,0 0-15,18-17 0,-18 17 16,106-18-1,-123 18-15,17 0 0,-18-18 16,-17 18-16,0-17 0,35 17 16,-35-18-16,0 18 15,-35 0-15,17 0 16,-35-18 0,-35 18-1,35-17-15,-18-1 16,1 1-16,17-36 15,-18 17-15,18-34 16,0 17 0,0 0-16,0-88 15,0 53-15,-18-1 0,18-16 16,-17 16-16,-1-34 0,18 17 16,-18-123-16,1 141 15,-1-71-15,1 106 16,-1 0-16,18 0 0,0 18 15,-18-18 1,18 35-16,0 1 0,0-1 16,-17 18-1,-1 18 1,-17-1 0,-1-17-16,1 0 15,-18 0-15,-17 0 0,-89 0 16,53 0-16,-158 0 15,105 0 1,0-17-16,-35 17 0,0 0 0,-18 0 16,-17 0-16,-247 35 15,246 0-15,-193 53 16,247-17-16,17-18 16,18 0-16,-53 17 15,159-52-15,-1 0 16</inkml:trace>
  <inkml:trace contextRef="#ctx0" brushRef="#br1" timeOffset="578221.5629">24642 13741 0,'-18'-18'16,"0"0"0,1 18-1,-1-17-15,0 17 16,1 0-16,-36 0 15,35 17-15,1 1 16,-36 53 0,35-36-16,-17 18 0,17 17 15,0-34-15,18-1 16,0 18-16,18-36 16,35-34-1,-18-1-15,1-17 0,34-53 16,-35 35-1,-17 0-15,35-71 16,-35 54-16,-1-1 0,1 1 16,-18-54-16,0 54 15,-35-54-15,17 71 16,-17 36-16,-1-1 16,19 36-16,-1 17 15,0 88-15,18-52 16,18 17-16,17 71 15,1-71-15,-19-17 0,19-18 16,-1 17-16,35 18 16,-34-52-16,-1-1 15,-17-17-15,-1-1 0,18 1 16</inkml:trace>
  <inkml:trace contextRef="#ctx0" brushRef="#br1" timeOffset="578795.9722">25047 13370 0,'18'-53'0,"0"36"16,-18 52 0,0 18-1,0 17-15,0 142 16,0-71-1,17-17 1,1-89-16,-1 18 0,1-35 16,0-18-16,35-18 15,-36 0-15,36-35 16,-35-35 0,-18 53-16,17-36 15,-17 54-15,18 34 16,-18 54-1,18-36-15,17 18 16,-17-18 0,52 1-16,-52-19 15,17-17-15,0 0 0,18-17 16,-35-19 0,-18 19-16,0-54 0,-18 36 15,1 0-15,-19-54 16,-17 19-1,53 17-15,-17 18 0,17 17 16,-18-17-16</inkml:trace>
  <inkml:trace contextRef="#ctx0" brushRef="#br1" timeOffset="579088.7828">25629 13123 0,'36'-17'0,"-19"17"16,36-18-16,-35 18 16,17 0-16,0-18 15</inkml:trace>
  <inkml:trace contextRef="#ctx0" brushRef="#br1" timeOffset="579256.2062">25682 13212 0,'0'35'16,"18"0"-1,0 0 1,-1-17-16,1 0 16,-1-1-16,1-17 0,0 0 15</inkml:trace>
  <inkml:trace contextRef="#ctx0" brushRef="#br1" timeOffset="579433.9998">25912 13229 0,'0'53'15,"0"-18"-15,0-17 16,17 17-16,1-35 16,-1 0-16</inkml:trace>
  <inkml:trace contextRef="#ctx0" brushRef="#br1" timeOffset="579728.8243">26017 13053 0,'18'0'16,"0"0"-16,-1 0 0,19 0 15,-19 0 1,1 0-16,-1 17 0,1 36 16,-18-35-16,18 35 15,-1-18-15,1 36 16,-18-54-16,18 1 15,-18 35 1,0-35-16,-18-18 31,-17 0-15,17 0-16,0 0 0,1 0 16</inkml:trace>
  <inkml:trace contextRef="#ctx0" brushRef="#br1" timeOffset="585028.115">24589 15363 0,'0'-17'16,"0"-1"15,-18 18-15,18 18-16,-35 17 15,17 0-15,-17 54 16,17-54-16,-17 35 15,35-52-15,0 17 16,0-17-16,18-18 16,-1 0-16,36-18 15,-35-17-15,17-18 16,0-35-16,-17 53 16,0-71-16,-18 53 15,0-71-15,0 72 16,-18-72-16,0 71 15,1 0 1,-1 36-16,0 17 16,1 35-16,17 71 15,0-36-15,17 89 16,19-88-16,17 70 16,-18-106-16,53 53 15,-35-53-15,17 1 16,-34-19-16,-19-17 15,1 18-15</inkml:trace>
  <inkml:trace contextRef="#ctx0" brushRef="#br1" timeOffset="585451.6274">25047 15046 0,'18'106'16,"0"-36"0,-1 54-16,-17-71 15,18 17-15,-18-17 0,0-17 16,0-1-16,0-18 0,0 1 15,0-36 1,0-34 0,0 16-16,53-17 15,-18 53-15,0 0 16,36 36-16,-54-1 16,36 18-16,-53-18 15,0 18 1,-17-18-16,-36 1 15,18-36-15,-36 17 16,36-34-16,17-1 0,-17 0 16,0-35-16,35 18 15,0 0-15</inkml:trace>
  <inkml:trace contextRef="#ctx0" brushRef="#br1" timeOffset="585711.6084">25523 14887 0,'36'0'16,"17"-17"0,-18-1-1,-17 18-15,-1 0 0,-17-18 16</inkml:trace>
  <inkml:trace contextRef="#ctx0" brushRef="#br1" timeOffset="585874.7218">25541 14993 0,'18'71'16,"-1"34"-16,19-34 15,-36-53 1,17 17-16,1-17 16,0-1-16,-1-17 15,1-17-15</inkml:trace>
  <inkml:trace contextRef="#ctx0" brushRef="#br1" timeOffset="586075.8009">25823 14958 0,'0'17'0,"0"36"16,0-35-16,0 17 0,0 18 15,18-35-15,-18 17 16,18-17-16,-18-1 16,17-17-1</inkml:trace>
  <inkml:trace contextRef="#ctx0" brushRef="#br1" timeOffset="586406.699">25964 14870 0,'18'-18'15,"17"18"1,-17 0-16,35 0 16,-35 18-1,-1-1-15,1 19 16,-18-19-16,0 36 15,0-18-15,0 1 16,17 52 0,1-53-16,0 0 0,-1 18 15,-17-35-15,18 0 16,-18-1-16,-18-17 16,-17 0-1,17 0-15,1 0 0,-36 0 16,35 0-1,-17 0-15</inkml:trace>
  <inkml:trace contextRef="#ctx0" brushRef="#br1" timeOffset="586724.3594">25559 15311 0,'35'0'16,"-17"17"-1,17-17-15,0 0 0,36 18 16,-54-18-16,1 0 16</inkml:trace>
  <inkml:trace contextRef="#ctx0" brushRef="#br1" timeOffset="588749.1602">476 7126 0,'-35'0'16,"17"0"-16,1 18 15,-1-1-15,-17 36 16,35-17-16,0-19 0,0 19 15,17-19-15,19 1 16,-1-18-16,18-18 16,-35 1-1,-1-19-15,18-17 0,-35 0 16,0-35 0,-17 35-16,-18-53 15,-1 54-15,1 16 0,17 19 16,-17 17-16,0 0 15,35 17-15,-18 1 0,18 17 16,35 71 0,-17-53-16,17 0 0,-17 17 15,17-17-15,53 36 16,-52-54-16,17-18 0,-18 1 16,0 0-16,36-18 15,-54 0-15</inkml:trace>
  <inkml:trace contextRef="#ctx0" brushRef="#br1" timeOffset="589094.2108">741 6967 0,'0'53'15,"0"0"-15,0 18 16,17-18-16,-17-18 0,36 18 15,-19-53 1,19 18-16,-19-18 16,1-18-16,0 0 0,-1 1 0,-17-1 15,0 0-15,0-17 16,0 53 0,0 17-1,18 0-15,17 1 16,0-36-1,18 17-15,-35-17 16,0-17-16,17-1 16,-35 0-16,0 1 0,0-19 15,-18-17-15,1 36 16,17-19 0</inkml:trace>
  <inkml:trace contextRef="#ctx0" brushRef="#br1" timeOffset="589293.0072">1111 6738 0,'18'18'15,"0"-18"-15,34-36 16,-34 19-1,0-1-15</inkml:trace>
  <inkml:trace contextRef="#ctx0" brushRef="#br1" timeOffset="589405.3173">1182 6738 0,'0'124'16,"0"-107"0,0-158-16,17 300 0,-17-124 0,36-17 15,-1-18 1,-17-18-16,-1 18 0,1-18 15,0 1-15</inkml:trace>
  <inkml:trace contextRef="#ctx0" brushRef="#br1" timeOffset="589550.3599">1358 6862 0,'0'35'16,"18"-18"-1,17-34 1</inkml:trace>
  <inkml:trace contextRef="#ctx0" brushRef="#br1" timeOffset="589766.5018">1429 6720 0,'17'-17'31,"19"34"-16,-89-17-15,123 18 0,-70 0 16,18-1-16,0 1 0,-1 0 16,1-1-16,-18 1 15,0 0-15,0-1 16,-18 1-16,1-18 16,-19 17-1,19-17-15,-1 0 16</inkml:trace>
  <inkml:trace contextRef="#ctx0" brushRef="#br1" timeOffset="590540.4083">529 9384 0,'-35'53'16,"-18"35"0,35-53-16,18 53 15,18-70-15,17 17 16,-17-35-16,17 18 0,0-18 16,1-18-16,17-17 0,0-35 15,-18 17-15,-35 17 16,17-17-16,-34-35 15,-1 35-15,-35-35 16,36 53-16,-19 0 16,1-1-16,-18 19 15,36 17-15,-1 0 0,18 17 16,0 36-16,18 53 16,17-35-16,-18-18 15,19 17-15,17-17 0,35 18 16,-35-54-16,0 1 15,17-1-15,-34-17 16</inkml:trace>
  <inkml:trace contextRef="#ctx0" brushRef="#br1" timeOffset="590912.0769">935 8996 0,'35'88'16,"-17"-17"-16,-1-18 0,19 88 16,-19-71-1,1-35-15,0 1 16,-18-1-16,0 0 0,-18-52 15,18-19 1,18 19-16,17-19 16,-17 19-16,34 17 15,-34 17 1,17 1-16,-17 35 16,-18-35-16,0-1 0,-18 1 15,-17 17 1,17-35-16,-17 0 15,18-17-15,-1-1 16</inkml:trace>
  <inkml:trace contextRef="#ctx0" brushRef="#br1" timeOffset="591107.5321">1217 8925 0,'18'0'0,"35"0"16,-36 0-1,1 0-15,17 0 0,0 0 16,-17 0 0</inkml:trace>
  <inkml:trace contextRef="#ctx0" brushRef="#br1" timeOffset="591251.2986">1288 8961 0,'0'0'0,"0"52"0,17-34 16,1 17-16,17 18 15,-17-35-15,17 17 16,-17-35-16,-1 0 16,1 0-16,17-17 15,-35-1-15</inkml:trace>
  <inkml:trace contextRef="#ctx0" brushRef="#br1" timeOffset="591401.4934">1552 8996 0,'0'53'16,"0"-18"-16,0 0 15,0-17-15,18-18 16,0-18-1</inkml:trace>
  <inkml:trace contextRef="#ctx0" brushRef="#br1" timeOffset="591653.2352">1640 8890 0,'18'0'16,"17"0"-1,-17 0-15,0 35 0,-1-17 16,1 0-16,0-1 0,-1 18 16,1-17-16,-1 0 0,-17 17 15,18-17 1,-53-1 0,35 1-16,-53-18 15,35 0-15,-17 0 16,17-18-16,-17 18 15</inkml:trace>
  <inkml:trace contextRef="#ctx0" brushRef="#br0" timeOffset="600394.5699">26635 13741 0,'17'-18'16,"1"18"-1,17 18 1,-17-18-16,0 17 0,17-17 16,18 18-1,-18-18-15,0 0 0,-17 0 16,0 0-1</inkml:trace>
  <inkml:trace contextRef="#ctx0" brushRef="#br0" timeOffset="600516.7862">26652 13935 0,'71'35'15,"-18"-35"-15,35 0 16,-35 0-16,-18 0 0</inkml:trace>
  <inkml:trace contextRef="#ctx0" brushRef="#br0" timeOffset="601228.3083">27764 13705 0,'-18'0'0,"0"-17"16,-17 17-1,0 17-15,0 19 16,-1 34-16,19-17 16,-1 18-16,18-36 15,18 0-15,17 1 16,0-36-16,18-18 15,-18 0-15,18-52 16,-17 34-16,-1-52 16,-35 35-16,17-35 15,-17 35-15,-17-70 16,-1 70 0,1-71-16,-1 89 15,0 0-15,1 35 16,17 35-16,-18 89 15,18-54 1,18 18-16,-1 53 16,19-88-16,-19 0 0,54 18 15,-1-18 1,-34-53-16,-1 0 0,-18 0 16</inkml:trace>
  <inkml:trace contextRef="#ctx0" brushRef="#br0" timeOffset="601517.997">28134 13547 0,'53'0'16,"-35"0"-16,17 17 0,0 1 15,18 35-15,-18-35 16,-17 17-16,0 0 15,-18 0-15,0-17 0,0 0 16,-18-1-16,0 1 16,1 17-16,-19 18 15,36-35-15,-17 17 0,17 0 16,17-17 0,19-18-16,-19 18 15,1-18-15,17-18 16,-35 0-16</inkml:trace>
  <inkml:trace contextRef="#ctx0" brushRef="#br0" timeOffset="601650.6438">28222 13829 0,'36'18'15,"-1"-18"-15,35 0 16,1 0-1,-36-18-15</inkml:trace>
  <inkml:trace contextRef="#ctx0" brushRef="#br0" timeOffset="601891.0363">28557 13176 0,'36'0'16,"-1"0"-16,0 0 16,36 0-16,-36-17 15,18 17-15,-35-18 16</inkml:trace>
  <inkml:trace contextRef="#ctx0" brushRef="#br0" timeOffset="602052.2381">28575 13300 0,'18'88'15,"-1"-53"-15,-17-17 0,53 35 16,-35-53-16,35 17 15,-36-17-15,19 0 16,-36-17-16</inkml:trace>
  <inkml:trace contextRef="#ctx0" brushRef="#br0" timeOffset="602243.3186">28857 13335 0,'0'18'0,"0"35"15,0-36-15,18 36 16,-18-35-16,18-18 16,-1 17-16,1-17 15</inkml:trace>
  <inkml:trace contextRef="#ctx0" brushRef="#br0" timeOffset="602552.9033">28981 13159 0,'35'-18'15,"-17"18"1,-1 0-16,1 0 0,17 0 15,0 18 1,-17-1-16,-18 1 0,18 52 16,-18 1-1,0-53-15,0 17 0,0 0 16,0 0 0,0-17-16,-18-18 31,0-18-16,1 18 1</inkml:trace>
  <inkml:trace contextRef="#ctx0" brushRef="#br0" timeOffset="602812.8146">29351 13758 0,'18'36'16,"-1"-36"-16,-17 17 0</inkml:trace>
  <inkml:trace contextRef="#ctx0" brushRef="#br0" timeOffset="605060.3713">29863 13653 0,'0'17'32,"53"54"-17,-18-36 1,0-17-16,0 17 0,1 0 15,-19-17-15,19 17 0,17 0 16,-36-17 0</inkml:trace>
  <inkml:trace contextRef="#ctx0" brushRef="#br0" timeOffset="605238.2082">30092 13670 0,'-35'53'16,"-1"-18"-16,1 1 15,-53 69-15,53-69 16,-1-1-16,19 0 16,-1 1-16,18-19 0</inkml:trace>
  <inkml:trace contextRef="#ctx0" brushRef="#br0" timeOffset="605581.8811">30321 13282 0,'18'-18'15,"0"18"1,17 0-16,0 0 15,0 0-15,18-17 0,18 17 16,-36-18-16,0 18 16,-17 0-1,-53 0-15</inkml:trace>
  <inkml:trace contextRef="#ctx0" brushRef="#br0" timeOffset="605733.9103">30445 13300 0,'17'53'16,"1"-36"-16,17 54 15,-17-54-15,0 19 16,-1-19-16,-17 1 0,18 0 16,-18-1-16</inkml:trace>
  <inkml:trace contextRef="#ctx0" brushRef="#br0" timeOffset="608124.8638">26793 15452 0,'18'0'16,"0"17"-16,17-17 15,0 0-15,1 18 16,-1-18-16,18 0 16,-36 0-16,1 0 0,0 0 15</inkml:trace>
  <inkml:trace contextRef="#ctx0" brushRef="#br0" timeOffset="608252.625">26864 15646 0,'53'17'16,"18"-17"0,-1 0-1,-35-17-15</inkml:trace>
  <inkml:trace contextRef="#ctx0" brushRef="#br0" timeOffset="610354.9299">27781 15505 0,'-35'0'16,"17"0"-16,-17 35 15,17-17-15,-17 52 16,35-35-16,-17 18 16,34-35-16,1 0 15,17-1-15,0-17 16,-17-17-16,53-19 15,-54 1-15,18 0 0,-17-18 16,-18 18-16,18-54 16,-18 54-16,0-18 0,0 0 15,0 18-15,0-53 16,-18 35-16,18 35 16,-18-17-16,1 35 15,17 18 1,-18 70-1,18-35-15,0 0 0,18-1 16,-18 19-16,35 35 16,0-53-16,1-18 0,-1 0 15,53 1-15,-53-19 16,36-17 0,-53 0-16</inkml:trace>
  <inkml:trace contextRef="#ctx0" brushRef="#br0" timeOffset="610704.7902">28293 15346 0,'17'0'16,"1"-18"-16,53 18 15,-36 18-15,18-1 16,-18 1-16,-17 0 0,17 17 16,-17-17-16,-18-1 15,0 1-15,-18 17 16,0-17-16,-17 17 16,17 0-16,18 1 15,0-19-15,18 1 16,0 0-16,17-1 15,-17-17-15,17 0 16,-17 0-16,-1-17 16,-34 17-1,-19-18-15</inkml:trace>
  <inkml:trace contextRef="#ctx0" brushRef="#br0" timeOffset="610827.1226">28363 15593 0,'0'0'0,"53"0"16,-17-18-16,34 18 16,-35 0-16,54-17 15,-72 17-15</inkml:trace>
  <inkml:trace contextRef="#ctx0" brushRef="#br0" timeOffset="611061.2827">28769 14958 0,'35'0'16,"-17"0"-16,53 0 15,-54 0-15,54 0 16,-54 0-16,19-18 16</inkml:trace>
  <inkml:trace contextRef="#ctx0" brushRef="#br0" timeOffset="611205.6848">28875 15064 0,'0'70'0,"35"1"15,0-18 1,1-36-16,-19 1 16,1 0-16,0-18 15,-1 0-15</inkml:trace>
  <inkml:trace contextRef="#ctx0" brushRef="#br0" timeOffset="611367.3679">29104 15081 0,'-17'53'15,"17"-18"1,35 1 0,-18-36-16,1 0 15</inkml:trace>
  <inkml:trace contextRef="#ctx0" brushRef="#br0" timeOffset="611662.2699">29245 14958 0,'0'-18'16,"18"18"0,0 0-1,-1 0-15,18 0 16,-17 18-16,0-18 0,-1 17 15,19 1-15,-19 0 16,1 17-16,-18-17 16,18-1-16,-18 19 0,17 16 15,1-34-15,-18 53 16,0-54-16,0 19 16,0-19-16,-18 1 15,18-1-15,-17-17 16,-1 0-1,-35 0 1</inkml:trace>
  <inkml:trace contextRef="#ctx0" brushRef="#br3" timeOffset="618385.6091">24606 12718 0,'-17'0'0,"34"0"16,1 0-1,-36 17 17,1-17-17,-19 0 1,-17 0-1,18 0-15,0 0 0,-18 0 16,0 0-16,-35 0 16,53 0-16,-36 18 15,36-18-15,17 0 0,-35 0 16,36 0 0,-19 0-16,19 0 15,-1 0 1,36 0-1,-18 18 1,0-1 0,-18 18-1,18 1-15,0-19 0,-18 1 16,18 53-16,0-36 16,0 0-16,0 0 0,18 1 15,0 52 1,-18-53-16,17 0 0,-17 18 15,18-17-15,0 52 16,-18-35-16,0 53 16,0-36-16,-18 1 15,0 87-15,18-87 0,-17 105 16,17-87 0,-18-1-16,18 0 0,-18 18 15,1 70-15,17-105 16,0 70-1,0-71-15,0-17 0,-18 71 16,18-54-16,-18 71 16,1-17-1,17-71-15,0 70 16,0-87-16,0-19 0,17 1 16,-17 0-1,18-18 1,-18 17-1,18-17-15,-1 18 16,1-1-16,17 1 16,-17-18-16,17 18 15,53-1 1,-35 1-16,-17 0 0,52 17 16,-53 0-16,-17-17 15,17-1-15,-17 1 0,-1-18 16</inkml:trace>
  <inkml:trace contextRef="#ctx0" brushRef="#br3" timeOffset="620354.2089">17321 8855 0,'0'-18'16,"-17"18"-1,-1 0-15,-17 0 0,17 0 0,-70 0 16,53 0-1,-18 18-15,-71-18 16,54 0-16,-1 0 0,-70 0 16,71-18-1,17 18-15,-18 0 0,18-18 16,0 18-16,-35 18 16,35-18-16,36 18 15,17-1 32,0 1-31,0 0-1,0-1-15,0 36 16,0-18 0,0 18-16,17 53 15,-17-35-15,18-1 0,-1 248 16,-17-177-1,0 18-15,0 17 0,0 18 16,0 159-16,-17-159 16,17-18-16,0-17 0,17 0 15,19 105 1,-1-158-16,-17-18 0,17-17 16,-17 0-16,-1-1 0,18 36 15,-17-53-15,0 17 16,-18-34-16,0 34 15,0-34-15,17-19 16,1 18 0,0-17-16,17-18 0,0-18 15,71-34-15,-35 16 16,87-34-16,-87 34 16</inkml:trace>
  <inkml:trace contextRef="#ctx0" brushRef="#br3" timeOffset="626431.5996">30462 14358 0,'18'0'16,"0"18"-16,-18-1 15,35 36-15,0-17 16,36 52-16,-18-53 16,0 18-16,17 0 15,-17 0-15,53 53 16,-71-71-16,18 18 0,-18-18 15,1 0-15,17 18 16,-36-35-16,1 0 0</inkml:trace>
  <inkml:trace contextRef="#ctx0" brushRef="#br3" timeOffset="627033.1843">30357 14975 0,'17'0'47,"-17"-35"-31,18 18-16,-18-19 15,0 1-15,0 0 0,0-36 16,0 18-16,0 18 15,0-18-15,0 18 0,17-71 16,-17 71-16,18-54 16,-18 72-1,18-1-15,-1 18 16,1 18-16,0 17 16,17 0-16,18 18 15,-18-17-15,18-36 0,18 35 16,-36-35-1,-17 0-15,-1 0 16</inkml:trace>
  <inkml:trace contextRef="#ctx0" brushRef="#br3" timeOffset="627822.3431">31591 15646 0,'-17'-18'15,"-19"-17"1,1 35 0,0 17-16,-18 19 15,35-1-15,1 36 16,-1-19-1,18-34-15,18 0 16,-1-1-16,36-17 16,-35-17-16,-1-1 15,19-17-15,-1-18 16,-17 35 0,-1 18-1,19 36 1,-36-1-16,17 0 15,1 18-15,-1-35 16,1-1-16,0 1 16,-1-18-16,1 0 15</inkml:trace>
  <inkml:trace contextRef="#ctx0" brushRef="#br3" timeOffset="628117.2622">31768 15099 0,'0'0'0,"0"-18"16,53 18-1,-18 0-15,18-17 16,-18 17-16,-17 0 0,17 0 16,-17 0-16</inkml:trace>
  <inkml:trace contextRef="#ctx0" brushRef="#br3" timeOffset="628295.0142">31821 15117 0,'17'52'16,"-17"-16"0,18-1-16,-18 53 15,17-17-15,1-54 0,-18 19 16,18-19-1,-1 1-15,1-18 0,0 0 16</inkml:trace>
  <inkml:trace contextRef="#ctx0" brushRef="#br3" timeOffset="628583.933">32050 15311 0,'0'70'0,"0"-35"15,18 18-15,17-17 16,18-19-16,-18-17 16,18 0-16,-18-17 15,-17-1 1,-1 0-16,-17-17 0,0 0 0,0 17 15,-35-35-15,18 18 16,-19 17-16,36 1 16,-17 17-16,-1 0 15,18 17-15</inkml:trace>
  <inkml:trace contextRef="#ctx0" brushRef="#br3" timeOffset="629201.4579">32350 15134 0,'17'0'16,"1"0"0,0 0-16,35 0 15,-36-17-15,18 17 16,-17 0-16,0 0 0,-1 0 15,-17 17 1,0 1-16,0-1 0,0 1 16,0 35-1,0-18-15,18 36 16,0-18-16,-1 0 0,1 17 16,0-34-16,-1-1 15,-17-18-15,0 1 16,-17-18-1,-19 0 1,1-18-16,17 18 0,-35 0 16,18 0-16,0 0 15</inkml:trace>
  <inkml:trace contextRef="#ctx0" brushRef="#br3" timeOffset="630203.3095">32703 14905 0,'17'0'31,"36"0"-16,-35 0-15,17 0 16,0 0-16,1 0 0,16-18 16,-34 18-1,0 0-15,-18-17 0</inkml:trace>
  <inkml:trace contextRef="#ctx0" brushRef="#br3" timeOffset="630335.4726">32897 15028 0,'17'89'16,"1"-54"-16,-18 0 0,0 36 15,0-36-15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05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15822 7602 0,'18'0'15,"123"18"17,-18 0-17,-87-18 1,105-18-1,-106 0 1</inkml:trace>
  <inkml:trace contextRef="#ctx0" brushRef="#br0" timeOffset="259.8705">16228 7497 0,'35'35'15,"53"35"1,-35-52 0,35 35-1,-70-35-15,0 52 32,-18-52-32,-124 52 15,-35 19 1,107-54-1,-54 35 1,88-52 0</inkml:trace>
  <inkml:trace contextRef="#ctx0" brushRef="#br0" timeOffset="1066.3121">15875 9613 0,'0'0'16,"-18"0"-16,-17 35 16,53-17-1,88 0 1,70-1-1,89-34 1,-71-1 15,-142 18-15,-52-18 0</inkml:trace>
  <inkml:trace contextRef="#ctx0" brushRef="#br0" timeOffset="1294.262">16404 9507 0,'88'36'31,"-52"-19"-31,87 19 16,-35-1 0,-35-18-1,0 36-15,-35-35 16,-36 70-1,-105 0 1,-18 18 0,52-35-1,54-54 1</inkml:trace>
  <inkml:trace contextRef="#ctx0" brushRef="#br0" timeOffset="2095.4716">15910 11518 0,'0'0'16,"18"0"-1,105 0 1,54 35 15,-18-35-15,-107 0-16,72-17 15,-71-1 17,-106 18-17</inkml:trace>
  <inkml:trace contextRef="#ctx0" brushRef="#br0" timeOffset="2334.2895">16492 11271 0,'0'0'31,"53"53"-31,18-18 16,52 18-1,-52 0 1,-71 35 0,-71-17 15,-35 17-31,-35-17 31,53-18-31</inkml:trace>
  <inkml:trace contextRef="#ctx0" brushRef="#br0" timeOffset="3630.4377">3334 8625 0,'0'-17'47,"0"-1"-47,17 1 15,36-54 17,18-53-17,105-105 1,-70 53 0,-53 70 15,-35 88-31,-18-17 15,-18 17 1</inkml:trace>
  <inkml:trace contextRef="#ctx0" brushRef="#br0" timeOffset="3900.2463">3651 7655 0,'0'-17'15,"124"-36"32,-89 35-47,-17 18 0,87 53 32,-87 53-17,-36 17 1,18-17 15,0-88-31,0 35 16,0-36-16,0 19 15</inkml:trace>
  <inkml:trace contextRef="#ctx0" brushRef="#br0" timeOffset="4850.2552">22983 13053 0,'0'0'0,"106"70"31,88 54-15,71-1-1,52 18 1,-158-105 0,-124-19 15,-35-34-31,-17-1 0</inkml:trace>
  <inkml:trace contextRef="#ctx0" brushRef="#br0" timeOffset="5085.9661">23707 13317 0,'35'0'16,"177"71"15,-159-53-31,35 34 15,-53 19 1,-35-36-16,-106 36 16,-176 52 15,194-52-15</inkml:trace>
  <inkml:trace contextRef="#ctx0" brushRef="#br0" timeOffset="5535.9631">22684 16051 0,'17'0'47,"213"-105"-31,69-19 0,231-123 15,-372 141-16,-140 71 17,-36 17-32,-35 1 15</inkml:trace>
  <inkml:trace contextRef="#ctx0" brushRef="#br0" timeOffset="5758.8742">23618 15240 0,'36'-18'15,"87"18"17,-35 18-32,106 17 31,-105 1-15,-72-36-16,-52 88 15,-88 35 1,-19 54-1,90-124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2:38.77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15434 3669 0,'-18'-18'0,"36"18"31,-18 18-15,18 0-16,52 87 15,-34-16-15,34 87 16,-35-88-16,54 53 16,-54-88-16,35 0 15,-34-35-15,17-36 16,-36 0-16,18-52 16,-35-1-16,0-52 15,-17 52-15,-18-87 16,-1 87-16,-17-70 15,36 106-15,-36-1 16,53 54 0,17 35-1</inkml:trace>
  <inkml:trace contextRef="#ctx0" brushRef="#br0" timeOffset="603.6623">16228 4233 0,'17'0'16,"19"-17"0,-19-1-16,1-17 0,17-18 15,-17-18 1,-18 54-16,0-1 0,-35 0 15,-18 18 1,0 36 0,0 34-16,35-34 15,1 34 1,17-52-16,35 35 0,-17-53 16,70 17-16,-53-34 15,53-19 1,-53 19-16,36-36 15,-53 35-15,-1-17 16,-34 53 0,-1-1-1,0 1-15,1 35 16,17-18-16,0 0 16,17-17-16,1-18 0,17 0 15,1 0-15,16-18 16,-16 1-16,-1-19 15,-17 19 1,-18-36-16,0 35 16,0-35-16,-18 53 15,0 0-15,36 0 32,35 0-17,18-17 1,-36 17-16,0-18 0,18 0 15,0 1 1,-53-1 0</inkml:trace>
  <inkml:trace contextRef="#ctx0" brushRef="#br0" timeOffset="781.9698">16757 3739 0,'18'36'0,"17"34"15,-17-34 1,-18 69-16,0-34 16,0-18-16,17 70 15,-17-70-15,0-17 0,35 34 16,-17-70 0,0 0-16</inkml:trace>
  <inkml:trace contextRef="#ctx0" brushRef="#br0" timeOffset="1031.3866">17057 4092 0,'0'71'16,"0"-1"0,0-17-1,35-35-15,0 0 0,18-36 16,-35 18-16,0-35 15,-1 17-15,-17 0 16,0-35-16,0 18 16,-17-18-16,-1 53 15,-17-17-15,17 17 16,-17 0 0,35 17-16</inkml:trace>
  <inkml:trace contextRef="#ctx0" brushRef="#br0" timeOffset="1410.7658">17374 4216 0,'-17'0'0,"17"-18"31,17-17-16,-17 17-15,0 1 0,0-1 16,18 0-16,-18 1 16,18 17-1,-1 0-15,1 0 16,0 0 0,-1 0-16,1 0 15,-18 17-15,17 1 16,-17 0-16,0 17 15,0-18-15,18 1 16,-18 0 0,0-1-1,0 1 17</inkml:trace>
  <inkml:trace contextRef="#ctx0" brushRef="#br0" timeOffset="1618.7296">17551 3828 0,'0'-18'15,"17"0"1,1 18 0</inkml:trace>
  <inkml:trace contextRef="#ctx0" brushRef="#br0" timeOffset="2395.6759">17657 4057 0,'17'-18'15,"1"18"-15,-1 0 0,1 0 16,35 0-16,-35 18 16,35 0-16,-36-1 15,-17 19 1,18-19-16,-36 18 16,18 1-16,-17-1 15,-1-17-15,0-1 16,36-17-1,0 18-15,-1-18 16,18 0 0,-17 0-16,0 0 0,-1 0 15,1 0-15</inkml:trace>
  <inkml:trace contextRef="#ctx0" brushRef="#br0" timeOffset="3474.0554">18098 4128 0,'17'0'31,"1"0"-15,-1-18-1,1 18 1,-36 0 0,1-18-1,-1 18-15,-17 18 16,17 0-16,1-18 0,17 17 15,0 1 1,17-1-16,19 1 16,-1 0-1,0-18-15,-17 0 0,17 17 16,0-17 0,1-17-16,-19 17 15,1 0-15,-18-18 16,0 36-1,0-1 1,17-17 0,1 0-1,0 0 1,-1-17-16,19-36 16,-19 18-16,1-1 0,0-52 15,-18 35-15,0-53 16,0 53-16,-18-17 15,0 17-15,1 0 16,-1 0-16,-35 18 16,35 35-16,1 17 0,-1 19 15,1 17-15,17 17 16,0 54-16,17-54 16,1 1-16,-1-18 0,72 17 15,-1-17 1,-53-35-16,0-1 0,-17-17 15,0 0-15,-1 18 16,-34-18-16</inkml:trace>
  <inkml:trace contextRef="#ctx0" brushRef="#br0" timeOffset="10609.3424">20108 4022 0,'18'17'16,"0"19"-16,-18-1 15,17-17-15,-17 17 0,18 18 16,-18-36-16,18 1 16,-18 0-16,0-36 15,0 0-15,0 1 16,-18-19-16,18-16 0,-35-37 16,17 36-16,-17-52 15,17 69-15,-17-17 16,35 36-1,0-1-15,17 36 16,1-18 0</inkml:trace>
  <inkml:trace contextRef="#ctx0" brushRef="#br0" timeOffset="11776.6637">20443 4022 0,'18'70'15,"-18"-52"1,0 17-16,0 0 16,0-17-16,0-36 31,0-17-15,18-35-16,-18 34 15,17-17-15,1 18 16,0 35-16,-1 0 15,19 0-15,-19 18 16,1 17-16,0-17 16,-18-1-16,17 19 0,-17-19 15,0 1 1,0-36 0,0 1-1,18-1 1,-1 18-16,19 0 15,-36 18 1,17-1-16,1 1 0,0 35 16,-18-36-16,0 19 15,17-1-15,1-17 16,0 17 0</inkml:trace>
  <inkml:trace contextRef="#ctx0" brushRef="#br0" timeOffset="12122.1798">21008 4304 0,'18'53'16,"-1"53"-16,-17-71 16,0 35-16,18-52 15,-18 0-15,-18-18 16,18-71-1,-17 18-15,17-17 16,0 17-16,0-18 0,0-52 16,0 70-16,35-18 15,-18 54-15,36 17 16,-35 0-16,17 53 16,-17-36-1,-18 36-15,0-18 16,-35 1-16,17-19 15,-53 1-15,54-18 16,-36 0-16,35-18 16,1-17-1,17 0-15</inkml:trace>
  <inkml:trace contextRef="#ctx0" brushRef="#br0" timeOffset="12344.5021">21255 3510 0,'0'0'0,"0"18"0,0 17 16,18 71 0,-18-36-16,0 1 0,17 0 15,-17 70-15,0-71 16,0-17-16,0-18 0,18 36 15,-1-53 1,1-18-16</inkml:trace>
  <inkml:trace contextRef="#ctx0" brushRef="#br0" timeOffset="12715.6817">21414 4110 0,'35'0'16,"-17"0"-16,-1 0 0,1 0 16,35-18-16,-36 1 15,1-1-15,-18 0 16,0 1-16,0-1 0,-35 0 15,17 1-15,-17 17 16,0 0 0,17 0-16,-17 35 15,17-17-15,18-1 0,0 36 16,35 0 0,-17-35-16,17-1 15,-17 1-15,52-18 0,-34 0 16,-19 0-16,19 0 15,-36-18-15,17-17 16,1 18-16</inkml:trace>
  <inkml:trace contextRef="#ctx0" brushRef="#br0" timeOffset="13189.6806">21713 4180 0,'0'18'0,"0"-36"32,0-17-17,18 18-15,0-36 16,-1 35-16,-17-17 15,18 17-15,0 0 16,-1 18-16,-17 18 16,0 0-16,18 35 15,-18-36-15,0 19 16,0-19-16,0 1 16,18-1-1,-1-34 1,1-18-1,0 35-15,-1-18 16,1 0-16,-18 1 0,35-1 16,-17 18-1,-1 0-15,-17 18 16,18 17-16,-18-17 16,0-1-16,18 1 0,-18-1 15,17-17-15,-17 18 16,18 0-16,-18-1 0</inkml:trace>
  <inkml:trace contextRef="#ctx0" brushRef="#br0" timeOffset="13629.4417">22137 4163 0,'17'0'16,"1"-18"-16,17 1 15,-17-1-15,-18 0 16,18 1 0,-18-1-16,-18 0 15,0 18-15,-35 0 16,36 0-16,-18 36 16,17-36-16,18 35 15,18-17-15,-18-1 16,17-17-16,1 18 0,17-1 15,-17-17-15,-18 18 16,17-18 0,1 0-16,-18-18 15,18 1 1,-1-1 0,1 18-1,0 0 1,-1 0-16,-17 18 15,35-18 1,-35 17-16,18-17 16,0 0-16</inkml:trace>
  <inkml:trace contextRef="#ctx0" brushRef="#br0" timeOffset="13957.2706">22384 4022 0,'17'0'16,"19"0"0,-1 0-16,18-18 15,-18 18-15,18-18 16,-18-17-1,-35 17-15,18 1 0</inkml:trace>
  <inkml:trace contextRef="#ctx0" brushRef="#br0" timeOffset="14147.7781">22490 3739 0,'17'71'15,"1"0"1,17-1-16,-17-35 16,17 18-16,-35-17 15,18-19-15,-18 1 0,17 17 16,-17-17 0</inkml:trace>
  <inkml:trace contextRef="#ctx0" brushRef="#br0" timeOffset="15134.3332">22966 4039 0,'0'-17'15,"-18"17"1,-17 17-16,17-17 16,1 18-16,-19 35 15,1 0 1,35-36-16,0 1 0,0 0 15,18-1 1,-1-17-16,36 0 16,-35 0-16,17-35 15,-17 35-15,-1-18 16,-17 1-16,0-1 0,0 1 16,0-1-1,18 18 16,0 18-15,-1-18-16,19 17 16,-19-17-16,1-17 15,0 17 1,-18-18 15,17 18-15,19 0-1,-19-18-15,18 18 16,1-17-16,17-19 16,-18 36-16,0-35 15,-17 17-15,-18 1 16</inkml:trace>
  <inkml:trace contextRef="#ctx0" brushRef="#br0" timeOffset="15309.3641">23230 3863 0,'18'88'15,"-18"-53"-15,18 18 16,-1 18 0,36-1-16,-35-34 15,17-36 1</inkml:trace>
  <inkml:trace contextRef="#ctx0" brushRef="#br0" timeOffset="15448.9002">23495 4092 0,'18'53'0,"-18"-35"15,17-1-15,1 19 16,0-19-16,-1-17 15</inkml:trace>
  <inkml:trace contextRef="#ctx0" brushRef="#br0" timeOffset="15552.7786">23513 3969 0,'17'-36'16,"1"36"-1,17 0 1</inkml:trace>
  <inkml:trace contextRef="#ctx0" brushRef="#br0" timeOffset="15776.2043">23707 4145 0,'0'18'15,"17"-1"1,1 1-16,0-18 0,35-18 15,-36 1-15,1-1 16,-18 1-16,0-1 16,-35-17-1,-1 17-15,19 18 16,-1-18-16,-17 18 16</inkml:trace>
  <inkml:trace contextRef="#ctx0" brushRef="#br0" timeOffset="16014.07">23971 4180 0,'0'-17'16,"-17"-1"0,17 1-16,17-1 15,1 0-15,17 18 16,-17 0-16,-1 0 15,1 0-15,17 0 0,-17 18 16,0 17 0,-1-35-16,-17 18 0,0 17 15,0 0 1</inkml:trace>
  <inkml:trace contextRef="#ctx0" brushRef="#br0" timeOffset="16217.8547">24359 3722 0,'36'0'16,"-1"17"-1,-17 19 1</inkml:trace>
  <inkml:trace contextRef="#ctx0" brushRef="#br0" timeOffset="16309.5041">24589 4075 0,'0'-18'0</inkml:trace>
  <inkml:trace contextRef="#ctx0" brushRef="#br0" timeOffset="44688.6272">16316 5803 0,'0'0'0,"18"0"31,17 0-31,0 0 16,0 18-16,-17-18 0,35 17 16,-35 1-1,-1 17-15,-17-17 0,-17 17 16,-1 1-16,0-1 15,-35 35-15,36-17 16,-18 18-16,17-18 16,18 0-1,0-18-15,35 18 16,-17-53-16,52 18 16,-34-18-16,-19-18 0,36-17 15,-53 17 1,0 0-16,0-17 0</inkml:trace>
  <inkml:trace contextRef="#ctx0" brushRef="#br0" timeOffset="44815.6472">16281 6209 0,'53'0'16,"-18"-18"-16,35 1 15,-34-1 1,34-17-16</inkml:trace>
  <inkml:trace contextRef="#ctx0" brushRef="#br0" timeOffset="45094.9804">16775 5556 0,'0'-17'16,"17"17"-1,36 0 1,-35-18-16,17 18 0,0-18 0,18 18 15,-35-17-15,0 17 16</inkml:trace>
  <inkml:trace contextRef="#ctx0" brushRef="#br0" timeOffset="45245.7748">16828 5592 0,'0'52'16,"17"-16"-16,-17-1 0,53 18 15,-35-35-15,35 17 16,-18-35-16,-17 17 16,-1-17-16,1 0 15,-1 0-15</inkml:trace>
  <inkml:trace contextRef="#ctx0" brushRef="#br0" timeOffset="45438.9756">17163 5592 0,'0'52'0,"0"-34"16,0 0-16,0 35 16,0-36-16,17 1 15,1 0-15,0-18 16</inkml:trace>
  <inkml:trace contextRef="#ctx0" brushRef="#br0" timeOffset="45747.0527">17251 5486 0,'17'0'15,"36"-18"1,-35 18-16,17 0 15,-17 0-15,0 0 16,-1 18-16,1-18 0,17 35 16,-17 18-1,-18-18-15,0 0 0,0 1 16,17 17-16,-17-18 16,0-17-16,0-1 0,0 18 15,0-17 1,0 0-16,-17-18 15,-1-18 1,1 0-16,-1 18 16,0-17-16,1 17 15</inkml:trace>
  <inkml:trace contextRef="#ctx0" brushRef="#br0" timeOffset="46267.5369">17851 5909 0,'35'-18'15,"-18"18"-15,36 0 16,-17-17-16,34 17 16,-52 0-16,17 0 15,-17 0-15</inkml:trace>
  <inkml:trace contextRef="#ctx0" brushRef="#br0" timeOffset="46411.8537">17886 6068 0,'53'17'15,"35"-17"1,-53 0-16,36 0 16,-36 0-16,-17 0 0</inkml:trace>
  <inkml:trace contextRef="#ctx0" brushRef="#br0" timeOffset="47163.6164">18838 5574 0,'-17'35'15,"-19"53"1,19 36 0,-1-54-16,18 54 0,18-54 15,-1-34-15,1 17 16,17-18-16,18-17 15,-17-18-15,-1 0 0,-18-18 16,19 0-16,-19 1 0,1-54 16,-18 53-16,-18-17 15,18 53 1,0 17 0,0 0-16,18 18 0,17 18 15,1-54-15,52 19 16,-53-36-1,0 0-15,18-53 16,-35 18-16,0-36 16,-18 18-16,-18-35 15,0 35-15,-17-18 16,17 54-16,1-19 16</inkml:trace>
  <inkml:trace contextRef="#ctx0" brushRef="#br0" timeOffset="47391.7294">19438 5362 0,'53'0'16,"-35"0"-16,70 0 16,-53 0-16,18 0 0,0-17 15,-18-1 1</inkml:trace>
  <inkml:trace contextRef="#ctx0" brushRef="#br0" timeOffset="47568.1762">19544 5450 0,'18'71'16,"-18"-36"-16,17 36 15,-17-54-15,18 19 16,17-1-16,-17-35 16,17 18-16,-17-1 15,17-17 1,-17-17-16,-18-19 0</inkml:trace>
  <inkml:trace contextRef="#ctx0" brushRef="#br0" timeOffset="47735.6717">19808 5503 0,'0'36'15,"0"17"1,18-18-16,-18-18 0,18 36 15,-1-17 1,1-36-16,17-18 16</inkml:trace>
  <inkml:trace contextRef="#ctx0" brushRef="#br0" timeOffset="48030.7586">19967 5345 0,'18'0'16,"17"0"-16,0 17 16,-17 1-16,0-18 15,17 18 1,-17-18-16,-1 35 16,1-18-16,-18 19 15,0-1-15,18 0 0,-18-17 16,0 35-16,0-18 15,0-17 1,-18-36 0,0 0-1,1 18-15,-1-17 16,0 17-16,1 0 16</inkml:trace>
  <inkml:trace contextRef="#ctx0" brushRef="#br0" timeOffset="48330.4039">20391 5891 0,'35'71'16,"-18"-36"0,19 1-16,17 16 15,0 1-15,-18-35 16,-17 0-16,-1-18 15</inkml:trace>
  <inkml:trace contextRef="#ctx0" brushRef="#br0" timeOffset="48487.5552">20567 5927 0,'-71'123'15,"18"-70"-15,-17 35 16,52-52-16,1-1 0,17-18 0,0 19 16</inkml:trace>
  <inkml:trace contextRef="#ctx0" brushRef="#br0" timeOffset="48893.9995">21237 5962 0,'18'0'16,"35"-18"-16,-18 1 16,0-1-16,1 18 0,17-18 15,-1 1 1,-16-1-16</inkml:trace>
  <inkml:trace contextRef="#ctx0" brushRef="#br0" timeOffset="49041.4383">21378 5786 0,'18'88'0,"-18"-35"16,35 35-16,-17-35 16,17 17-1,-17-52-15</inkml:trace>
  <inkml:trace contextRef="#ctx0" brushRef="#br0" timeOffset="49560.7611">22084 5592 0,'18'141'16,"17"17"0,-35-87-16,17 0 0,1 34 15,-18-52 1,0-88 0,0 0-1,18-1-15,-1-16 0,1 16 16,0 19-16,-1-1 15,19 18-15,-1 0 0,0 0 0,0 35 16,18 18 0,-53-18-16,18 1 0,-18 17 15,-18-36-15,1 1 16,-36 0-16,17-18 16,-34-18-1,35 0-15,-36-17 16,53 0-16</inkml:trace>
  <inkml:trace contextRef="#ctx0" brushRef="#br0" timeOffset="49843.5536">22525 5398 0,'18'0'16,"17"0"-1,-18 0-15,36 0 16,-17 0-16,-1 0 15,-17 0-15,-1 0 0,1-18 16</inkml:trace>
  <inkml:trace contextRef="#ctx0" brushRef="#br0" timeOffset="50027.6668">22631 5503 0,'0'71'15,"17"-18"1,19-18 0,-1 0-1,-17-17-15,17 0 16,0-18-16,-17-18 0,-18 0 16</inkml:trace>
  <inkml:trace contextRef="#ctx0" brushRef="#br0" timeOffset="50232.9322">22913 5468 0,'0'35'15,"0"-17"-15,0 35 16,18 0-16,-18-36 0,17 19 15,1-36-15,-1 17 16,1-17-16,-18-17 16</inkml:trace>
  <inkml:trace contextRef="#ctx0" brushRef="#br0" timeOffset="50571.3629">23072 5345 0,'17'0'16,"1"0"-1,17 0 1,-17 0-16,0 0 0,-1 0 16,1 17-16,17-17 15,-35 18-15,18 0 16,-18-1-16,0 18 0,17 1 0,-17 34 15,0-17 1,18 18-16,0-36 16,-18 0-16,17 1 15,-17-19-15,0 1 16,-17-18 0,-1-18-1,0 18-15,1 0 16,-19 0-16,1 0 15</inkml:trace>
  <inkml:trace contextRef="#ctx0" brushRef="#br0" timeOffset="52957.7796">16863 7355 0</inkml:trace>
  <inkml:trace contextRef="#ctx0" brushRef="#br0" timeOffset="53374.0428">16863 7355 0,'0'0'15,"53"-35"-15,-53 18 47,17 17-47,-17-18 16,0 0-1,0 1-15,0-19 16,-17 36-16,-19-17 16,1 17-16,-18 17 15,18 1-15,-36 53 16,54-36-16,-19 53 16,36-53-1,0 18-15,18 18 16,35-18-1,-18-53-15,36 17 0,-36-17 16,0-17-16,18-19 16,-17 1-16,-19-35 15,1 34-15,-18 1 16,0 0-16,-18-18 16,1 35-16,-1 18 15,18 18-15,0-1 16,18 54-16,-1-36 15,1 1-15,0-1 16,17 0-16,0-17 16,0-1-16,-17 1 0,17 0 0,-17-18 15,0-18-15</inkml:trace>
  <inkml:trace contextRef="#ctx0" brushRef="#br0" timeOffset="53601.7618">17180 6879 0,'18'-17'15,"17"17"-15,18 0 16,-18 0-16,18 0 15,-17 0-15,-19 0 16,19 0-16</inkml:trace>
  <inkml:trace contextRef="#ctx0" brushRef="#br0" timeOffset="53747.766">17321 6932 0,'0'35'0,"18"36"15,-18-36-15,35 18 16,1-18 0,-19-35-16,19 18 15,-19-36-15</inkml:trace>
  <inkml:trace contextRef="#ctx0" brushRef="#br0" timeOffset="53907.9908">17568 6967 0,'0'53'0,"0"-17"15,18-1 1,0-35 0</inkml:trace>
  <inkml:trace contextRef="#ctx0" brushRef="#br0" timeOffset="54188.7724">17674 6844 0,'18'-18'16,"-1"18"-16,1 0 16,0 0-16,-1 0 15,1 0-15,0 18 16,-18 17-16,17 18 15,1-18-15,0 1 16,-1 34 0,1-35-16,-18-17 0,0 0 0,0 17 15,0-17-15,-18-1 16,1-17 0,-19-17-16,19-1 15,-1 0 1</inkml:trace>
  <inkml:trace contextRef="#ctx0" brushRef="#br0" timeOffset="54420.2483">18133 7214 0,'35'18'16,"18"0"-16,-18-18 16,-17 0-16,0 0 15,-18 17-15</inkml:trace>
  <inkml:trace contextRef="#ctx0" brushRef="#br0" timeOffset="54525.6305">18150 7444 0,'36'17'15,"-1"1"-15,18-18 16,-18 0-16,-17-18 16</inkml:trace>
  <inkml:trace contextRef="#ctx0" brushRef="#br0" timeOffset="55287.7214">19456 7320 0,'-53'-35'15,"35"17"-15,-52-17 16,34 35 0,1 0-16,0 0 0,17 18 15,0 17-15,-17 18 16,35-18-16,18 36 16,-1-54-16,54 19 15,-36-19-15,36-17 16,-36 0-16,0-17 15,-17 17-15,0-36 0,-1 1 16,1 17-16,-18-17 16,0 17-16,-18-17 15,18 18-15,-17 17 16,17 17-16,0 54 16,17-1-1,1-17-15,17 71 0,-17-54 16,17 54-1,-35-89-15,0 18 0,0-18 16,0-17-16,-35-1 16,-18-34-16,18 17 15,-1-35-15,-16-18 16,16 17-16,1-34 16,17 17-16,18 0 15</inkml:trace>
  <inkml:trace contextRef="#ctx0" brushRef="#br0" timeOffset="55533.1542">19667 6862 0,'0'0'0,"0"-18"16,36 0-16,-19 18 16,19-17-16,-19 17 15,1 0-15,17 0 16,-17 0-16,-18-18 0</inkml:trace>
  <inkml:trace contextRef="#ctx0" brushRef="#br0" timeOffset="55699.7231">19738 6932 0,'18'71'15,"-1"-18"1,1-36-16,17 36 16,-17-35-1,-18-1-15,35 1 0,-17-18 16,-1 0-16,1 0 15</inkml:trace>
  <inkml:trace contextRef="#ctx0" brushRef="#br0" timeOffset="55877.1946">20003 6932 0,'-18'53'0,"18"0"16,18-18 0,-18-17-16,17-1 15,1-17-15</inkml:trace>
  <inkml:trace contextRef="#ctx0" brushRef="#br0" timeOffset="56188.4758">20144 6773 0,'17'0'16,"1"18"0,0-18-16,-1 18 15,1-18-15,-1 17 16,1 1-16,-18 0 0,0 34 15,0-34-15,0 35 16,0-35-16,0 35 16,0-36-1,0 1-15,-18-18 16,1 0 0,-1 0-1,-17-18 1,17 1-16</inkml:trace>
  <inkml:trace contextRef="#ctx0" brushRef="#br0" timeOffset="56450.0264">20620 6791 0,'-18'71'15,"1"34"-15,17 19 16,0-54-16,0-17 16,17 71-16,1-89 15,35 36-15,-36-36 16,19-17-1,-19-18-15</inkml:trace>
  <inkml:trace contextRef="#ctx0" brushRef="#br0" timeOffset="56760.9368">20937 6950 0,'71'0'16,"-36"0"-16,36 0 16,-36 0-1,18 35-15,-53-17 16,18 35-16,-36-18 16,-17 35-16,17-34 15,0 34 1,18-34-16,0 34 15,18-52-15,17 17 16,-17-17-16,35-18 16,-35 0-16,17 0 15,-18-18-15,-17-17 16</inkml:trace>
  <inkml:trace contextRef="#ctx0" brushRef="#br0" timeOffset="56922.287">21078 7214 0,'53'0'0,"-35"0"16,53-17 0,-36-1-16,0 18 0,18-18 15,-35 1-15</inkml:trace>
  <inkml:trace contextRef="#ctx0" brushRef="#br0" timeOffset="57128.7605">21431 6791 0,'53'0'15,"-35"0"-15,35-18 16,-36 18 0,1 0-16,0-17 15,-36 17-15</inkml:trace>
  <inkml:trace contextRef="#ctx0" brushRef="#br0" timeOffset="57278.3986">21484 6809 0,'0'53'15,"18"17"1,-18-35-16,35 36 16,-17-53-16,17-1 15,-17 1-15,17-18 16,-17-18-16,17 1 16</inkml:trace>
  <inkml:trace contextRef="#ctx0" brushRef="#br0" timeOffset="57451.2527">21784 6862 0,'0'17'0,"0"54"16,0-54-16,18 1 0,-18 0 15,17 17 1,1-35-16,0 0 15</inkml:trace>
  <inkml:trace contextRef="#ctx0" brushRef="#br0" timeOffset="57758.0229">21890 6738 0,'18'18'15,"-1"-18"-15,1 17 16,-1-17-16,-17 18 16,18-18-16,0 18 15,-1 17-15,-17-17 16,18 34-16,-18-34 16,0 53-16,0-36 15,0 18 1,0-36-16,0 1 15,-18-18 1,1 0 0,-1-18-16,18 1 31</inkml:trace>
  <inkml:trace contextRef="#ctx0" brushRef="#br0" timeOffset="58169.6388">22137 6668 0,'17'17'15,"19"1"1,-19-1-16,19 19 0,17 34 15,-36-34 1,36 52-16,-35-35 16,-1 70-16,-17-52 15,-17 70-15,17-88 16,-36 70 0,19-88-16,-18 36 15,-1-53-15</inkml:trace>
  <inkml:trace contextRef="#ctx0" brushRef="#br0" timeOffset="59486.6561">18750 8484 0,'18'0'16,"-18"18"0,0 0-16,0 17 15,-18 0-15,1 18 16,-1-18-16,18-17 15,0 17-15,-18-17 16,18 17-16,0-17 0,0 17 16,18 18-16,0-35 15,-1 35 1,-17-18-16,18 0 0,-18-17 16,0 17-16,0 36 15,0-36-15,0 35 16,0-34-16,17 17 15,1-36-15,0 1 16,-1-18-16</inkml:trace>
  <inkml:trace contextRef="#ctx0" brushRef="#br0" timeOffset="59730.9372">18450 9172 0,'18'36'16,"35"52"-16,-36-35 15,54 17-15,-18-35 16,18 18 0,-19-35-16,19 0 15,-53-18-15,35-18 16,-18 0-16,-18-17 15,1 0-15,0 0 16,-18 17-16,-18-17 16</inkml:trace>
  <inkml:trace contextRef="#ctx0" brushRef="#br0" timeOffset="62529.5827">16757 4815 0,'0'18'47,"-18"17"-32,18-17-15,0 17 0,0-17 16,0 52 0,0 1-16,18-36 15,-18-17-15,0 17 0,0 0 16,18-35-16,-18 18 16</inkml:trace>
  <inkml:trace contextRef="#ctx0" brushRef="#br0" timeOffset="62795.1772">16563 5062 0,'0'71'16,"18"-36"-1,-1 36-15,-17-54 16,18 19-16,-1-19 0,19 1 15,-19-18-15,36 18 16,-35-36-16,17 0 0,-17 1 16,17-36-16,0 17 15,1-16 1,-36 16-16,17 19 0,-17-1 16,18 0-16,0 18 15</inkml:trace>
  <inkml:trace contextRef="#ctx0" brushRef="#br0" timeOffset="63801.3186">19667 10372 0,'18'0'16,"0"-18"-1,17 18-15,-17 18 16,34-1-16,-16 1 16,-19 0-16,-17-1 0,0 1 15,0 52 1,-17-34-16,-1-19 0,-17 19 15,17-1-15,-17 35 16,17-52-16,18 0 0,0-1 16,18 1-16,17-18 0,18 18 15,-18-18-15,36-36 16,-36 36 0,1-35-16,-36 17 15,-18 1-15</inkml:trace>
  <inkml:trace contextRef="#ctx0" brushRef="#br0" timeOffset="63930.1566">19579 10636 0,'35'0'16,"1"0"-16,52-17 16,-35-1-16,35 0 15,-53 18-15,1-17 16</inkml:trace>
  <inkml:trace contextRef="#ctx0" brushRef="#br0" timeOffset="64183.3698">20073 10019 0,'35'0'0,"18"-35"16,35 17-1,-52 0-15,17 1 16,-18-1 0,-53 18-1,-17 0 1</inkml:trace>
  <inkml:trace contextRef="#ctx0" brushRef="#br0" timeOffset="64308.5656">20197 9966 0,'-36'35'16,"36"-17"-16,0 17 16,18 36-16,0-230 0,-18 335 0,52-105 15,1-36 1,-35-17-16,17-1 16,-17 1-16,0-18 15,-1 0-15</inkml:trace>
  <inkml:trace contextRef="#ctx0" brushRef="#br0" timeOffset="64502.7573">20479 10072 0,'0'53'16,"0"-18"-1,0 0-15,0-17 0,17 0 16,1 17 0,0-35-16</inkml:trace>
  <inkml:trace contextRef="#ctx0" brushRef="#br0" timeOffset="65193.0884">20602 10037 0,'18'-18'15,"0"18"-15,-1 0 16,18 0-16,1 0 16,-1 0-1,-17 18-15,-1-1 16,-17 1-16,0 35 15,0 0 1,0-18-16,0-17 0,0 34 16,0 1-1,0-35 1,-17-18 0,-1 0-1,0-18-15,1 1 16,-1-1-16</inkml:trace>
  <inkml:trace contextRef="#ctx0" brushRef="#br0" timeOffset="65470.5577">20955 10001 0,'0'18'31,"0"0"-31,0 34 16,0-34-16,0 17 16,0 1-16,18 17 15,-1-36-15,-17 18 0,18-17 16,17 0-1,-17-18-15,-1 0 16,1-18-16</inkml:trace>
  <inkml:trace contextRef="#ctx0" brushRef="#br0" timeOffset="65631.3556">21184 10195 0,'0'36'0,"18"-19"16,0 1 0,-1-18-1</inkml:trace>
  <inkml:trace contextRef="#ctx0" brushRef="#br0" timeOffset="65770.9936">21202 9984 0,'0'-18'15,"0"0"-15</inkml:trace>
  <inkml:trace contextRef="#ctx0" brushRef="#br0" timeOffset="65950.2067">21449 10037 0,'35'35'16,"0"18"-16,-35-18 16,0 18-16,0-35 15,-17 17-15,-1-18 0,1 19 16,-19-19-16,-17 1 15</inkml:trace>
  <inkml:trace contextRef="#ctx0" brushRef="#br0" timeOffset="66320.3524">20708 9296 0,'0'17'16,"0"1"-16,0 35 15,0-18-15,18 53 16,-18-52-16,17 69 15</inkml:trace>
  <inkml:trace contextRef="#ctx0" brushRef="#br0" timeOffset="66533.4901">20849 10813 0,'0'105'16,"0"19"-1,0-71-15,0 53 16,0-71-16,0 0 16,0-17-16</inkml:trace>
  <inkml:trace contextRef="#ctx0" brushRef="#br0" timeOffset="67261.3492">21802 10372 0,'17'0'16,"36"0"-1,-17 0-15,-1 17 16,0-17-16,0 18 0,1 17 16,-19 1-16,-17 16 15,0-16-15,-17 17 16,-1-18-1,0 35-15,18-52 16,18 35-16,0-35 16,35-1-1,-36-17-15,1 0 0,-1 0 16</inkml:trace>
  <inkml:trace contextRef="#ctx0" brushRef="#br0" timeOffset="67394.727">21872 10672 0,'0'0'0,"18"0"0,0 0 16,34 0-1,-16-18-15,34 0 16,-34 18-16,-1 0 0</inkml:trace>
  <inkml:trace contextRef="#ctx0" brushRef="#br0" timeOffset="67661.3324">22296 10054 0,'52'-17'0,"-34"17"15,17 0-15,1 0 0,17-18 16,-36 18-16,1-18 16</inkml:trace>
  <inkml:trace contextRef="#ctx0" brushRef="#br0" timeOffset="67799.5324">22401 10072 0,'0'88'16,"18"-17"-1,17-1 1,-17-35-16,17 1 16,1-1-1,-19-35-15,1 0 0</inkml:trace>
  <inkml:trace contextRef="#ctx0" brushRef="#br0" timeOffset="67969.0111">22666 10213 0,'0'53'15,"0"-18"1,18-17-1,17-1 1,-17-17-16</inkml:trace>
  <inkml:trace contextRef="#ctx0" brushRef="#br0" timeOffset="68266.9718">22789 10107 0,'18'-18'0,"0"18"16,-1 0-16,19 0 16,-19 0-16,19 0 15,-19 0-15,-17 18 0,18 0 16,-18 35 0,0-18-16,0 0 0,0 0 15,17 36 1,-17-36-16,18-17 0,-18 17 15,0-17-15,0 0 16,-18-36 0,1 0-1,-1 1 1,1-1-16</inkml:trace>
  <inkml:trace contextRef="#ctx0" brushRef="#br0" timeOffset="68786.6783">23213 10125 0,'0'17'31,"0"19"-31,0-1 16,0 0-16,17 0 0,-17 1 16,18 17-16,0-18 15,-1 0 1,1-17-16,0 0 0,-1-18 16,1-18-16</inkml:trace>
  <inkml:trace contextRef="#ctx0" brushRef="#br0" timeOffset="69686.6657">23407 10213 0,'0'-18'16,"17"18"171,1 0-77,-36 0 15</inkml:trace>
  <inkml:trace contextRef="#ctx0" brushRef="#br0" timeOffset="70508.8252">21167 10037 0,'0'-18'0,"0"36"47,0 34-32,17-34-15,-17 53 16,0-54-16,0 19 0,0-19 16,0 1-16,18 35 15,0-18 1</inkml:trace>
  <inkml:trace contextRef="#ctx0" brushRef="#br0" timeOffset="71109.6453">23460 10178 0,'-18'0'15,"-17"0"1,17-18-16,18 36 15,35-18 1,54 35 0,-54-35-16,-17 18 15,-1 17-15,-17-18 16,0 1-16,-35 35 16,0-35-16,-1-1 15,19-17-15,17 18 0,-18-18 16,36 0-1,17 0-15,0 0 16,1-18-16,-1 18 16</inkml:trace>
  <inkml:trace contextRef="#ctx0" brushRef="#br0" timeOffset="71291.8421">23689 10195 0,'53'36'16,"-18"-1"-1,-17-18-15,-18 19 16,0-19-16,-53 36 16,18-35-16,-36 0 15</inkml:trace>
  <inkml:trace contextRef="#ctx0" brushRef="#br0" timeOffset="71499.7701">23054 9507 0,'0'18'0,"0"0"16,18 17-16,-18 53 15,0-35-15</inkml:trace>
  <inkml:trace contextRef="#ctx0" brushRef="#br0" timeOffset="71688.9051">23125 11042 0,'-18'159'0,"-17"-36"16,35-70-16,-18 35 15,18-52-15,18-1 16</inkml:trace>
  <inkml:trace contextRef="#ctx0" brushRef="#br0" timeOffset="71916.3287">24007 10777 0,'17'0'32,"1"0"-32,-1 0 0,1 0 15</inkml:trace>
  <inkml:trace contextRef="#ctx0" brushRef="#br0" timeOffset="72105.8157">24395 10813 0,'35'-18'15,"0"18"1,0 0 0,-17 0-16</inkml:trace>
  <inkml:trace contextRef="#ctx0" brushRef="#br0" timeOffset="72241.0808">24624 10813 0,'18'0'0,"-1"17"16,1-17 0,-1 0-1</inkml:trace>
  <inkml:trace contextRef="#ctx0" brushRef="#br0" timeOffset="72876.8551">25400 10495 0,'18'-17'15,"-18"-1"-15,17 18 16,1-18-16,17 36 16,36 0-1,-36-1-15,-17 18 0,17 1 16,-35-1 0,0 0-16,-18 18 15,1-18-15,-1-17 0,0 53 16,1-54-16,17 1 15,17 35-15,-17-36 16,18 1-16,17 0 16,-17-18-16,0 0 15,-1 0-15</inkml:trace>
  <inkml:trace contextRef="#ctx0" brushRef="#br0" timeOffset="73007.391">25506 10848 0,'-18'0'15,"36"-18"1,-1 18-16,54-35 16,-18 35-16,-18-18 0,53 1 15,-70-1 1</inkml:trace>
  <inkml:trace contextRef="#ctx0" brushRef="#br0" timeOffset="73328.8707">25753 10160 0,'17'0'15,"1"-18"1,17 18 0,-17 0-16,17-17 15,-17 17-15,0-18 0,-1 18 16</inkml:trace>
  <inkml:trace contextRef="#ctx0" brushRef="#br0" timeOffset="73428.5821">25841 10125 0,'0'0'0,"18"0"0,-1 0 16,1 0-1,0 0 1</inkml:trace>
  <inkml:trace contextRef="#ctx0" brushRef="#br0" timeOffset="74046.0519">25788 10160 0,'-18'35'0,"18"-17"15,0 17-15,0-17 16,0 17-16,0 18 16,18-35-16,0-1 0,-1 19 15,19-19 1,-19-17-16,1 0 16,17 0-16,-35-17 15,18 17-15</inkml:trace>
  <inkml:trace contextRef="#ctx0" brushRef="#br0" timeOffset="74207.7233">26053 10266 0,'0'17'16,"0"19"-1,17-19-15,1 1 31,0 0-31,-1-18 0,1 0 16</inkml:trace>
  <inkml:trace contextRef="#ctx0" brushRef="#br0" timeOffset="74714.2596">26176 10142 0,'18'0'47,"-1"0"-47,1 0 15,0 0 1,-18-17 62,17 17-62,1 17 15,0-17-15,-18 18 15,0 17-16,0-17-15,0 17 16,0 0-16,0-17 16,17 35-16,-17-35 15,18 17 1,-18-17-16,-18-18 16,1 0-1,-1-18 1,-17 18-1,17 0-15,0 0 16</inkml:trace>
  <inkml:trace contextRef="#ctx0" brushRef="#br0" timeOffset="75130.7898">26564 10142 0,'-17'0'0,"-1"0"15,18 18-15,-35 35 16,35-18-16,0 36 15,0-36 1,0 0-16,53 36 16,-36-36-16,1-17 0,35 17 15,-36-35 1</inkml:trace>
  <inkml:trace contextRef="#ctx0" brushRef="#br0" timeOffset="75576.0067">26723 10372 0,'-18'35'16,"1"-17"0,17-1-16,0-34 15,0-1 1,17 0-16,1-17 15,-18 17 1,18 1-16,-1 17 16,1 0-1,-18 17 1,0 1-16,-18 0 0,18-1 16,18-34 30,-1-1-46,1 0 16,17 1 0,-17 17-16,17-18 15,-35 36-15,18-18 0,-18 17 16,18 1-16,-18 0 16,0 17-1,0-17-15,17-1 16,-17 1-16,18-18 15</inkml:trace>
  <inkml:trace contextRef="#ctx0" brushRef="#br0" timeOffset="75729.5223">27129 10301 0,'17'35'0,"-17"-17"16,18 35-16,-18-18 15,0-17-15,0 35 16,-18-36-16,-35 1 16</inkml:trace>
  <inkml:trace contextRef="#ctx0" brushRef="#br0" timeOffset="76030.3487">26211 9525 0,'0'18'0,"0"-1"0,0 36 15,0-18-15,18 54 16,-18-36-16,18 52 16</inkml:trace>
  <inkml:trace contextRef="#ctx0" brushRef="#br0" timeOffset="76259.4711">26317 11359 0,'0'124'16,"0"-71"-16,-17 106 15,17-124-15,17 0 16</inkml:trace>
  <inkml:trace contextRef="#ctx0" brushRef="#br0" timeOffset="76797.2791">27305 9701 0,'18'0'15,"-1"0"-15,19 0 16,-1 0-16,-18-17 15,72 17 1,-1 0-16,-53 0 0,0 53 16,-17-18-16,0 53 15,-18-17 1,0-1-16,0 89 16,0-71-16,0 106 15,0-88-15,0 106 16,0-106-16,-18 88 15,18-106-15,0 53 16,-18-88-16,18-18 16,-17 36-16,17-54 15,-35 1-15,-1-18 16,19 0-16,-36-18 16,17 1-16,-17 17 15,1-36-15</inkml:trace>
  <inkml:trace contextRef="#ctx0" brushRef="#br0" timeOffset="77637.9114">20003 9119 0,'0'-17'15,"-36"17"1,1-18-16,-53 18 15,52 18 1,-16-18-16,-54 35 16,53-17-16,18-1 0,-1 1 15,19 0-15,17-1 16,17 18 0,1-17-16,17 17 15,-17-17-15,-1 35 16,-17 35-1,0-35-15,-17 18 0,-18 105 16,-18 36 0,17 17-1,1 0-15,17-123 0,-17 106 16,35-18 0,0-124-16,18 1 0,17 35 15,0-71 1,18 0-16,-35-17 15,17 0-15,-17-1 16,-1 1 0,-17-1-16,18 19 15,0-36-15,-18 17 0,0 1 16</inkml:trace>
  <inkml:trace contextRef="#ctx0" brushRef="#br0" timeOffset="78380.7994">16422 9613 0,'-35'0'0,"52"0"32,18 0-32,1 0 0,34 18 15,1-1-15,70 36 16,-53-35-16,-17 0 15,52 17 1,-70-17-16,-35-1 0,-1 1 0,-34 17 16,-1 0-16,-17 1 15,-18 17-15,0 0 0,-70 70 16,87-52-16,1-19 0,0 54 16,35-53-1,17-17-15,72 16 16,-54-34-16,35 0 0,19-18 15,-37 0 1,-34 0-16,17 0 16,-52-18-16,-36 18 15,18-18-15</inkml:trace>
  <inkml:trace contextRef="#ctx0" brushRef="#br0" timeOffset="78533.9559">16422 10336 0,'53'0'16,"0"0"-16,70-17 15,-70-1-15,18 0 16,-1-17-16,-17 35 0,35-35 16,-70 35-16</inkml:trace>
  <inkml:trace contextRef="#ctx0" brushRef="#br0" timeOffset="78824.5577">17198 9419 0,'35'0'16,"18"0"0,-18 0-16,1-17 0,-1 17 15,53-18 1,-70 18-16,-18-18 15</inkml:trace>
  <inkml:trace contextRef="#ctx0" brushRef="#br0" timeOffset="78989.8259">17339 9437 0,'0'70'15,"0"-52"-15,18 53 16,-18-36-16,0 0 15,35 18-15,-35-35 0,18-1 16,17 1-16,0-18 16,-17 18-16,-1-18 15</inkml:trace>
  <inkml:trace contextRef="#ctx0" brushRef="#br0" timeOffset="79234.4894">17639 9543 0,'18'0'16,"-18"17"-16,0 1 16,0 17-1,0-17-15,0-1 0,17 19 16,-17-19-16,18 19 15,-18-19 1,17-17-16</inkml:trace>
  <inkml:trace contextRef="#ctx0" brushRef="#br0" timeOffset="79567.1018">17727 9419 0,'18'0'15,"17"0"1,-17 0-16,35 0 16,-36-17-16,1 34 15,-1 1 1,-17 17-16,0 36 15,0-36-15,0 0 16,18 0-16,-18 36 16,18-53-16,-18 17 15,0-17-15,0-1 16,-18-17 0,0 0-16,1 0 15,-1-17-15,1 17 16,-1-18-16</inkml:trace>
  <inkml:trace contextRef="#ctx0" brushRef="#br0" timeOffset="80214.8361">18344 10178 0,'18'0'0,"0"0"16,35 0-1,-36 0-15,54 0 16,-36-18-16,0 18 0,18-18 15,-35 18-15</inkml:trace>
  <inkml:trace contextRef="#ctx0" brushRef="#br0" timeOffset="80351.1402">18521 10372 0,'35'0'0,"0"0"15,54-18 1,-72 18-16,19-18 16</inkml:trace>
  <inkml:trace contextRef="#ctx0" brushRef="#br0" timeOffset="84801.7381">15081 7673 0,'-35'0'16,"35"18"-16,-18-18 15,36 0-15,0 0 16,-18-18-16,53 0 16,-36 1-16,36-19 15,-18 19 1,36-36-16,-36 18 15,18-1-15,53-34 16,-35 17-16,-1 0 16,1 0-16,52-71 0,-70 72 15,0 16-15,0-17 16,-53 36-16,17-1 16,-34 0-16,-1 18 15,1 0-15,-1 0 16</inkml:trace>
  <inkml:trace contextRef="#ctx0" brushRef="#br0" timeOffset="85046.0477">15822 6791 0,'18'-18'16,"17"1"-1,0-1 1,1 18-16,52-18 15,-53 1-15,0 17 16,1 0-16,-1 17 0,-17 1 16,-18 35-1,-36-18 1,19 1-16,-1-19 0,0 1 16,-17 35-16,35-36 15,-18 1-15</inkml:trace>
  <inkml:trace contextRef="#ctx0" brushRef="#br0" timeOffset="85630.5917">15575 8837 0,'-17'18'15,"52"-36"1,-18 0-16,19-17 16,17 0-16,70-71 15,-70 53-15,18 0 0,70-53 16,-53 53-16,71-52 15,-89 52 1,1 0-16,-18 18 0,17-36 16,-52 53-16,-18-17 15,-18 17-15</inkml:trace>
  <inkml:trace contextRef="#ctx0" brushRef="#br0" timeOffset="85857.7913">16439 7920 0,'18'0'0,"17"-18"15,1 18 1,-1 0-16,0 0 0,18 0 16,-35 18-16,35 17 15,-53-17-15,17-1 16,-34 72-16,-1-54 15,-17 0-15,17 0 16,-17 1-16,0-1 16</inkml:trace>
  <inkml:trace contextRef="#ctx0" brushRef="#br0" timeOffset="86626.7596">20743 5380 0,'18'-18'16,"17"-35"0,53-35-1,-52 35-15,70-53 16,-36 53-16,36-70 15,-53 88-15,17-36 16,-52 36-16,0 17 16,-18 1-16,-36 34 15</inkml:trace>
  <inkml:trace contextRef="#ctx0" brushRef="#br0" timeOffset="86975.5892">20726 5027 0,'17'-18'0,"1"18"31,-36 18-15,18 17-16,-17 54 0,17-37 15,0 1-15,0 0 16,0 36-16,17-72 16,1 18-16,17-17 15,1 0-15,-1-18 16,0-18-16,53-17 15,-35 17-15,-18 1 0,18-19 16,-17 19 0</inkml:trace>
  <inkml:trace contextRef="#ctx0" brushRef="#br0" timeOffset="87720.0419">21661 7779 0,'-18'17'16,"18"72"0,18-36-16,-1 52 15,18-52-15,18 0 16,0-18-16,18 1 0,88 17 16,-71-36-1,0 1-15,88 0 0,-105-18 16,0 0-16,-1 0 15,-52-18-15,-54-17 16</inkml:trace>
  <inkml:trace contextRef="#ctx0" brushRef="#br0" timeOffset="88081.9424">21519 8255 0,'18'-35'47,"0"-18"-32,-1 18-15,-17-18 0,0-18 16,0 1 0,0 34-16,0 1 0,0 0 15,0-1-15,0 19 16,18 17-16,0 0 16,-1 0-16,54 17 15,-18 1-15,0 0 16,53-1-16,-54 1 15,-16-18-15,-19 18 16</inkml:trace>
  <inkml:trace contextRef="#ctx0" brushRef="#br0" timeOffset="91126.4338">17022 12788 0,'-36'-35'16,"19"35"-16,-1-18 0,18 1 16,18 17-1,35 0-15,-1 0 16,19 0-16,70 35 15,-70-17-15,70 17 16,-106-18-16,0 19 16,-17-19-16,-18 19 0,0-1 0,-53 53 15,0-17 1,0-1-16,-53 89 16,71-88-16,0 17 0,0 35 15,35-70-15,35 18 16,0-36-1,18-17-15,0-1 0,53-17 16,-53-17-16,-18-1 16,-17 0-16,-1-17 15</inkml:trace>
  <inkml:trace contextRef="#ctx0" brushRef="#br0" timeOffset="91279.6878">17110 13494 0,'70'-36'0,"-34"19"15,16-1-15,19 1 16,-36-1-16,-17 18 0,17-18 16</inkml:trace>
  <inkml:trace contextRef="#ctx0" brushRef="#br0" timeOffset="91524.4899">17798 12524 0,'70'-18'16,"1"-17"-1,17 17 1,-35 0-16,-35 18 0,-18-17 16</inkml:trace>
  <inkml:trace contextRef="#ctx0" brushRef="#br0" timeOffset="91686.841">17868 12524 0,'0'53'16,"18"35"-16,17-35 15,-17-18-15,-1 0 16,36 0 0,-35-17-16,0-18 15,-1 0-15,1 0 0,17 0 16,-35-18-16</inkml:trace>
  <inkml:trace contextRef="#ctx0" brushRef="#br0" timeOffset="91841.9007">18203 12594 0,'0'71'15,"0"-18"-15,0-18 0,0 18 16,0-36-16,18 1 15,0-18 1</inkml:trace>
  <inkml:trace contextRef="#ctx0" brushRef="#br0" timeOffset="92153.4351">18327 12383 0,'35'-18'31,"0"18"-31,1 0 16,-1 0-16,-17 0 15,17 18-15,-18-18 0,19 52 16,-36-16-16,17-1 16,-17 53-1,0-53-15,0 1 0,0 34 16,0-52-16,0 0 15,-17-18-15,-1 0 32,18-18-17,-18 18-15,1-18 0,-1 18 16,1 18 0</inkml:trace>
  <inkml:trace contextRef="#ctx0" brushRef="#br0" timeOffset="92464.1864">18927 13000 0,'35'0'15,"0"0"1,18-18-16,-18 18 0,1 0 15,-19 0 1,-34 0-16</inkml:trace>
  <inkml:trace contextRef="#ctx0" brushRef="#br0" timeOffset="92587.4671">18909 13159 0,'18'17'0,"52"-17"16,-35-17-16,36-1 15,-53 18-15,-1-18 16</inkml:trace>
  <inkml:trace contextRef="#ctx0" brushRef="#br0" timeOffset="93643.0264">19914 12806 0,'0'-53'0,"-17"35"16,17 1-16,0 52 31,17 71-31,-17-36 16,18 71-1,-18-52-15,18 52 16,-18-88-16,17 0 0,19-1 16,-1-16-1,-18-36-15,1 0 16,17-18-16,1-35 0,-1 36 15,-17-19-15,-1 1 16,1 17-16,-1 1 16,1 17-16,0 17 15,-1 19-15,-17-19 0,36 36 16,-19-35-16,1-1 16,35 1-1,-36-18-15,1 0 0,35-53 16,-35 36-16,-18-19 15,17-34-15,-17 17 16,-17 18-16,17-18 0,-18-18 16,0 53-1,18-17-15,-17 18 0,17-1 16</inkml:trace>
  <inkml:trace contextRef="#ctx0" brushRef="#br0" timeOffset="93905.0517">20743 12435 0,'36'-17'16,"-19"17"-16,54-18 15,-36 1-15,36-1 16,-54 18-16,1 0 16,-36 0-16</inkml:trace>
  <inkml:trace contextRef="#ctx0" brushRef="#br0" timeOffset="94032.1257">20814 12488 0,'0'71'16,"18"-1"0,-1-34-16,18-19 0,18 36 15,-35-53-15,35 18 16,-35-18-16,17 0 16</inkml:trace>
  <inkml:trace contextRef="#ctx0" brushRef="#br0" timeOffset="94216.7061">21131 12524 0,'0'0'0,"0"17"16,0 36-16,0-35 15,0 17-15,0-17 16,0-1-16,18 1 0</inkml:trace>
  <inkml:trace contextRef="#ctx0" brushRef="#br0" timeOffset="94507.7425">21237 12400 0,'18'0'16,"0"0"-16,-1 18 16,1-18-16,17 17 15,-17 1-15,-1 0 16,-17-1-16,0 1 16,18 0-16,-18-1 0,0 19 15,-18-19-15,18 1 16,0-1-16,0 1 15,-17-18 1,-1 0 0,18-18-1,-18 18-15</inkml:trace>
  <inkml:trace contextRef="#ctx0" brushRef="#br0" timeOffset="94951.6294">21731 12453 0,'18'18'16,"35"52"-16,-18-17 16,0 18-16,53 105 15,-35-88-15,0-17 0,53 88 16,-71-89 0,54 36-16,-72-53 0,1-18 15,-1 0-15,-17-17 16,0 0-16,-35-1 15,18-17-15</inkml:trace>
  <inkml:trace contextRef="#ctx0" brushRef="#br0" timeOffset="95150.648">22172 12771 0,'-35'88'16,"-18"71"0,18-89-16,-18 89 15,17-71-15,1 35 16,18-87-16,-19 34 16</inkml:trace>
  <inkml:trace contextRef="#ctx0" brushRef="#br0" timeOffset="95535.2334">23072 13229 0,'17'0'16,"36"-17"0,-17-1-16,69-17 15,-52 35-15,18-18 16,-54 0 0,1 1-16</inkml:trace>
  <inkml:trace contextRef="#ctx0" brushRef="#br0" timeOffset="95662.3424">23283 12965 0,'18'88'15,"0"18"1,17-36-16,0 54 16,18-19-1</inkml:trace>
  <inkml:trace contextRef="#ctx0" brushRef="#br0" timeOffset="96175.1658">24324 12577 0,'35'105'15,"1"-34"-15,-1 70 16,-17-53-16,-1-17 0,-17 70 16,0-88-16,0 35 15,0-70 1,0-54 0,35-34-1,1 35-15,-1 17 16,36-17-16,-36 35 15,35 17-15,-52 1 16,0 17 0,-18 0-16,-18 1 0,-17-1 15,17-17-15,-52 17 16,34-35-16,1-18 16,17 1-16,1-36 15,17 17-15</inkml:trace>
  <inkml:trace contextRef="#ctx0" brushRef="#br0" timeOffset="96391.6734">24800 12418 0,'36'-18'15,"-1"18"-15,0 0 0,36 0 16,-36 0 0,-17 0-16,17 0 0,-17-17 15,-36 17 1,0 0-16</inkml:trace>
  <inkml:trace contextRef="#ctx0" brushRef="#br0" timeOffset="96517.9901">25012 12383 0,'-18'17'0,"36"-34"15,-53 52-15,35 0 0,0-17 16,0 35-16,17-18 15,-17 0-15,18 0 0,17 1 16,-17-19-16,0 1 16,17-18-1,-18 0-15,-17-18 16,0 1-16</inkml:trace>
  <inkml:trace contextRef="#ctx0" brushRef="#br0" timeOffset="96681.5024">25206 12506 0,'18'35'16,"-18"-17"-16,17 0 0,1-1 16,-18 1-16,18-1 15,-1-17-15</inkml:trace>
  <inkml:trace contextRef="#ctx0" brushRef="#br0" timeOffset="96991.3649">25312 12418 0,'17'-18'31,"1"18"-31,0-17 0,-1 17 16,1-18-1,0 18-15,-1 0 16,1 18 0,-18-1-16,18 36 15,-18-35-15,0 52 16,0-34-16,17 34 16,1-52-16,-18 17 15,17-17-15,-17-1 0,18 1 16,-36-18-1,-17-18 1,18 1-16,-54 17 16,36 0-16</inkml:trace>
  <inkml:trace contextRef="#ctx0" brushRef="#br0" timeOffset="97799.2441">17498 14534 0,'17'142'0,"1"-54"15,-18 88-15,0-88 16,-18 89-1,18-107-15,-17 36 16,17-71-16,0-52 16,0-54-1,0 1 1,17 17-16,1-88 16,0 52-16,-1 1 0,19 0 15,17-71-15,-1 53 16,-16 71-16,-19 18 15,1 17-15,0 17 16,-1 36-16,1 0 0,-18 18 0,18-1 16,-18 18-16,0 1 15,0 69-15,0-70 16,-18 71-16,18-88 16,0 17-1,0-53-15,0-17 0</inkml:trace>
  <inkml:trace contextRef="#ctx0" brushRef="#br0" timeOffset="97942.9446">17533 15152 0,'35'0'0,"54"-18"16,-37 18-16,54-35 15,-53 35-15,53-35 16,-71 17-16</inkml:trace>
  <inkml:trace contextRef="#ctx0" brushRef="#br0" timeOffset="98293.405">18080 14252 0,'35'0'16,"18"0"0,18 18-16,-1 0 15,-52-18-15,-1 17 16,-52-17 15,18 18-31,-19-18 0,19 17 16,-36 19-16,53-19 0,-18 19 15,18-1-15,0 53 16,18-53-16,-1 1 16,19-1-16,-19-17 0,19-1 15,-1 1-15,0-18 0,0 0 16,-17 0 0,0 0-16,-18-18 0,0 1 15</inkml:trace>
  <inkml:trace contextRef="#ctx0" brushRef="#br0" timeOffset="98588.0553">18556 14358 0,'0'18'31,"0"-1"-31,18 19 16,-18 17-1,0-18-15,17 0 16,-17-17-16,0-1 15,18-17 1</inkml:trace>
  <inkml:trace contextRef="#ctx0" brushRef="#br0" timeOffset="98882.1207">18697 14235 0,'18'-18'16,"0"18"-16,-1 18 0,18-1 16,-17 1-16,35 17 15,-35-17 1,-1 17-16,19 18 0,-36-18 16,17 1-16,-17 16 15,0-16-15,-17-1 16,-1-17-16,0-18 15,1 17-15,-1-17 16,18-17 0,-18 17-16,18-18 15,18 0-15</inkml:trace>
  <inkml:trace contextRef="#ctx0" brushRef="#br0" timeOffset="99060.5631">19226 14658 0,'53'0'16,"0"18"-1,-17-18-15,-19 0 16,-17 17-16</inkml:trace>
  <inkml:trace contextRef="#ctx0" brushRef="#br0" timeOffset="99166.2537">19262 14817 0,'35'17'16,"18"-17"0,-18 0-16,18 0 15</inkml:trace>
  <inkml:trace contextRef="#ctx0" brushRef="#br0" timeOffset="100200.3459">20620 14958 0,'0'-35'15,"0"17"-15,-18-17 16,1 17-16,-1 18 0,-17-18 16,-18 18-16,-35 36 15,35-19-15,0 19 16,0-1-16,18 0 0,17-17 15,0 17-15,36 0 16,0-35-16,-1 0 0,71 0 16,-52-17-1,17-1-15,17-17 0,-52 17 16,35-35 0,-36 36-16,1-1 15,-18 36 1,0 70-16,0-35 15,18 17-15,-18 71 16,17-70-16,1 52 16,0-70-16,-18 18 15,0-36-15,0-17 16,-18-1-16,-17-17 16,17-17-16,-17-1 0,17 0 15,-17-17-15,-1-35 16,19 17-16,-1 0 15,18 0-15</inkml:trace>
  <inkml:trace contextRef="#ctx0" brushRef="#br0" timeOffset="100534.5119">20690 14411 0,'36'-18'16,"-1"18"-16,36-17 15,-19-1-15,19 18 16,-53 0-16,-1 0 0,-17-18 16,-17 18-1,-1 0-15,-17 18 0,17-18 16,-17 35-1,0 18-15,35-17 16,17 34 0,-17-35-16,35 1 0,18 17 15,-35-36-15,17 1 0,18-18 16,-35 0 0,-1 0-16,1 0 15</inkml:trace>
  <inkml:trace contextRef="#ctx0" brushRef="#br0" timeOffset="100707.4317">21114 14482 0,'0'35'16,"0"0"-16,17-17 0,-17-1 0,18 36 15,0-35-15,-1 17 16,1-35-1,0 18-15</inkml:trace>
  <inkml:trace contextRef="#ctx0" brushRef="#br0" timeOffset="101012.2517">21237 14376 0,'18'0'16,"0"0"-16,17 0 16,-18 0-16,19 0 0,-19 0 15,1 17-15,0 36 16,-1-17-16,1-1 0,-18 0 16,0 53-1,18-35-15,-18-18 16,0-17-16,0 0 0,0-1 15,-18-17-15,0 0 16,1-17 0,-1-1-1,0 0-15,-17 1 16,17 17-16</inkml:trace>
  <inkml:trace contextRef="#ctx0" brushRef="#br0" timeOffset="101513.6575">21890 14305 0,'0'18'0,"0"35"0,-18 70 16,18-35-16,0-17 15,0 17-15,-17 0 16,17-17-16,17 88 0,1-106 16,35 35-1,-36-53-15,19 0 0,-19-17 16,19-18-16</inkml:trace>
  <inkml:trace contextRef="#ctx0" brushRef="#br0" timeOffset="101868.9053">22190 14499 0,'17'0'15,"19"0"-15,-1 0 0,71 0 16,-36 0-16,1 0 15,70 18-15,-88-18 16,35 53-16,-88-18 16,0 53-16,-18-35 15,-52 71 1,35-54-16,-36 36 16,53-53-16,36 17 15,0-34-15,52-1 16,-17-17-16,35-18 15,-52 0-15,-1-18 16,0 0-16,-17 18 0,-18-17 16,0-1-16,-18 0 0,-17 1 15</inkml:trace>
  <inkml:trace contextRef="#ctx0" brushRef="#br0" timeOffset="102013.9087">22401 14993 0,'53'-18'15,"-17"18"1,17 0-16,-1-17 0,1 17 0,18-18 16,-18 1-16,70-1 15,-70 0-15,-18 1 16,1 17-16</inkml:trace>
  <inkml:trace contextRef="#ctx0" brushRef="#br0" timeOffset="102236.0195">23072 14217 0,'17'-18'15,"36"18"-15,-17 0 16,34 0-16,-35 0 15,36-17-15,-53 17 16,-1 0-16,-34 0 16</inkml:trace>
  <inkml:trace contextRef="#ctx0" brushRef="#br0" timeOffset="102391.306">23178 14235 0,'0'70'16,"0"-35"-16,35 36 15,-18-18-15,36 0 16,-35-36-16,35 36 16,-35-53-16,-18 18 0,17-18 15,1 0-15</inkml:trace>
  <inkml:trace contextRef="#ctx0" brushRef="#br0" timeOffset="102565.1747">23530 14323 0,'0'35'15,"0"-17"-15,0 35 16,0-36-16,18 36 16,-18-35-16,18 17 15,-1-35-15,1 18 16,-1-18-16</inkml:trace>
  <inkml:trace contextRef="#ctx0" brushRef="#br0" timeOffset="102881.3374">23707 14252 0,'17'0'0,"1"-17"16,0 17-1,17 0 1,-17 0-16,-1 17 16,-17 1-16,18 35 15,-18-36-15,0 36 16,0-17-16,0 17 16,0-18-16,0 0 15,0-17-15,17-1 16,-34-17 15,-1 0-15,1 0-16,-1 0 15,0 0-15</inkml:trace>
  <inkml:trace contextRef="#ctx0" brushRef="#br0" timeOffset="103438.6934">24077 14199 0,'0'-35'0,"0"17"16,18 54-1,17 34 1,0-17-16,-17 0 15,70 88-15,-35-70 16,35 87-16,-52-87 16,-1 0-16,-18-1 0,-17 71 15,0-88-15,-70 35 16,35-35 0,-71 18-16,53-36 15,-53 36-15,71-54 16,-1 1-16</inkml:trace>
  <inkml:trace contextRef="#ctx0" brushRef="#br0" timeOffset="103602.8685">25171 15452 0,'17'-18'16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07-09T03:44:56.92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829 5080 0,'-18'0'16,"36"0"77,17 18-93,-17-18 16,17 0-16,1 0 0,69 0 16,-69 0-1,34 0-15,-17 0 16,18 17-16,17-17 0,0 0 0,106 18 15,-88-18-15,123 0 16,-123 0-16,70 18 16,-105-18-16,35 0 15,-71 0 1,18 0-16</inkml:trace>
  <inkml:trace contextRef="#ctx0" brushRef="#br0" timeOffset="9209.3092">4163 5115 0,'-18'0'0,"36"0"31,70 18-15,-35 0-16,123-1 15,-70-17 1,141-17-16,-123 17 15,-1-18-15,89 18 16,-142 0-16,36 0 16,-71 0-16</inkml:trace>
  <inkml:trace contextRef="#ctx0" brushRef="#br0" timeOffset="10076.8064">6879 5239 0,'0'17'0,"35"1"15,1 0-15,70-1 16,-36-17-1,1 0-15,-18 0 0,17 0 16,54 0-16,-89 0 16</inkml:trace>
  <inkml:trace contextRef="#ctx0" brushRef="#br0" timeOffset="11905.3328">14199 5186 0,'18'0'32,"70"-18"-17,-17 18 1,-1 0-16,36 0 0,106-17 16,-71 17-1,18-18-15,17 0 0,36 1 16,17-19-16,0 19 0,248-1 15,-231 0-15,1 18 16,230 0-16,-248 18 16,0 0-16,212 17 15,-247-17-15,-17-1 0,158 1 16,-176 0 0,-36-18-16,71 17 15,-123-17-15,-18 0 16</inkml:trace>
  <inkml:trace contextRef="#ctx0" brushRef="#br0" timeOffset="21115.2035">18380 6015 0,'0'-18'31,"17"-17"-31,-17 17 15,36-35 1,-19 36-16,1-19 0,0-16 16,-1 34-16,1 0 0,-1 1 15,-17-1 1,18 0-16,17 18 16,-17-17-16,0 17 0,70-18 15,-18 18-15,19-18 16,34 18-16,142-17 15,-107 17-15,125-18 16,-160 18-16,124-17 16,-159-1-16,71 0 15,-124 1-15,18 17 16</inkml:trace>
  <inkml:trace contextRef="#ctx0" brushRef="#br0" timeOffset="21576.1184">18256 5786 0,'-17'17'16,"17"1"-16,0-1 0,0 1 15,0 0-15,0-1 0,0 19 16,0-19-16,0 36 16,0-17-16,17-19 0,1 18 15,17 1 1,-17-36-16,17 17 15,18-17-15,53-17 16,-71 17-16,18-18 0,-35 18 16</inkml:trace>
  <inkml:trace contextRef="#ctx0" brushRef="#br0" timeOffset="23139.7693">23760 4957 0,'17'0'31,"54"0"-15,-18 0-16,0-18 16,52 18-16,-52 0 15,0 0-15,18-18 16,-36 18-16,-17 0 0,17-17 15,-53 17 1,-17 0 0,17 0-16,-52 17 15,52 1-15,-17 17 16,17 0-16,18 54 16,18-54-16,0 18 0,17 53 15,0-36 1,-17-34-16,-1-1 15,1-18-15,-18 19 16,-18-19-16,-34 1 16,16-18-16,-52 0 15,53 0-15,-18-18 16,35 18 0,1 0-16</inkml:trace>
  <inkml:trace contextRef="#ctx0" brushRef="#br0" timeOffset="23401.6636">24642 4886 0,'-18'18'16,"18"17"0,-18 0-16,18 36 15,0-18-15,18 52 16,-18-52-16,18-17 0,-18 17 16,35 0-16,-18-18 15,19-18-15,-19 1 16</inkml:trace>
  <inkml:trace contextRef="#ctx0" brushRef="#br0" timeOffset="23663.8815">25241 5256 0,'18'0'0,"0"0"16</inkml:trace>
  <inkml:trace contextRef="#ctx0" brushRef="#br0" timeOffset="23778.9511">25365 5274 0,'17'0'0,"1"-18"16</inkml:trace>
  <inkml:trace contextRef="#ctx0" brushRef="#br0" timeOffset="24117.3187">25841 4868 0,'35'18'0,"36"53"16,-54-36-16,36 53 15,-35-35-15,0 35 16,-18-35-16,0 0 16,-18 0-1,-17 0-15,35-36 16,-18-17-16</inkml:trace>
  <inkml:trace contextRef="#ctx0" brushRef="#br0" timeOffset="24307.5482">26582 5115 0,'53'-17'0,"0"17"16,-36 0-16,1 17 15</inkml:trace>
  <inkml:trace contextRef="#ctx0" brushRef="#br0" timeOffset="24413.5709">26652 5274 0,'18'18'15,"0"-18"-15,17 0 0,-17 0 16,-1 0-1</inkml:trace>
  <inkml:trace contextRef="#ctx0" brushRef="#br0" timeOffset="24886.577">27358 4727 0,'0'36'0,"18"34"16,-1-35-16,1 18 16,-1-17-16,1-1 0,0 0 15,17 0-15,-17 1 16,-1-19-16,1 19 0,0-1 16,-1-35-16,-17 17 0</inkml:trace>
  <inkml:trace contextRef="#ctx0" brushRef="#br0" timeOffset="25747.8989">27252 5362 0,'-18'0'16,"36"0"-16,0 0 15,52 0-15,-17 0 16,0 0-16,18 18 0,-18-18 16,17 0-16,1 0 15,-18 0-15,35 18 0,-53-18 16,-17 0-16</inkml:trace>
  <inkml:trace contextRef="#ctx0" brushRef="#br0" timeOffset="26176.5606">27464 5733 0,'0'53'16,"17"-18"-16,-17-18 15,0 1-15,18-36 31,0-34-15,-18 34-16,35-53 16,-35 54-16,18-1 15,-18 0-15,17 1 0,1 17 16,0 35 0,-18-17-16,0 17 15,0 0-15,17-17 16,1 0-1,-18-36 1,35 0-16,-35 1 16,18 17-16,-1-18 0,19 0 15,-1 1-15,18 17 16,-36 0 0,1 0-16,17 17 0,-35 1 15,18 0 1,-18-1-16,0 19 15</inkml:trace>
  <inkml:trace contextRef="#ctx0" brushRef="#br0" timeOffset="26581.6924">28893 4921 0,'-89'18'15,"19"0"-15,-36 34 16,18-16 0,70-19-16,0 1 0,1 0 15,17-1-15,0 1 0,35 17 16,0-17-16,18-1 15,35 19 1,-70-19-16,17 1 0,-35 0 16,18-1-1,-18 1-15,-18 0 0,-17-1 16,0 19-16,-18 16 16,18-34-16,17 0 15,18-1-15,0 1 0,18 0 0,35-1 16,-18 1-16,18-18 15,35 0 1,-35-18-16,-18 18 0,-17 0 16</inkml:trace>
  <inkml:trace contextRef="#ctx0" brushRef="#br0" timeOffset="26771.8452">28522 5980 0,'18'35'16,"-1"-17"-16,-17 17 16,18-35-16,-18 17 0</inkml:trace>
  <inkml:trace contextRef="#ctx0" brushRef="#br0" timeOffset="26916.1592">28610 5715 0,'18'-18'15,"17"18"1,0 0-16</inkml:trace>
  <inkml:trace contextRef="#ctx0" brushRef="#br0" timeOffset="27071.5761">28787 5838 0,'53'-17'16,"-36"17"-16,19-18 15,-19 18-15,-17 18 16</inkml:trace>
  <inkml:trace contextRef="#ctx0" brushRef="#br0" timeOffset="27200.073">28804 5944 0,'36'18'16,"-19"-18"-16,54 0 15,-54-18-15,54 18 16,-53-17-16,-1 17 16</inkml:trace>
  <inkml:trace contextRef="#ctx0" brushRef="#br0" timeOffset="27333.6633">29122 5891 0,'17'18'15,"19"0"1,-19-18-16,-34 0 16</inkml:trace>
  <inkml:trace contextRef="#ctx0" brushRef="#br0" timeOffset="27788.7307">28363 4586 0,'36'53'16,"-19"18"-1,1-36-15,-18-17 16,0-1-16,18-17 16,-36-17-1,18-1-15,0 0 0,0-35 16,18 18-16,-18 17 16,35-17-16,-18 17 15,19 18 1,-36 18-16,17-18 0,1 35 15,-18-17 1,18-18 0,-18 18-16,17-18 31,1 17-15,0 1-16,-1 35 15,1-18-15,-1-17 16,1-1-16,0 1 0</inkml:trace>
  <inkml:trace contextRef="#ctx0" brushRef="#br0" timeOffset="28256.4046">29281 5133 0,'17'0'16,"1"0"0</inkml:trace>
  <inkml:trace contextRef="#ctx0" brushRef="#br0" timeOffset="29495.8002">29210 5203 0,'18'0'16,"17"-17"-1,18-1-15,0 1 16,0-19-16,35-17 16,-35 18-16,-18 0 0,0 0 15,-17-1-15,0 1 16,-1 17-16,-17 1 0,0-1 0,-17 0 16,-1 36-1,0 17-15,1 1 16,-1 17-16,0-1 0,-17 90 15,35-54 1,-17 0-16,-19 71 0,19-89 16,17-17-16,-18-18 15,0 1-15,1-36 16,-19-18 0,19-17-16,-19-18 15,36 18-15,0-1 16,18 19-16,17 17 15,1 0-15,-1 17 16,53 19-16,-53-1 16,18-17-16,18 34 15,-36-34-15,-17-18 0,-1 18 16</inkml:trace>
  <inkml:trace contextRef="#ctx0" brushRef="#br0" timeOffset="29780.7378">29968 4851 0,'-35'53'0,"18"35"16,-1-35-16,18 70 15,18-52-15,17 52 16,-18-70-16,36 53 16,-35-53-1,17 0-15,-17-18 16</inkml:trace>
  <inkml:trace contextRef="#ctx0" brushRef="#br0" timeOffset="30708.9389">30357 5327 0,'0'-18'15,"0"36"17,0 17-17,17-17-15,-17 17 0,18-17 16,-1-18-16,19 35 16,-19-35-16,1 0 15,17 0-15,-17 0 16,0-35-16,-18 17 15,17 18-15,-17-17 16,0 34 0,18 18-16,-1 36 15,1-18-15,-18 0 0,18 53 16,-18-53-16,17-18 16,-17 35-1,0-52-15,0 0 0,-35-18 16,17 0-16,1-18 15,-36-17-15,35-1 16,-17 1-16,-18-35 16,35 34-16</inkml:trace>
  <inkml:trace contextRef="#ctx0" brushRef="#br0" timeOffset="30975.5362">30339 5009 0,'18'0'0,"-18"-17"15,17-18-15,1 17 16,17-17-16,-17 17 16,-18 0-16,17-17 15,1 35-15,0 0 16,-1 0-1,1 53-15,0-18 16,-18 1-16,17-19 0,1 18 16,17 1-16,0 34 15,-17-52-15</inkml:trace>
  <inkml:trace contextRef="#ctx0" brushRef="#br0" timeOffset="31164.7526">30939 5539 0,'0'17'0,"0"19"16,-18-19-16,0 18 15,1-17-15,-19 17 16</inkml:trace>
  <inkml:trace contextRef="#ctx0" brushRef="#br0" timeOffset="31598.6788">31168 5398 0,'0'52'16,"35"1"0,-35-17-16,53-19 15,-35-17-15,17 0 16,-17 0-16,-1-17 0,1-1 15,-18 0-15,0 1 16,18 17 0,-18 17-1,0 19-15,17-1 0,-17 0 16,36 36-16,-19-18 16,-17-18-16,35 35 15,-35-52-15,0 17 0,0 1 16,-17-19-1,-1-17-15,-17 0 16,0 0-16,-18-17 16,17-1-16,-17-17 15,18 17-15</inkml:trace>
  <inkml:trace contextRef="#ctx0" brushRef="#br0" timeOffset="31826.0342">31538 4745 0,'124'53'0,"-54"-18"16,54 71-16,-71-36 15,0 89-15,-36-71 16,-34 71-1,-19-71-15,-34 53 16,35-88-16,-71 18 16</inkml:trace>
  <inkml:trace contextRef="#ctx0" brushRef="#br0" timeOffset="33255.0487">27623 6403 0,'0'70'15,"17"54"1,36-53-16,0-1 15,-18-52-15,18-1 16,18 19 0,-36-36-16,-17 0 0,52 0 15,-52-18 1,-18 0 0,0 1-16</inkml:trace>
  <inkml:trace contextRef="#ctx0" brushRef="#br0" timeOffset="33544.0401">27252 6703 0,'0'-18'15,"18"1"-15,-1-1 16,36-35-16,0-18 15,-35 36-15,-1 0 16,1-18 0,0 18-16,-1 17 0,1-17 15,0 17-15,-1 18 16,19 0-16,-1 18 16,35 17-16,-34-17 15,52 17 1,-53 0-16,53-17 15</inkml:trace>
  <inkml:trace contextRef="#ctx0" brushRef="#br0" timeOffset="56174.0626">21467 11289 0,'0'-18'46,"17"1"-30,-17-19 0,-17 19-16,17-54 15,0 36-15,-18-53 16,18 35-16,0-53 16,-18 53-16,18-18 15,-17 54-15,17-1 16,0 1-1,53 17 1,-18 0-16,0 0 16,89-18-1,-54 18-15,89-18 16,-53 18-16,-18 0 0,0 0 16,88 0-16,-105 0 15,0 0-15,-1 0 16,-35 0-16</inkml:trace>
  <inkml:trace contextRef="#ctx0" brushRef="#br0" timeOffset="56646.4956">21220 11077 0,'0'18'32,"17"0"-17,1-1-15,17 36 16,-17-18-16,-1-17 15,19 35 1,-19-18-16,1-17 0,0-18 0,-1 17 16,1-17-16,17-17 0,0-18 15,1-1 1,17-17-16,-36 18 16,19-18-16,-19 36 15,1 17-15</inkml:trace>
  <inkml:trace contextRef="#ctx0" brushRef="#br0" timeOffset="72145.9357">741 12418 0,'17'-18'15,"-17"-35"1,0 36-16,-17 17 16,-1 0-1,1 0-15,-1 17 16,-35 54-16,18-18 0,-1 0 15,19 17-15,-18 18 0,17 53 16,18-52-16,18 52 16,-1-71-16,18-17 15,36 35 1,0-35-16,-36-35 16,35-18-16,-52 0 15,0-18-15</inkml:trace>
  <inkml:trace contextRef="#ctx0" brushRef="#br0" timeOffset="72518.0612">900 12894 0,'17'88'15,"-17"0"1,0 1 0,-17-36-16,17-36 15,0-34 1,-18-36 0,18 17-16,0 1 0,35-53 15,-35 53-15,36-36 16,-19 53-1,1 18-15,-1 0 0,1 0 16,0 18-16,-1 0 0,-17 17 16,18 36-16,0-36 15,-18 0-15,0 0 0,0-17 16,0 17 0,0-17-16</inkml:trace>
  <inkml:trace contextRef="#ctx0" brushRef="#br0" timeOffset="72819.2454">1147 12435 0,'17'0'16,"1"-17"-1,-1 17-15,36-18 16,-35 18-16,0-17 15,-1 17-15,1 0 16</inkml:trace>
  <inkml:trace contextRef="#ctx0" brushRef="#br0" timeOffset="73013.1659">1199 12453 0,'18'35'15,"0"1"-15,-18-19 16,0 19-16,0 16 16,0 1-1,17-17-15,-17-19 0,18 19 16,0-36 0,-1 17-16,1-17 15</inkml:trace>
  <inkml:trace contextRef="#ctx0" brushRef="#br0" timeOffset="73308.8933">1464 12453 0,'0'35'31,"0"-17"-31,0 0 16,0 35-16,18-1 15,-18-34-15,0 0 16,17-1-16,19-34 15</inkml:trace>
  <inkml:trace contextRef="#ctx0" brushRef="#br0" timeOffset="73631.3848">1570 12400 0,'18'-17'16,"-1"17"-16,1 0 16,17-18-1,-17 18-15,-1 18 16,-17-1-16,18 1 16,-18 17-16,35 18 15,-17-18-15,0 1 16,17 34-16,-35-52 15,17 17-15,1 0 16,-36-35 0,1 0-1,-18 0-15,17 0 0,-35-17 16,35 17-16,1 0 16</inkml:trace>
  <inkml:trace contextRef="#ctx0" brushRef="#br0" timeOffset="74013.1713">2064 12929 0,'0'0'0,"0"36"15,-18 17 1,-17-36-16,-18 54 16,35-36-16,-17 0 0,-18 1 15</inkml:trace>
  <inkml:trace contextRef="#ctx0" brushRef="#br0" timeOffset="77371.9019">2311 12594 0,'0'18'0,"0"17"16,17 0-1,-17 1-15,0 34 16,0 1-16,0-36 16,0 0-16,18 1 15,-18-19-15,18-17 16,-1 0-16,-17-17 16</inkml:trace>
  <inkml:trace contextRef="#ctx0" brushRef="#br0" timeOffset="77701.4855">2417 12259 0,'0'-18'16,"0"36"-1,35 35 1,35 35 0,19 18-1,-54-35-15,0-19 0,18 72 16,-35-54-16,-18 54 15,-36-53-15,-17 52 16,18-52-16,-18-19 16</inkml:trace>
  <inkml:trace contextRef="#ctx0" brushRef="#br0" timeOffset="80624.5974">14182 12435 0,'0'-17'15,"0"-1"-15,-18 18 16,0 0 0,1 0-1,-19 53-15,36-18 16,-17 1-16,-1 17 0,1 35 15,-1-35-15,36 35 16,-18-53 0,17-17-16,36 35 15,-35-36-15,17 1 0,18 17 16,-35-35 0,-1 18-16</inkml:trace>
  <inkml:trace contextRef="#ctx0" brushRef="#br0" timeOffset="81548.8234">14499 12700 0,'0'18'16,"0"17"0,0-17-16,0 52 15,0-52-15,0 35 16,0-36-16,0 1 16,0-36 15,18-52-31,-18 52 15,17-17-15,1-18 16,-18 35-16,18 1 16,-1 17-16,1 35 15,-18-17 1,18 52-16,-18-52 16,17 35-16,-17-36 15,18 1 1,-18 0-16</inkml:trace>
  <inkml:trace contextRef="#ctx0" brushRef="#br0" timeOffset="81884.3349">14711 12435 0,'0'-17'16,"17"17"-1,1 0-15,0 0 16,-1 0-16,19 0 16,-19-18-16,1 18 0,0 0 15,-1 0 1,-17-17-16,-17 17 16,17-18-1</inkml:trace>
  <inkml:trace contextRef="#ctx0" brushRef="#br0" timeOffset="82090.4544">14746 12383 0,'0'17'15,"0"1"-15,0-1 0,-18-17 16,18 36 0,0-1-16,0-17 0,18-1 0,-18 36 15,18-35 1,-18-1-16,17 1 0,1 0 0,0-1 15,-1-17 1,1 0-16,0-17 16</inkml:trace>
  <inkml:trace contextRef="#ctx0" brushRef="#br0" timeOffset="82306.8431">14975 12488 0,'0'36'0,"0"-1"16,0-17 0,0-1-16,0 1 0,0-1 15,18 1 1,0-18-16</inkml:trace>
  <inkml:trace contextRef="#ctx0" brushRef="#br0" timeOffset="82599.0404">15064 12400 0,'35'0'15,"-17"0"1,-1 18 0,1-18-16,-1 17 15,1 19-15,0-19 16,17 19 0,-17-19-16,-18 1 0,0 0 0,17-1 15,-34 1 1,-1-18-1,0 0-15,1 0 16,-1 0-16,0 0 16</inkml:trace>
  <inkml:trace contextRef="#ctx0" brushRef="#br0" timeOffset="82843.9757">15399 12929 0,'-18'36'15,"0"-19"-15,-17 19 16,18-19-16,-19 1 16,36-1-16,-17-17 15</inkml:trace>
  <inkml:trace contextRef="#ctx0" brushRef="#br0" timeOffset="83889.9368">15628 12735 0,'0'18'15,"0"17"1,-18 36-1,18-54-15,0 54 16,0-53-16,0-1 0,0 1 16,0-36-1,18-17 1,0 0-16,17-36 16,-17 36-16,-1-18 15,1 35-15,0 1 16,-1 17-16,-17 35 15,0 0 1,18 18-16,-18-18 16,0 1-16,17-36 15,-17 17 1,18-17-16,0-17 0,17-19 16,-17 19-1,17-19-15,-17 19 16,-1 17-1,1 17-15,-18 1 16,17 17 0,-17-17-16,0 0 15,18-1-15,-18 19 16,18-19-16,-1-17 16,-17 18-16,18-18 0</inkml:trace>
  <inkml:trace contextRef="#ctx0" brushRef="#br0" timeOffset="84134.9259">16104 12383 0,'53'70'16,"53"71"0,-35-35-16,-54-35 15,1-19-15,-18 1 0,0 53 16,-18-35-16,-52 35 16,34-53-16</inkml:trace>
  <inkml:trace contextRef="#ctx0" brushRef="#br0" timeOffset="87216.3977">17110 12277 0,'0'-18'16,"-18"18"0,18 18-1,18-1 1,-18 1-16,17 17 16,1-17-1,-18 0-15,18-1 0,35 18 16,-18-17-16,53-18 15,-35 0-15,0 0 16,70 0-16,36 0 16,-88-18-16,17 18 15,0 0-15,0 0 0,0 0 16,18 0-16,-18 0 0,124 0 16,-124 18-1,71 0-15,-88-1 16,-18 1-16,-1 0 0,19-1 15,-53 1-15,17 17 16,-17-35 0,-18 18-16,-18-18 31,18-18-15,0-17-1,18 17-15,-1 18 0,18-17 16,-17-1-16,0 18 15,17 0-15,36 0 16,-18 0-16,-1 18 0,1-18 16,0 0-16,53 0 15,-53 0-15,18 0 0,-19 0 16,1 0-16,89 0 16,-72 0-16,89-18 15,-71 18-15,18-18 16,53-17-16,-106 17 15,-1 1-15,19-1 16,-53 1-16,-18-1 16,-18 18-1</inkml:trace>
  <inkml:trace contextRef="#ctx0" brushRef="#br0" timeOffset="87960.1289">21766 12347 0,'0'18'31,"18"35"-15,0-18-16,35 18 16,-18-35-16,0-1 0,18 1 15,-18 0-15,89-18 16,-54 0-16,1-18 16,-1 0-16,19 1 0,-19-1 15,107-35-15,-89 35 16,88 18-1,-105 0-15,88 36 16,-89-19-16,-17 1 0,53 17 16,-53-17-16</inkml:trace>
  <inkml:trace contextRef="#ctx0" brushRef="#br0" timeOffset="88161.0321">23548 12577 0,'0'0'0,"18"0"0,-1 0 16,1-18-1,70 0 1,88 1-1,89 34 1,-36 1 0,-105-18-1,158 0-15,-141-18 16,124 1-16,-142-19 16,54 1-16,-125 35 15,-34-18-15,-18 1 16,-35-1-16</inkml:trace>
  <inkml:trace contextRef="#ctx0" brushRef="#br0" timeOffset="88990.4782">18591 12806 0,'-17'0'0,"17"17"15,0 54-15,0-36 16,17 18-16,-17 0 15,18 0-15,-18 18 0,0 17 16,18-53-16,-1 0 16,-17-17-1,0-36 1,0 1-16</inkml:trace>
  <inkml:trace contextRef="#ctx0" brushRef="#br0" timeOffset="89308.1026">18750 13123 0,'0'36'16,"0"-19"-16,0 1 0,0 0 16,-17-1-16,17 1 15,0-36 1,0-17-1,0 17 1,35-35-16,-18 18 16,1 17-16,0 1 0,-1-1 15,19 18-15,-1 0 16,-17 35-16,-18-17 0,17 17 16,-17 36-1,0-36-15,18 0 16,-18-17-16,0-36 15</inkml:trace>
  <inkml:trace contextRef="#ctx0" brushRef="#br0" timeOffset="89506.7504">18979 12718 0,'18'0'0,"17"0"0,-17 0 15,35-18-15,-35 18 16,17 0 0,-35-18-16</inkml:trace>
  <inkml:trace contextRef="#ctx0" brushRef="#br0" timeOffset="89656.2595">19050 12735 0,'0'36'16,"18"16"-16,-18-34 0,35 35 15,-17-35 1,-1 17-16,1-35 16,-18 18-1</inkml:trace>
  <inkml:trace contextRef="#ctx0" brushRef="#br0" timeOffset="89813.307">19226 12806 0,'0'17'0,"0"19"15,0-19-15,0 1 0,18 0 16,0-1-16,-1-17 15,1 0-15,-18-17 16</inkml:trace>
  <inkml:trace contextRef="#ctx0" brushRef="#br0" timeOffset="90068.1268">19315 12735 0,'17'-17'15,"19"17"1,-19 0-1,1 0-15,-1 0 0,1 0 16,0 17-16,-18 1 16,0 17-16,0 18 15,17-18-15,-17-17 0,0 0 16,0 17 0,-17-35 30,-1-18-46,0 18 16</inkml:trace>
  <inkml:trace contextRef="#ctx0" brushRef="#br0" timeOffset="90258.5857">19650 13194 0,'-18'53'15,"-17"0"-15,17-36 16,18 1-16,-17-18 31</inkml:trace>
  <inkml:trace contextRef="#ctx0" brushRef="#br0" timeOffset="90692.1044">19861 13053 0,'0'53'15,"0"0"-15,0-36 16,0 1-16,0-36 31,18-17-15,-18 17-16,35-35 15,-35 18-15,18 18 16,0 17-16,-1-18 16,-17 36-16,0-1 15,0 1 1,0-1-16,18 1 15,0-18 1,-1-18 0,1 1-16,-1-1 15,19-17-15,-19 35 16,19-18-16,-19 18 16,1 18-16,0 0 15,-18-1-15,0 1 16,-18 17-16,18-17 15,0-1-15</inkml:trace>
  <inkml:trace contextRef="#ctx0" brushRef="#br0" timeOffset="90914.5618">20302 12771 0,'36'35'0,"34"35"16,-35-34-16,1-1 15,-1 0-15,-17 36 16,-18 17 0,-18-53-16,-35 36 15,18-54-15,0 1 0,-36 17 16,53-35-16</inkml:trace>
  <inkml:trace contextRef="#ctx0" brushRef="#br0" timeOffset="91915.2141">22789 13106 0,'0'17'0,"0"19"16,18 17 0,-18-36-16,0 1 15,0-1-15,0 1 16,-18-18-16,1-18 16,17 1-16,-18-36 15,18 35-15,35-52 16,-17 52-16,35-17 15,-18 17-15,36 18 16,-54 18 0,36 17-16,-53 0 15,18 36-15,-18-53 16,0 52 0,-18-52-16,18-1 0,0 1 15,-17-18-15,17 18 16,0-36-16</inkml:trace>
  <inkml:trace contextRef="#ctx0" brushRef="#br0" timeOffset="92182.1228">23142 12806 0,'18'0'0,"0"0"0,-1 0 15,18-18-15,1 18 16,-1 0-16,0-17 15</inkml:trace>
  <inkml:trace contextRef="#ctx0" brushRef="#br0" timeOffset="92332.4304">23213 12823 0,'0'53'15,"0"0"1,17-17-16,1-1 15,17-17-15,-17-1 16,0-17-16,-1-17 16,1 17-16</inkml:trace>
  <inkml:trace contextRef="#ctx0" brushRef="#br0" timeOffset="92494.5184">23424 12894 0,'0'18'16,"0"-1"-16,0 1 0,0 17 15,18-35-15,-18 18 16,18-18-16</inkml:trace>
  <inkml:trace contextRef="#ctx0" brushRef="#br0" timeOffset="92777.1116">23513 12806 0,'17'0'0,"1"0"15,0 0-15,-1 0 16,1 0-16,-1 0 16,1 17-1,-18 1-15,18 17 16,-18-17-16,0 17 0,0-17 15,17 17-15,-17-17 16,0 0-16,0-1 16,-17-17 15,17-17-15,-18-1-1</inkml:trace>
  <inkml:trace contextRef="#ctx0" brushRef="#br0" timeOffset="93056.1525">23901 13264 0,'0'36'16,"-18"-1"-1,0-17-15,1-1 16,17 1-16</inkml:trace>
  <inkml:trace contextRef="#ctx0" brushRef="#br0" timeOffset="93517.5714">24095 13018 0,'0'70'15,"0"-35"1,0 36-16,0-36 16,0-17-16,0-36 31,0-17-31,17 0 16,-17 17-16,36-35 15,-19 35-15,-17 1 16,18 17-16,-18-18 0,18 18 15,-18 18-15,0-1 16,0 19-16,0-19 16,0 1-16,-18 35 15,18-35-15,18-18 16,-1 0 0,1-18-16,17 0 15,-17 1-15,17-19 16,-17 36-16,17-17 15,-17 17-15,35 17 16,-36 1-16,-17 0 0,18 17 16,-1-17-1,-17-1-15,0 1 0,0-1 16,-17-17 0,17 18-16</inkml:trace>
  <inkml:trace contextRef="#ctx0" brushRef="#br0" timeOffset="93755.8431">24553 12841 0,'36'53'15,"-19"-18"-15,36 18 16,-35-17-16,35 34 16,-36-35-16,-17 1 0,0-19 15,0 19-15,0 16 16,0-34-16,-17 0 0,-1-18 16,0 17-16</inkml:trace>
  <inkml:trace contextRef="#ctx0" brushRef="#br0" timeOffset="94368.617">22595 12841 0,'0'-53'15,"-17"36"1,17 34-1,-18 54 1,18 70 0,35 18-16,-35-89 0,36 1 15,-19-1-15,1-17 16,17-18-16,-17 1 0</inkml:trace>
  <inkml:trace contextRef="#ctx0" brushRef="#br0" timeOffset="95824.6855">23001 10724 0,'0'18'31,"18"-18"-31,-1 0 0,36-18 16,-17 18-16,-19-17 16,36-18-16,-35-1 15,-18 19 1,0-1-16,-18 0 0,-35 1 16,18 17-16,0 0 15,-18 35-15,17-17 16,19 17-16,-18 53 15,35-53-15,35 1 0,35 34 16,-17-52 0,18-1-16,70-17 15,-88-17-15,70-36 16,-70 18-16,-17-1 0,-1 1 16,-35 0-16,0-53 15,-18 52-15,1-17 16,-1 18-16,-35-35 15,18 34-15,17 1 0,-35-18 16,36 35-16,-1 1 16,36 52-1,-18 36 1,17-18-16,-17 0 16,18-1-16,-1 1 0,36 53 15,-35-71-15,17 18 16,1 18-16,-19-53 15,1-1-15,-1 1 16,1-18-16</inkml:trace>
  <inkml:trace contextRef="#ctx0" brushRef="#br0" timeOffset="96369.2157">23671 10742 0,'0'18'16,"18"-18"-16,35-18 16,-35 0-1,35-52-15,-53 35 16,0 17 0,-18 0-16,0 18 15,-35 0-15,18 36 16,35-19-1,-18 19-15,36-1 16,35 18-16,-35-36 0,17-17 16,35 18-1,-34-18-15,17-18 16,-36 1-16,1-1 16,0 0-16,-36 18 15,0 0-15,1 18 31,17 17-31,17 1 16,1-36-16,-18 17 16,18-17-16,-1 0 15,1-17-15,-18-1 16,0 0-16,0 1 16,0-1-16,0 0 15,17 1-15,1 17 16,17 0-1,-17 0-15,0 17 0,-1-17 16,1 18 0,-18 0-16,0-1 31</inkml:trace>
  <inkml:trace contextRef="#ctx0" brushRef="#br0" timeOffset="96783.5168">24201 10777 0,'17'36'16,"1"-36"-16,-1 0 0,1 0 15,0 0-15,-1-18 0,1 0 16,0 1 0,-1-36-16,-17 35 15,0-17-15,-17 17 16,-1 18-16,0 0 15,1 0-15,17 18 0,-18 35 16,18-18 0,18-17-16,-1 35 15,1-36-15,35 1 16,-35 0-16,17-18 16,-17 0-16,-1-18 0,1 0 0,-18 1 15,17-19 1,-17 19-16,0-1 15,18 18 1,0 0 0,-1 0-16,19 18 15,-19-1-15,19-17 16,-19 18 0,18-18-16,-35-18 31</inkml:trace>
  <inkml:trace contextRef="#ctx0" brushRef="#br0" timeOffset="96937.6389">24694 10619 0,'36'-18'16,"-19"18"-16,19 0 16,-19 0-16,1-18 15,0 18-15,-18-17 0,17-19 16,1 19-16,-18-18 15,-18-1-15,1 19 16</inkml:trace>
  <inkml:trace contextRef="#ctx0" brushRef="#br0" timeOffset="97065.9144">24747 10478 0,'18'52'0,"0"37"15,-1-19 1,1-35-16,0-17 0,-1 0 0,1 17 15,-1-35 1</inkml:trace>
  <inkml:trace contextRef="#ctx0" brushRef="#br0" timeOffset="97633.4534">24994 10724 0,'0'36'16,"18"-19"0,0 1-16,-1 0 15,1-18-15,0-18 16,-1 0-16,-17 1 15,0-1-15,18-17 16,-18 17 0,0 1-1,17 17-15,-17 17 16,18 1-16,0 17 16,17-17-1,-17-1-15,17-17 0,-17 18 16,-1-18-16,1-18 15,-1 1-15,-17-19 16,0 19-16,-17-1 16,17-17-16,-18 35 15,18-18-15,18 18 32,-1 0-17</inkml:trace>
  <inkml:trace contextRef="#ctx0" brushRef="#br0" timeOffset="97781.2904">25418 10707 0,'0'17'16,"17"1"-16,-17 0 31,18-18-31,-18 17 16,18-17-16,-1 0 15</inkml:trace>
  <inkml:trace contextRef="#ctx0" brushRef="#br0" timeOffset="97876.5241">25488 10636 0,'0'-17'15,"0"-1"-15,18 18 16,-18 18 0</inkml:trace>
  <inkml:trace contextRef="#ctx0" brushRef="#br0" timeOffset="98216.6277">25523 10654 0,'0'35'15,"0"0"1,18 1 0,0-19-16,17 19 15,-17-19-15,-1-17 16,-34-17 15,-1 17-15,18-18-16,18 18 31,-1-18-15,1 18-1,0 0-15,-1 0 0,-17 18 16,18-18 0,0 0-16,-1-18 15,1 18 1,-1 0-1,1 0-15,0 0 16,-1 0-16,19 0 16,-19 0-16</inkml:trace>
  <inkml:trace contextRef="#ctx0" brushRef="#br0" timeOffset="98788.6503">26705 10866 0,'53'141'16,"-35"-53"-16,-1 35 16,-17-87-16,18-1 0,-18-17 15,-18-54 1,1-52 0,-1 18-16,1-54 15,-1 71-15,18-70 16,0 52-16,0 18 15,35-35 1,-17 70-16,17 1 0,0 17 16,-17 17-16,-18 1 15,0 0-15,0 17 0,-18 35 16,1-52 0,-1 0-16,0 17 0,1-35 15,34-18 1</inkml:trace>
  <inkml:trace contextRef="#ctx0" brushRef="#br0" timeOffset="99184.0088">26988 10795 0,'0'18'16,"0"-1"-16,0-34 15,0-1 1,17-17-16,-17 17 15,18 0-15,-1 1 16,1 17-16,0 0 16,-1 0-16,1 0 15,0 17-15,-1-17 16,1 18 15,0-18-15,-18 18-16,17-18 0,-17 35 15,35-17 1,-17-1-16,0-17 16,-1-17-1,1-1-15,-18 0 16,18 1-16,-18-36 16,-18 35-16,0 1 15,1-1-15,-1 18 0,-17 0 16,17 18-16,36-1 15,-18 1-15</inkml:trace>
  <inkml:trace contextRef="#ctx0" brushRef="#br0" timeOffset="99974.2513">27570 10707 0,'-36'0'16,"1"35"-16,17 0 15,36 1 1,-18-19-16,53-17 16,-35 0-16,35-35 15,-36 17-15,1-52 16,-18 35-16,0-1 16,0 1-16,-18-36 15,1 36-15,-19-53 16,19 70-16,17-17 0,-18 0 15,0 35-15,18 17 16,0 54 0,0-18-16,18 0 0,17 53 15,1-71-15,-19 18 16,54 17-16,-54-52 16,36 0-1,-35-18-15,0-18 16,-18 0-16,0-17 15,0 17-15,0-17 16,-18 18-16,18 34 16,18 18-1,-18-17 1,0 0-16,35 17 16,-18-17-16,1-1 15,0-17-15,-1 0 0,1-17 16,0 17-16,-18-36 15,17 36-15,-17-17 16,18 17 15,-18 17-31,18-17 16,-18 18-16,17-18 16,1 18-1,-1-18-15,1 0 0,0-18 16,-1 18-16,-17-18 15,0 1 1,18-1 0,0 18-1,-18-18 1,17 18-16,1 0 31,0-17-31,-1-1 16,19 18-1,-19-17-15,18 17 16,-17-18-16,17 18 16,-17 0-16,17-18 0,18 1 15</inkml:trace>
  <inkml:trace contextRef="#ctx0" brushRef="#br0" timeOffset="100129.086">28399 10389 0,'0'53'16,"0"-17"-16,0 69 0,0-52 15,0 18-15,17-18 0,1-18 16,-18 18-16,35 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2255A-726A-9A48-A6F8-E5DE02AB05F2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66DB4-5F42-B543-BEA7-72381E21F1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28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71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5B99E-DD35-5942-AA9D-E7AED0CBF221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8712-A2E3-D94C-AF0E-9202615443C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158948" y="1135431"/>
            <a:ext cx="4467022" cy="4246699"/>
            <a:chOff x="349372" y="1061869"/>
            <a:chExt cx="4467022" cy="4246699"/>
          </a:xfrm>
        </p:grpSpPr>
        <p:sp>
          <p:nvSpPr>
            <p:cNvPr id="9" name="Title 1"/>
            <p:cNvSpPr txBox="1">
              <a:spLocks/>
            </p:cNvSpPr>
            <p:nvPr/>
          </p:nvSpPr>
          <p:spPr>
            <a:xfrm>
              <a:off x="349372" y="4502904"/>
              <a:ext cx="4467022" cy="80566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dirty="0"/>
                <a:t>deeplearning.ai</a:t>
              </a:r>
              <a:endParaRPr lang="en-US" sz="3600" b="1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2643" y="1061869"/>
              <a:ext cx="3840480" cy="3718639"/>
            </a:xfrm>
            <a:prstGeom prst="rect">
              <a:avLst/>
            </a:prstGeom>
          </p:spPr>
        </p:pic>
      </p:grpSp>
      <p:cxnSp>
        <p:nvCxnSpPr>
          <p:cNvPr id="11" name="Straight Connector 10"/>
          <p:cNvCxnSpPr/>
          <p:nvPr userDrawn="1"/>
        </p:nvCxnSpPr>
        <p:spPr>
          <a:xfrm>
            <a:off x="4544016" y="3459892"/>
            <a:ext cx="7442038" cy="0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81" y="153369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75599" y="6452092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Andrew</a:t>
            </a:r>
            <a:r>
              <a:rPr lang="en-US" sz="2000" baseline="0" dirty="0"/>
              <a:t> 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2216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5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7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5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8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6BF2-A000-A342-8715-CFDD940CF451}" type="datetimeFigureOut">
              <a:rPr lang="en-US" smtClean="0"/>
              <a:t>7/7/18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6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F6BF2-A000-A342-8715-CFDD940CF451}" type="datetimeFigureOut">
              <a:rPr lang="en-US" smtClean="0"/>
              <a:t>7/7/18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BFFA8-A37B-514E-97D8-E4D66854BE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4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customXml" Target="../ink/ink1.xml"/><Relationship Id="rId9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customXml" Target="../ink/ink2.xml"/><Relationship Id="rId13" Type="http://schemas.openxmlformats.org/officeDocument/2006/relationships/image" Target="../media/image18.png"/><Relationship Id="rId14" Type="http://schemas.openxmlformats.org/officeDocument/2006/relationships/customXml" Target="../ink/ink3.xml"/><Relationship Id="rId1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customXml" Target="../ink/ink4.xml"/><Relationship Id="rId9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customXml" Target="../ink/ink5.xml"/><Relationship Id="rId15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29779" y="1147154"/>
            <a:ext cx="72781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+mj-lt"/>
              </a:rPr>
              <a:t>One hidden layer</a:t>
            </a:r>
          </a:p>
          <a:p>
            <a:pPr algn="ctr"/>
            <a:r>
              <a:rPr lang="en-US" sz="6000" dirty="0">
                <a:latin typeface="+mj-lt"/>
              </a:rPr>
              <a:t>Neural Network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8676" y="3694186"/>
            <a:ext cx="620035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Backpropagation</a:t>
            </a:r>
          </a:p>
          <a:p>
            <a:pPr algn="ctr"/>
            <a:r>
              <a:rPr lang="en-US" sz="6000" dirty="0"/>
              <a:t>intuition (Optional)</a:t>
            </a: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18638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91440"/>
            <a:ext cx="10515600" cy="1325563"/>
          </a:xfrm>
        </p:spPr>
        <p:txBody>
          <a:bodyPr/>
          <a:lstStyle/>
          <a:p>
            <a:r>
              <a:rPr lang="en-US" dirty="0"/>
              <a:t>Computing gradients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3852" y="1478932"/>
            <a:ext cx="3756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entury Schoolbook" charset="0"/>
                <a:ea typeface="Century Schoolbook" charset="0"/>
                <a:cs typeface="Century Schoolbook" charset="0"/>
              </a:rPr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3339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en-US" sz="3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0954287"/>
                  </p:ext>
                </p:extLst>
              </p:nvPr>
            </p:nvGraphicFramePr>
            <p:xfrm>
              <a:off x="2891648" y="2771854"/>
              <a:ext cx="2841327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413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14" t="-1042" r="-428" b="-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696" y="2229888"/>
                <a:ext cx="344260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entury Schoolbook" charset="0"/>
                          <a:cs typeface="Century Schoolbook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352" y="2829635"/>
                <a:ext cx="518604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887" y="3429381"/>
                <a:ext cx="344069" cy="4924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>
            <a:stCxn id="6" idx="3"/>
            <a:endCxn id="5" idx="1"/>
          </p:cNvCxnSpPr>
          <p:nvPr/>
        </p:nvCxnSpPr>
        <p:spPr>
          <a:xfrm>
            <a:off x="1983956" y="2476110"/>
            <a:ext cx="907692" cy="585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  <a:endCxn id="5" idx="1"/>
          </p:cNvCxnSpPr>
          <p:nvPr/>
        </p:nvCxnSpPr>
        <p:spPr>
          <a:xfrm flipV="1">
            <a:off x="1983956" y="3061414"/>
            <a:ext cx="907692" cy="61418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5" idx="1"/>
          </p:cNvCxnSpPr>
          <p:nvPr/>
        </p:nvCxnSpPr>
        <p:spPr>
          <a:xfrm flipV="1">
            <a:off x="1983956" y="3061414"/>
            <a:ext cx="907692" cy="1444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7133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𝑧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2935507"/>
                  </p:ext>
                </p:extLst>
              </p:nvPr>
            </p:nvGraphicFramePr>
            <p:xfrm>
              <a:off x="6378460" y="2776067"/>
              <a:ext cx="1984918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84918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07" t="-1042" r="-920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8363378" y="3057229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54332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𝑦</m:t>
                                </m:r>
                                <m:r>
                                  <a:rPr lang="en-US" sz="3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7479357"/>
                  </p:ext>
                </p:extLst>
              </p:nvPr>
            </p:nvGraphicFramePr>
            <p:xfrm>
              <a:off x="8989522" y="2776067"/>
              <a:ext cx="1379322" cy="579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379322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41" t="-1042" r="-1322" b="-2083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5732975" y="3061518"/>
            <a:ext cx="616390" cy="41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="" xmlns:a16="http://schemas.microsoft.com/office/drawing/2014/main" id="{178C596A-E95A-4C72-AD01-D621A2342699}"/>
                  </a:ext>
                </a:extLst>
              </p14:cNvPr>
              <p14:cNvContentPartPr/>
              <p14:nvPr/>
            </p14:nvContentPartPr>
            <p14:xfrm>
              <a:off x="1905120" y="857160"/>
              <a:ext cx="10058760" cy="586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8C596A-E95A-4C72-AD01-D621A234269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5760" y="847800"/>
                <a:ext cx="10077480" cy="588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8853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4690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864869"/>
                  </p:ext>
                </p:extLst>
              </p:nvPr>
            </p:nvGraphicFramePr>
            <p:xfrm>
              <a:off x="1043255" y="1984451"/>
              <a:ext cx="2532173" cy="46908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532173"/>
                  </a:tblGrid>
                  <a:tr h="4690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2"/>
                          <a:stretch>
                            <a:fillRect l="-240" t="-1282" r="-481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40" y="1366568"/>
                <a:ext cx="31328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961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31348"/>
                <a:ext cx="763029" cy="38510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9" y="2777449"/>
                <a:ext cx="548640" cy="3846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[1]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02161"/>
                  </p:ext>
                </p:extLst>
              </p:nvPr>
            </p:nvGraphicFramePr>
            <p:xfrm>
              <a:off x="3792374" y="1984450"/>
              <a:ext cx="1960612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2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6"/>
                          <a:stretch>
                            <a:fillRect l="-311" t="-85897" r="-621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3586054" y="2202857"/>
            <a:ext cx="206320" cy="1205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ℒ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y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2798945"/>
                  </p:ext>
                </p:extLst>
              </p:nvPr>
            </p:nvGraphicFramePr>
            <p:xfrm>
              <a:off x="10962552" y="1984450"/>
              <a:ext cx="1229448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29448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7"/>
                          <a:stretch>
                            <a:fillRect l="-495" t="-1282" r="-1485" b="-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13" name="Straight Arrow Connector 12"/>
          <p:cNvCxnSpPr>
            <a:stCxn id="6" idx="3"/>
            <a:endCxn id="3" idx="1"/>
          </p:cNvCxnSpPr>
          <p:nvPr/>
        </p:nvCxnSpPr>
        <p:spPr>
          <a:xfrm flipV="1">
            <a:off x="763029" y="2218993"/>
            <a:ext cx="280226" cy="7507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𝑥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6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4011689"/>
                  </p:ext>
                </p:extLst>
              </p:nvPr>
            </p:nvGraphicFramePr>
            <p:xfrm>
              <a:off x="5969932" y="1980365"/>
              <a:ext cx="2606140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606140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8"/>
                          <a:stretch>
                            <a:fillRect l="-234" t="-1282" r="-467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</a:tblGrid>
                  <a:tr h="46908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= </m:t>
                                </m:r>
                                <m:r>
                                  <a:rPr lang="en-US" sz="2200" b="0" i="1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𝜎</m:t>
                                </m:r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latin typeface="Cambria Math" charset="0"/>
                                        <a:ea typeface="Century Schoolbook" charset="0"/>
                                        <a:cs typeface="Century Schoolbook" charset="0"/>
                                      </a:rPr>
                                      <m:t>[2]</m:t>
                                    </m:r>
                                  </m:sup>
                                </m:sSup>
                                <m:r>
                                  <a:rPr lang="en-US" sz="2200" b="0" i="0" smtClean="0">
                                    <a:latin typeface="Cambria Math" charset="0"/>
                                    <a:ea typeface="Century Schoolbook" charset="0"/>
                                    <a:cs typeface="Century Schoolbook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200" i="0" dirty="0">
                            <a:latin typeface="Century Schoolbook" charset="0"/>
                            <a:ea typeface="Century Schoolbook" charset="0"/>
                            <a:cs typeface="Century Schoolbook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816165"/>
                  </p:ext>
                </p:extLst>
              </p:nvPr>
            </p:nvGraphicFramePr>
            <p:xfrm>
              <a:off x="8782331" y="1984450"/>
              <a:ext cx="1960616" cy="46908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60616"/>
                  </a:tblGrid>
                  <a:tr h="4690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9"/>
                          <a:stretch>
                            <a:fillRect l="-310" t="-85897" r="-619" b="-11282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81" name="Straight Arrow Connector 80"/>
          <p:cNvCxnSpPr/>
          <p:nvPr/>
        </p:nvCxnSpPr>
        <p:spPr>
          <a:xfrm>
            <a:off x="5755643" y="2202857"/>
            <a:ext cx="21428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3"/>
            <a:endCxn id="71" idx="1"/>
          </p:cNvCxnSpPr>
          <p:nvPr/>
        </p:nvCxnSpPr>
        <p:spPr>
          <a:xfrm>
            <a:off x="8576072" y="2214908"/>
            <a:ext cx="206259" cy="40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71" idx="3"/>
            <a:endCxn id="12" idx="1"/>
          </p:cNvCxnSpPr>
          <p:nvPr/>
        </p:nvCxnSpPr>
        <p:spPr>
          <a:xfrm>
            <a:off x="10742947" y="2218993"/>
            <a:ext cx="21960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" idx="3"/>
            <a:endCxn id="3" idx="1"/>
          </p:cNvCxnSpPr>
          <p:nvPr/>
        </p:nvCxnSpPr>
        <p:spPr>
          <a:xfrm flipV="1">
            <a:off x="763029" y="2218993"/>
            <a:ext cx="280226" cy="490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4" idx="3"/>
            <a:endCxn id="3" idx="1"/>
          </p:cNvCxnSpPr>
          <p:nvPr/>
        </p:nvCxnSpPr>
        <p:spPr>
          <a:xfrm>
            <a:off x="763029" y="1551234"/>
            <a:ext cx="280226" cy="66775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Neural network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4769" y="952899"/>
                <a:ext cx="763029" cy="38510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  <a:ea typeface="Century Schoolbook" charset="0"/>
                              <a:cs typeface="Century Schoolbook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292" y="1456271"/>
                <a:ext cx="548640" cy="38465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/>
          <p:cNvCxnSpPr>
            <a:stCxn id="36" idx="3"/>
          </p:cNvCxnSpPr>
          <p:nvPr/>
        </p:nvCxnSpPr>
        <p:spPr>
          <a:xfrm>
            <a:off x="5969932" y="1648600"/>
            <a:ext cx="195613" cy="30673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5" idx="3"/>
          </p:cNvCxnSpPr>
          <p:nvPr/>
        </p:nvCxnSpPr>
        <p:spPr>
          <a:xfrm>
            <a:off x="6027798" y="1145452"/>
            <a:ext cx="371228" cy="712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B94378E3-5F47-4B3C-876F-357F2AF3933D}"/>
                  </a:ext>
                </a:extLst>
              </p14:cNvPr>
              <p14:cNvContentPartPr/>
              <p14:nvPr/>
            </p14:nvContentPartPr>
            <p14:xfrm>
              <a:off x="120600" y="368280"/>
              <a:ext cx="12027240" cy="631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94378E3-5F47-4B3C-876F-357F2AF393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1240" y="358920"/>
                <a:ext cx="12045960" cy="63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="" xmlns:a16="http://schemas.microsoft.com/office/drawing/2014/main" id="{027A3678-F7B4-45A7-A3E2-B570D4CFD8E8}"/>
                  </a:ext>
                </a:extLst>
              </p14:cNvPr>
              <p14:cNvContentPartPr/>
              <p14:nvPr/>
            </p14:nvContentPartPr>
            <p14:xfrm>
              <a:off x="1200240" y="2698920"/>
              <a:ext cx="7499520" cy="3079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027A3678-F7B4-45A7-A3E2-B570D4CFD8E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90880" y="2689560"/>
                <a:ext cx="7518240" cy="309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98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="" xmlns:a16="http://schemas.microsoft.com/office/drawing/2014/main" id="{CA766578-7C76-4C8A-BDFD-5AB2094E6D14}"/>
                  </a:ext>
                </a:extLst>
              </p:cNvPr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A766578-7C76-4C8A-BDFD-5AB2094E6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6F0F5982-A786-4A86-9058-7D0509AF4AB2}"/>
                  </a:ext>
                </a:extLst>
              </p14:cNvPr>
              <p14:cNvContentPartPr/>
              <p14:nvPr/>
            </p14:nvContentPartPr>
            <p14:xfrm>
              <a:off x="5410080" y="1263600"/>
              <a:ext cx="4566240" cy="4375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F0F5982-A786-4A86-9058-7D0509AF4A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0720" y="1254240"/>
                <a:ext cx="4584960" cy="439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017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i="1">
                          <a:latin typeface="Cambria Math" charset="0"/>
                        </a:rPr>
                        <m:t>−</m:t>
                      </m:r>
                      <m:r>
                        <a:rPr lang="en-US" sz="2800" i="1">
                          <a:latin typeface="Cambria Math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1384745"/>
                <a:ext cx="2502223" cy="4492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i="1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i="1">
                              <a:latin typeface="Cambria Math" charset="0"/>
                            </a:rPr>
                            <m:t>[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charset="0"/>
                            </a:rPr>
                            <m:t>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2238848"/>
                <a:ext cx="2961132" cy="5032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3146876"/>
                <a:ext cx="2084481" cy="4492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8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8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000979"/>
                <a:ext cx="4780283" cy="460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4866367"/>
                <a:ext cx="2636556" cy="4492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800" b="0" i="1" smtClean="0">
                          <a:latin typeface="Cambria Math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13" y="5720471"/>
                <a:ext cx="2084481" cy="4492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/>
          <p:cNvCxnSpPr/>
          <p:nvPr/>
        </p:nvCxnSpPr>
        <p:spPr>
          <a:xfrm flipH="1">
            <a:off x="4941041" y="1360346"/>
            <a:ext cx="0" cy="52532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1429817"/>
                <a:ext cx="2209772" cy="385105"/>
              </a:xfrm>
              <a:prstGeom prst="rect">
                <a:avLst/>
              </a:prstGeom>
              <a:blipFill>
                <a:blip r:embed="rId8"/>
                <a:stretch>
                  <a:fillRect l="-3039" t="-4762" r="-2486"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𝐴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𝑇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2143501"/>
                <a:ext cx="2986138" cy="6939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3021826"/>
                <a:ext cx="7293984" cy="6939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[2]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′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charset="0"/>
                            </a:rPr>
                            <m:t>Z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0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066702"/>
                <a:ext cx="4180375" cy="3948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𝑋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4744058"/>
                <a:ext cx="2635978" cy="69390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charset="0"/>
                            </a:rPr>
                            <m:t>[1]</m:t>
                          </m:r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charset="0"/>
                            </a:rPr>
                            <m:t>𝑚</m:t>
                          </m:r>
                        </m:den>
                      </m:f>
                      <m:r>
                        <a:rPr lang="en-US" sz="2400" b="0" i="1" smtClean="0">
                          <a:latin typeface="Cambria Math" charset="0"/>
                        </a:rPr>
                        <m:t>𝑛𝑝</m:t>
                      </m:r>
                      <m:r>
                        <a:rPr lang="en-US" sz="2400" b="0" i="1" smtClean="0"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𝑠𝑢𝑚</m:t>
                      </m:r>
                      <m:r>
                        <a:rPr lang="en-US" sz="2400" b="0" i="0" smtClean="0">
                          <a:latin typeface="Cambria Math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𝑍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𝑎𝑥𝑖𝑠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=1,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𝑘𝑒𝑒𝑝𝑑𝑖𝑚𝑠</m:t>
                      </m:r>
                      <m:r>
                        <a:rPr lang="en-US" sz="2400" b="0" i="1" smtClean="0">
                          <a:latin typeface="Cambria Math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charset="0"/>
                        </a:rPr>
                        <m:t>𝑇𝑟𝑢𝑒</m:t>
                      </m:r>
                      <m:r>
                        <a:rPr lang="en-US" sz="2400" b="0" i="0" smtClean="0">
                          <a:latin typeface="Cambria Math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10" y="5610769"/>
                <a:ext cx="7304244" cy="10016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182880" y="91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/>
              <a:t>Summary of gradient descent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="" xmlns:a16="http://schemas.microsoft.com/office/drawing/2014/main" id="{73283087-141E-4E41-9B53-1BB264140422}"/>
                  </a:ext>
                </a:extLst>
              </p14:cNvPr>
              <p14:cNvContentPartPr/>
              <p14:nvPr/>
            </p14:nvContentPartPr>
            <p14:xfrm>
              <a:off x="177840" y="1644480"/>
              <a:ext cx="11334960" cy="3213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283087-141E-4E41-9B53-1BB26414042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8480" y="1635120"/>
                <a:ext cx="11353680" cy="323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601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7401</TotalTime>
  <Words>70</Words>
  <Application>Microsoft Macintosh PowerPoint</Application>
  <PresentationFormat>寬螢幕</PresentationFormat>
  <Paragraphs>43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Calibri</vt:lpstr>
      <vt:lpstr>Calibri Light</vt:lpstr>
      <vt:lpstr>Cambria Math</vt:lpstr>
      <vt:lpstr>Century Schoolbook</vt:lpstr>
      <vt:lpstr>Mangal</vt:lpstr>
      <vt:lpstr>Arial</vt:lpstr>
      <vt:lpstr>Office Theme</vt:lpstr>
      <vt:lpstr>PowerPoint 簡報</vt:lpstr>
      <vt:lpstr>Computing gradients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Younes Bensouda Mourri</dc:creator>
  <cp:lastModifiedBy>Beixi Chen</cp:lastModifiedBy>
  <cp:revision>22</cp:revision>
  <dcterms:created xsi:type="dcterms:W3CDTF">2017-07-06T20:14:27Z</dcterms:created>
  <dcterms:modified xsi:type="dcterms:W3CDTF">2018-07-12T11:24:29Z</dcterms:modified>
</cp:coreProperties>
</file>