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8"/>
    <p:restoredTop sz="59532"/>
  </p:normalViewPr>
  <p:slideViewPr>
    <p:cSldViewPr snapToGrid="0" snapToObjects="1">
      <p:cViewPr varScale="1">
        <p:scale>
          <a:sx n="56" d="100"/>
          <a:sy n="56" d="100"/>
        </p:scale>
        <p:origin x="2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55:20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233.2529">4039 9084 0,'36'0'16,"-19"0"-16,1-18 0,17 18 16,0 0-1,-17-17-15,0 17 16,-1-18-16,-17 0 15</inkml:trace>
  <inkml:trace contextRef="#ctx0" brushRef="#br0" timeOffset="378.522">4145 9049 0,'-35'35'15,"17"0"1,18 1 0,0 17-1,0-18-15,18-18 0,0 1 16,17-18-1,-18 0 1,1 0 0</inkml:trace>
  <inkml:trace contextRef="#ctx0" brushRef="#br0" timeOffset="617.4647">4269 9190 0,'0'35'15,"-18"-17"-15,18-1 0,0 1 16,18 0 0,-1-18-16,1 0 0,17-18 15,-35 0 1,18 18-16,-18-35 16,0 18-16,-18-1 0,18 0 15,-17 18-15,-19-17 16,19 17-16,17 17 0,-18-17 15,18 18-15</inkml:trace>
  <inkml:trace contextRef="#ctx0" brushRef="#br0" timeOffset="918.3484">4427 9102 0,'18'-18'0,"0"0"15,-1 18 1,1-17-16,0 17 16,-1 0-16,1 17 15,-18 1-15,0 0 16,17 17-16,-17-17 16,0 17-16,0-17 15,0-1-15,0 1 0,0-1 0,0 1 16,0 0-1,-35-18-15,18 0 16,-1 0-16,-17-18 16,-1 0-1</inkml:trace>
  <inkml:trace contextRef="#ctx0" brushRef="#br0" timeOffset="1139.9109">4621 9419 0,'18'0'15,"17"0"1,-17 0-16,0 0 16</inkml:trace>
  <inkml:trace contextRef="#ctx0" brushRef="#br0" timeOffset="1251.7291">4604 9560 0,'17'18'16,"36"-18"-1,0 0 1,-35 0-16</inkml:trace>
  <inkml:trace contextRef="#ctx0" brushRef="#br0" timeOffset="1902.5763">4957 9225 0,'17'0'15,"18"18"1,-17-1-16,35 19 16,-35-19-16,-1 36 15,1-17-15,-18-1 16,0 0-16,0 0 0,-18-17 16,18 17-16,0-17 0,-17 17 15,17-17 1,35-1-1,0 1-15,0-18 16,18 18-16,-35-18 16,17 17-16,-17-17 15</inkml:trace>
  <inkml:trace contextRef="#ctx0" brushRef="#br0" timeOffset="3625.9212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3861.7976">8678 9172 0,'53'0'16,"0"-17"-1,-18-1-15,1 0 16,-19 18-16,1-17 15</inkml:trace>
  <inkml:trace contextRef="#ctx0" brushRef="#br0" timeOffset="4009.889">8749 9190 0,'0'35'0,"0"0"15,18 1 1,-1-36-16,1 35 15,-1-35-15,1 0 0,0 0 16,17 0-16,-17 0 16</inkml:trace>
  <inkml:trace contextRef="#ctx0" brushRef="#br0" timeOffset="4193.6403">8961 9137 0,'0'53'16,"0"0"-16,0-18 15,17 0 1,1-35 0,-1 0-16,-17-17 15</inkml:trace>
  <inkml:trace contextRef="#ctx0" brushRef="#br0" timeOffset="4476.2634">9084 9102 0,'18'-18'16,"-1"18"-16,1 0 16,0-18-1,-1 18-15,1 18 16,17 17-1,-35-17-15,18 17 16,-1-17 0,-17 0-16,0-1 0,0 1 15,0-1-15,-17 1 16,-1 0-16,1-18 16,-1 17-16,0-17 15,1 0-15</inkml:trace>
  <inkml:trace contextRef="#ctx0" brushRef="#br0" timeOffset="4704.1525">9472 9366 0,'18'0'0,"-1"0"16,1 0 0,0 0-16,-1 0 15</inkml:trace>
  <inkml:trace contextRef="#ctx0" brushRef="#br0" timeOffset="4816.3561">9454 9472 0,'18'35'15,"0"-35"-15,-1 0 16,19 0-16,-19 0 16,36 0-16</inkml:trace>
  <inkml:trace contextRef="#ctx0" brushRef="#br0" timeOffset="5155.1058">9825 9119 0,'35'-17'16,"18"17"0,-35 0-16,17 35 15,0 0-15,-35 1 0,0-1 16,-17 35 0,-19 1-16,36-36 15,-17 36-15,17-54 16,0 1-16,53 35 15,-36-53-15,19 18 16,-1-1-16,0-17 0,36 0 16,-18 18-1</inkml:trace>
  <inkml:trace contextRef="#ctx0" brushRef="#br0" timeOffset="9336.2591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9593.3757">6103 10777 0,'18'0'31,"-1"0"-31,19-17 16,-1 17-16,18 0 16,-18 0-16,18-18 15,-35 18-15,-1 0 16</inkml:trace>
  <inkml:trace contextRef="#ctx0" brushRef="#br0" timeOffset="9753.7987">6174 10883 0,'17'71'16,"1"17"-1,35-17 1,-36-54-16,1 1 15,35-1-15,-35-17 16,35-17-16</inkml:trace>
  <inkml:trace contextRef="#ctx0" brushRef="#br0" timeOffset="10059.8727">6579 10813 0,'0'17'31,"0"1"-15,0 0-16,0 17 15,0 0 1,0 0-16,0 1 16,0-19-16,0 1 0,18 0 15,-18-1-15,18 1 16,-1-18 0,1 0-16</inkml:trace>
  <inkml:trace contextRef="#ctx0" brushRef="#br0" timeOffset="10410.9238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12953.973">7479 11218 0,'18'0'15,"-1"0"1,18 18-16,18-18 16,-17-18-16,-1 18 15,-17 0-15,17-17 16,-18 17-16,1 0 16,-36 0-1</inkml:trace>
  <inkml:trace contextRef="#ctx0" brushRef="#br0" timeOffset="13097.6238">7497 11412 0,'35'18'16,"18"-18"-1,17 0-15,-52-18 16,35 18-16</inkml:trace>
  <inkml:trace contextRef="#ctx0" brushRef="#br0" timeOffset="15422.1201">8555 10742 0,'18'0'0,"34"-18"15,-34 1-15,35-1 16,-18 18-16,18-17 16,-18 17-16,-17 0 15,0 0-15,17 0 16</inkml:trace>
  <inkml:trace contextRef="#ctx0" brushRef="#br0" timeOffset="15771.3725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16750.4439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18241.1388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18718.7348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19214.1174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19729.8366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22166.2853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22673.548">13829 10372 0,'18'0'31,"17"-18"-15,0 18-16,-17 0 0,52-18 16,-34 18-1,-19-17-15,1 17 0,-1 0 16,-17-18-16</inkml:trace>
  <inkml:trace contextRef="#ctx0" brushRef="#br0" timeOffset="22883.6576">13864 10460 0,'0'53'16,"0"-36"-16,0 19 0,18-19 15,-1 19-15,1-1 16,35-17-16,-35-1 15,35-17 1,-36 0-16,18 0 16</inkml:trace>
  <inkml:trace contextRef="#ctx0" brushRef="#br0" timeOffset="23083.2885">14199 10495 0,'0'18'0,"18"35"16,-18-36-16,18 19 0,-1-1 16,1-35-16,17 18 15</inkml:trace>
  <inkml:trace contextRef="#ctx0" brushRef="#br0" timeOffset="23379.3348">14411 10336 0,'18'36'15,"17"-19"1,-35 1-16,35 0 16,-35-1-16,35 36 15,-35-35-15,18 35 16,-18-18-16,0-17 16,-18 17-16,18-17 15,-17-18-15,-1 0 16,1 0-1,-1 0-15,0 0 16,18-18-16</inkml:trace>
  <inkml:trace contextRef="#ctx0" brushRef="#br0" timeOffset="23662.217">14605 10989 0,'18'18'16,"-1"-18"-16,36 0 16,0-18-1,-35 18-15,-1 0 0</inkml:trace>
  <inkml:trace contextRef="#ctx0" brushRef="#br0" timeOffset="23790.6806">14587 11236 0,'36'18'16,"17"-18"-16,-18-18 15,18 0-15,-18 1 16</inkml:trace>
  <inkml:trace contextRef="#ctx0" brushRef="#br0" timeOffset="24175.3084">15011 10460 0,'17'0'0,"1"-18"16,70-17 0,-35 17-16,-18 1 15,18-1-15,-17 0 0,-1 18 0,0-17 16,-17-1 0</inkml:trace>
  <inkml:trace contextRef="#ctx0" brushRef="#br0" timeOffset="24441.4093">15187 10566 0,'18'106'16,"-1"35"0,-17-53-16,0 0 15,0 0-15,0 71 16,18-88-16,-18 52 15,0-52-15,35 17 16,-17-53-16,17 36 16,-17-54-16,35 19 15,-18-36-15,-17 0 16,17 17-16,-17-17 0,-1 0 16,19 0-16</inkml:trace>
  <inkml:trace contextRef="#ctx0" brushRef="#br0" timeOffset="24830.4913">15663 10478 0,'-17'52'16,"-1"37"-16,18-19 16,18 1-1,17-54-15,0 19 0,36-19 16,-18-17-1,-18 0-15,0-53 16,-17 36-16,-18-54 16,0 36-16,-18 0 15,-17-36-15,0 36 16,-18-18-16,35 35 16,-17 1-16,17 17 15</inkml:trace>
  <inkml:trace contextRef="#ctx0" brushRef="#br0" timeOffset="25163.5873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25636.7227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26482.1872">13494 11183 0,'0'-18'16,"0"1"-1,17 17 1,-17-18-16,0 36 47,-17-1-32,17 19-15,-18-1 16,18 0-16,0-17 16,0 0-16,0 34 15,0-34-15,18 0 16,-1-1-16,1-17 15</inkml:trace>
  <inkml:trace contextRef="#ctx0" brushRef="#br0" timeOffset="30207.9181">13811 12065 0,'36'18'15,"-19"-1"-15,18 36 16,-17-18-16,17 1 16,18 17-16,-17-36 15,-1 1-15,0 35 16,0-35-16,-35-1 16,18 1-16</inkml:trace>
  <inkml:trace contextRef="#ctx0" brushRef="#br0" timeOffset="30564.4668">13776 12294 0,'-18'0'16,"18"-17"-16,0-1 16,0-35-16,18 35 15,-18-52-15,18 52 16,-1-35-1,-17 18-15,18 0 16,0 17-16,-1 1 16,1 17-1,17 0-15,0 0 16,18 17-16,-35 1 16,17-18-16</inkml:trace>
  <inkml:trace contextRef="#ctx0" brushRef="#br0" timeOffset="33016.4962">6315 12047 0,'0'18'16,"17"0"-16,1-1 16,35 36-1,35-18 1,-53-17-16,54 17 15,-72-17-15,19 17 16,-19-35-16</inkml:trace>
  <inkml:trace contextRef="#ctx0" brushRef="#br0" timeOffset="33301.7489">6262 12206 0,'-18'0'16,"36"-18"15,-1-17-15,-17 18-16,0-36 15,0 17-15,0 19 16,-17-36-16,17 35 15,0 1-15,0-1 16,0 36 0,53-18-1,-18 0-15,36 0 16,-36 17-16</inkml:trace>
  <inkml:trace contextRef="#ctx0" brushRef="#br0" timeOffset="42700.4903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2993.8338">6015 13282 0,'18'0'32,"-1"0"-32,36 18 15,-35-18-15,-1-18 0,19 18 16,-19 0-16,19 0 15,-19 0-15</inkml:trace>
  <inkml:trace contextRef="#ctx0" brushRef="#br0" timeOffset="43250.3364">6068 13317 0,'0'36'16,"0"-19"-1,0 19-15,17 16 16,-17-16-16,18 17 16,0-36-16,-1 36 15,1-53-15,0 18 16,-1 0-16,1-18 15,17 0-15,-17 0 16</inkml:trace>
  <inkml:trace contextRef="#ctx0" brushRef="#br0" timeOffset="43494.6362">6421 13370 0,'0'36'16,"0"-1"0,0-18-16,17 19 15,-17-19-15,18 1 16,-18 0-16,0-1 15,17 1-15</inkml:trace>
  <inkml:trace contextRef="#ctx0" brushRef="#br0" timeOffset="43866.5633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44244.7835">6579 14199 0,'0'36'16,"0"17"0,18-36-16,-18 1 15,0 17-15,18 0 16,-18 1-16,0-19 0,0 19 15</inkml:trace>
  <inkml:trace contextRef="#ctx0" brushRef="#br0" timeOffset="45234.8574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45513.8553">7920 13264 0,'18'-17'0,"-1"17"15,1 0-15,17 0 16,0-18-16,-17 18 15,17 0-15,-17-17 16</inkml:trace>
  <inkml:trace contextRef="#ctx0" brushRef="#br0" timeOffset="45690.9792">7955 13353 0,'18'53'16,"-18"17"0,0-52-16,35 35 15,0-18-15,-17-35 0,0 18 16,17-1-16,0-17 16,-17 0-16</inkml:trace>
  <inkml:trace contextRef="#ctx0" brushRef="#br0" timeOffset="45981.2584">8237 13353 0,'0'17'15,"0"1"1,0 0 0,0-1-1,0 1 1,0-1-16,18 1 16,-18 0-1,0-1 16</inkml:trace>
  <inkml:trace contextRef="#ctx0" brushRef="#br0" timeOffset="46587.956">6914 13864 0,'18'0'16,"17"0"-1,-17 0-15,17 0 16,1 0-16,-1 0 16,-18 0-16,1 0 0,0 18 15</inkml:trace>
  <inkml:trace contextRef="#ctx0" brushRef="#br0" timeOffset="46709.3962">6950 13988 0,'35'17'16,"-17"-17"-16,35 18 15,-36-18-15</inkml:trace>
  <inkml:trace contextRef="#ctx0" brushRef="#br0" timeOffset="47675.6785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48361.0813">8149 14076 0,'18'17'15,"-1"-17"1,19 0-16,17 18 15,-36-18-15,19 18 16,-36-1-16,0 19 16,-18-19-16,-17 36 15,17-35-15,0 17 16,1-17-16,17-1 16,17-17-1,1 0-15,35 0 16,-35 0-16,17 0 15</inkml:trace>
  <inkml:trace contextRef="#ctx0" brushRef="#br0" timeOffset="51186.8039">9525 4392 0,'-18'0'0,"36"-18"31,35-52-15,-18 35-16,18-18 0,18-18 15,-1 1-15,1-19 0,88-52 16,-71 53-16,-18 18 16,54-54-16,-89 89 15,-17 0-15,-18 17 16,-18 18 0,0 18-16</inkml:trace>
  <inkml:trace contextRef="#ctx0" brushRef="#br0" timeOffset="51512.9646">9719 3828 0,'-35'35'16,"-1"35"0,1 19-1,18-54-15,-1 53 16,0-17-16,18-36 16,18-17-16,0 17 15,17-35-15,35 0 16,-34 0-16,52-35 15,-35 17-15,17-17 16,-52 35-16,0 0 16</inkml:trace>
  <inkml:trace contextRef="#ctx0" brushRef="#br0" timeOffset="52254.3476">9384 7461 0,'0'-17'47,"35"-19"-31,-17 1-1,17 0-15,36-71 0,-36 35 16,71-70 0,-36 53-16,36-88 15,-53 105-15,18-35 16,-36 53-16,-35 36 0,18-19 15,-18 19 1,0 34-16,-18-17 0</inkml:trace>
  <inkml:trace contextRef="#ctx0" brushRef="#br0" timeOffset="52647.7919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4049.3039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4566.0531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4738.967">13564 13952 0,'18'0'0,"35"-17"15,-18-1-15,36 18 16,-36 0-1,-17 0-15,-1 0 16</inkml:trace>
  <inkml:trace contextRef="#ctx0" brushRef="#br0" timeOffset="66167.0467">14005 13247 0,'18'0'0,"0"-18"16,-1 18-16,18 0 15,-17 0-15,17-17 16,-17 17 0,0 0-16</inkml:trace>
  <inkml:trace contextRef="#ctx0" brushRef="#br0" timeOffset="66328.552">14041 13353 0,'0'53'16,"17"-1"-1,1-16-15,17-1 16,-17-17 0,-1-18-16,19 0 15</inkml:trace>
  <inkml:trace contextRef="#ctx0" brushRef="#br0" timeOffset="66500.3085">14252 13423 0,'0'53'15,"0"-35"1,0-1-16,18 19 15,0-19-15</inkml:trace>
  <inkml:trace contextRef="#ctx0" brushRef="#br0" timeOffset="66825.5279">14393 13264 0,'18'18'0,"0"-18"15,17 18 1,-17-18-16,-1 0 16,1 35-1,-18-17-15,35 35 16,-35-36-16,0 18 0,18-17 15,-18 35-15,0-35 16,0 17-16,0-17 16,-18-18-1,0 0 1,1-18-16,-18 0 16,17 18-1</inkml:trace>
  <inkml:trace contextRef="#ctx0" brushRef="#br0" timeOffset="67059.0451">14358 14146 0,'18'53'16,"-18"-17"-16,17 34 15,-17-52-15,0 17 0,0-17 16,0-1-16,-17 1 16</inkml:trace>
  <inkml:trace contextRef="#ctx0" brushRef="#br0" timeOffset="67709.2917">15522 13758 0,'0'18'16,"36"-18"-16,-1 0 15,0 0-15,0 0 16,1 0-16,52 0 16,-53 0-16,-17 0 0,-1 0 15</inkml:trace>
  <inkml:trace contextRef="#ctx0" brushRef="#br0" timeOffset="67842.2464">15646 13935 0,'70'17'16,"1"1"-1,-36-18-15,36 0 16</inkml:trace>
  <inkml:trace contextRef="#ctx0" brushRef="#br0" timeOffset="85942.9357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86243.3248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86381.8251">17110 13935 0,'17'17'15,"19"-17"-15,-19 18 16,19-18-16,-1 0 0,18 0 15,-18 0-15,36-18 16,-36 1-16,-17-1 0</inkml:trace>
  <inkml:trace contextRef="#ctx0" brushRef="#br0" timeOffset="86649.1827">17445 13088 0,'18'-18'15,"-1"18"-15,1 0 0,-1 0 16,1 0-16,17 0 0,-17 18 15,35-18-15,-18 0 16,0 0 0</inkml:trace>
  <inkml:trace contextRef="#ctx0" brushRef="#br0" timeOffset="86827.176">17533 13176 0,'0'88'16,"0"-52"-16,18 17 16,-18-18-16,0-17 0,35 17 15,-35-18-15,35-17 16,-17 0-16,17-35 16,-17 18-1,-1-1-15</inkml:trace>
  <inkml:trace contextRef="#ctx0" brushRef="#br0" timeOffset="86989.1098">17762 13264 0,'-17'36'0,"17"-1"16,0 18-1,0-35-15,0-1 0,17 1 16,-17-1-1,18-17-15,-18-17 16</inkml:trace>
  <inkml:trace contextRef="#ctx0" brushRef="#br0" timeOffset="87266.3722">17868 13106 0,'18'0'0,"-1"0"15,1 17-15,0-17 16,-1 36-16,-17-1 16,18 0-1,0 0-15,-18-17 0,17 35 16,1-18 0,0-17-16,-18 0 0,-18-1 15,18 1 1,-18-18-16,1 0 15,-1-18-15,0 1 16,1 17-16,-1-18 16</inkml:trace>
  <inkml:trace contextRef="#ctx0" brushRef="#br0" timeOffset="88034.927">17657 14041 0,'17'17'94,"18"1"-78,-17-1-16,17 1 15,-17-18-15,17 35 16,-17-35-16,-18 53 16,-18-35-16,1 53 15,-19-54-15,19 18 16,-1-17-16,18 0 15,0-1-15,35 1 16,-17 0-16,17-18 16,-17 0-16,17 0 15</inkml:trace>
  <inkml:trace contextRef="#ctx0" brushRef="#br0" timeOffset="104080.4959">11553 5574 0,'18'0'0,"-18"-18"16,18 1-16,17-36 15,0 17-15,36-52 16,-18 35-16,-18-17 16,18 17-16,0 0 0,0 0 15,-18 0-15,0 18 0,1 0 0,-1-36 16,-17 53 0,-18 1-16,-18 17 15</inkml:trace>
  <inkml:trace contextRef="#ctx0" brushRef="#br0" timeOffset="104379.8137">11642 5115 0,'0'18'16,"-18"35"0,0-18-16,1 71 15,17-71-15,-18 71 16,18-71-16,0 1 16,0-1-16,35-17 15,1-1 1,-1-17-16,0-17 0,36-1 15,-1 0 1,-52 18-16</inkml:trace>
  <inkml:trace contextRef="#ctx0" brushRef="#br0" timeOffset="105079.0155">11589 7444 0,'17'0'31,"19"53"-31,-19-18 15,19 0-15,17 36 16,-18-36-16,18 18 0,17 35 16,-34-53-16,16 36 15,-16-53 1,17-18-16,-36 0 16,1-18-16,-18 0 15</inkml:trace>
  <inkml:trace contextRef="#ctx0" brushRef="#br0" timeOffset="105368.2818">11571 7885 0,'0'0'0,"0"-18"15,18-53-15,-18 18 16,17 1-16,1-54 16,-18 53-16,18 0 15,-18-53-15,17 71 16,-17 0-16,18-1 16,-18 19-16,18 17 0,17 17 15,-17 19-15,34 16 16,-16-34-1,-1 0-15,36-1 16</inkml:trace>
  <inkml:trace contextRef="#ctx0" brushRef="#br0" timeOffset="108003.6321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108259.7798">14288 3263 0,'17'-17'15,"36"17"1,0-18-16,-35 0 15,35 18-15,-36-17 16,1 17-16</inkml:trace>
  <inkml:trace contextRef="#ctx0" brushRef="#br0" timeOffset="108394.3941">14376 3316 0,'0'18'0,"0"52"15,0-52-15,0 17 16,17 1-16,36-1 15,-35-35-15,35 17 16,-18-17-16,0-17 16,-17-1-16</inkml:trace>
  <inkml:trace contextRef="#ctx0" brushRef="#br0" timeOffset="108619.0945">14570 3298 0,'0'0'0,"17"0"0,1 0 16,0 0-16,-1 0 16,1 0-16,-18 18 15,18 0-15,-18-1 0,0 1 0,0 0 16,0 35 0,0-36-16,0 1 0,0 0 15,17-18 1,1 0-16,17-18 15,-35 0 1</inkml:trace>
  <inkml:trace contextRef="#ctx0" brushRef="#br0" timeOffset="109210.7337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109572.0929">15134 3739 0,'0'18'0,"35"-18"16,-17 0-1,17 0-15,1 0 0,17 0 16,-18 0-16,-18 0 16,1 0-16,0 0 15</inkml:trace>
  <inkml:trace contextRef="#ctx0" brushRef="#br0" timeOffset="109711.5357">15205 3916 0,'35'17'16,"18"-17"0,-35 0-16,17-17 15,0 17-15</inkml:trace>
  <inkml:trace contextRef="#ctx0" brushRef="#br0" timeOffset="110469.4554">15893 3334 0,'17'0'32,"19"0"-17,16 0-15,-16 0 16,52 0-16,-53 0 0,1 0 16,-1 0-16,-18 0 15,19-18-15,-19 18 0,-17-18 16</inkml:trace>
  <inkml:trace contextRef="#ctx0" brushRef="#br0" timeOffset="110695.5635">15928 3440 0,'18'53'16,"-1"-1"-16,-17 54 15,0-53-15,18 18 0,-18 35 16,0-71-16,17 35 16,1-34-16,17-1 15,1-17-15,17-1 16,-18 1-16,0-18 16,-17 18-16,-1-18 15</inkml:trace>
  <inkml:trace contextRef="#ctx0" brushRef="#br0" timeOffset="114443.899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114994.4774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115390.4826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123176.1265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24236.8254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26366.7864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26752.3759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27212.851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27774.8978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27950.5411">24500 5027 0,'18'-18'16,"17"18"0,-17-17-16,17 17 0,18-18 15,-35 18-15,17-17 16,-17 17 0,-18-18-1</inkml:trace>
  <inkml:trace contextRef="#ctx0" brushRef="#br0" timeOffset="128154.6787">24553 4710 0,'18'88'16,"-18"-35"-16,18 0 0,-1 35 15,19 0 1,-19-53-16,1 1 0,-1-1 16,1-18-1</inkml:trace>
  <inkml:trace contextRef="#ctx0" brushRef="#br0" timeOffset="128485.4771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28619.8868">25118 4886 0,'0'-18'16,"17"18"-16,-17-17 15,18 17-15,0 0 16</inkml:trace>
  <inkml:trace contextRef="#ctx0" brushRef="#br0" timeOffset="128802.8192">25312 5062 0,'0'36'15,"17"17"1,54 17 0,-18-35-16,-18-35 15,0 18-15,-17-18 16</inkml:trace>
  <inkml:trace contextRef="#ctx0" brushRef="#br0" timeOffset="143940.7569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44391.6926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45698.0678">7285 16122 0,'18'0'78,"17"18"-62,0-18-16,53 0 16,-52 0-16,52 0 15,-53 0 1,36 0-16,-54 0 16</inkml:trace>
  <inkml:trace contextRef="#ctx0" brushRef="#br0" timeOffset="145855.8993">7408 16298 0,'53'18'16,"18"-18"-16,-18-18 15,-18 18-15,18-17 16,-35 17-1</inkml:trace>
  <inkml:trace contextRef="#ctx0" brushRef="#br0" timeOffset="146404.1012">8343 15610 0,'35'0'15,"-17"0"1,17 0-16,54-35 15,-54 18-15,18-1 0,-18 0 16,18 1 0,-18-1-16</inkml:trace>
  <inkml:trace contextRef="#ctx0" brushRef="#br0" timeOffset="146749.7081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55658.2891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56330.8028">10866 15822 0,'0'-18'15,"17"18"1,18 36-16,1 34 16,-1-17-16,0 35 15,-17-35-15,17 36 16,-17-72-16,17 18 15,-17-35 1,17-17 0,-17-1-16,17-52 15,-17 17-15,-18 0 0,35-35 16,-35 52 0,18 19-16,-18-19 15</inkml:trace>
  <inkml:trace contextRef="#ctx0" brushRef="#br0" timeOffset="157059.8479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57615.7443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58418.3864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74468.3443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74704.3173">16986 15505 0,'18'17'16,"35"-17"-1,-36 18-15,54-18 16,-36 0-16,18-18 16,-35 18-16,-18-17 15</inkml:trace>
  <inkml:trace contextRef="#ctx0" brushRef="#br0" timeOffset="174852.2901">17039 15540 0,'0'18'0,"-17"70"15,17-18 1,17-34-16,1-1 0,35 18 16,0-36-1,-18-17-15,-17 0 0,-1-17 16,1 17-16,-1-18 0</inkml:trace>
  <inkml:trace contextRef="#ctx0" brushRef="#br0" timeOffset="175021.7823">17321 15575 0,'0'35'16,"0"54"-1,18-1 1,17-53 0,-17-35-1</inkml:trace>
  <inkml:trace contextRef="#ctx0" brushRef="#br0" timeOffset="175316.2586">17515 15469 0,'18'0'16,"0"18"-16,-1 17 15,1-17-15,0 0 16,-1 34 0,1-34-16,0 17 15,-1 18-15,1-17 16,-18 16-1,0-16 1,-18-36-16,1 17 0,-1-17 16,0 0-16,1 0 15,-1 0-15,0 0 16,1 0 0</inkml:trace>
  <inkml:trace contextRef="#ctx0" brushRef="#br0" timeOffset="176202.9751">18186 16051 0,'17'18'16,"1"-18"-16,35 18 15,-18-18-15,0 0 0,1 17 16,-1-17-16,18 0 16,-18 0-16,0-17 15</inkml:trace>
  <inkml:trace contextRef="#ctx0" brushRef="#br0" timeOffset="176357.5589">18186 16281 0,'35'35'16,"18"-35"-1,-18 0-15,18 0 0,18 0 16,-36-18-1,-17 18-15</inkml:trace>
  <inkml:trace contextRef="#ctx0" brushRef="#br0" timeOffset="177419.5499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77640.611">20055 15540 0,'18'-18'15,"17"1"1,1 17-16,-1-18 15,18 0-15,0 18 16,-53-17-16,17 17 16</inkml:trace>
  <inkml:trace contextRef="#ctx0" brushRef="#br0" timeOffset="177781.3493">20144 15575 0,'0'71'0,"17"-1"16,1-34-1,17 34-15,-17-52 0,-1-1 16,19 1 0,-19-18-16,19 0 15,-36-18-15</inkml:trace>
  <inkml:trace contextRef="#ctx0" brushRef="#br0" timeOffset="178025.2148">20479 15610 0,'0'53'15,"0"18"1,0-36-16,17 18 15,-17-35-15,18-18 16,-18 17-16,18-17 16,-1 0-16,1-17 15</inkml:trace>
  <inkml:trace contextRef="#ctx0" brushRef="#br0" timeOffset="178287.839">20620 15522 0,'18'18'0,"-18"0"16,17-1-16,1 18 15,-1-17-15,1 0 16,0 17-16,-1-17 0,19 35 16,-19-36-1,-17 18-15,0 1 0,0-19 16,-35 1-1,35 0-15,-18-18 0,1 0 16,-1 0-16,-17-18 16,35 0-16,-18 18 15,1 0-15</inkml:trace>
  <inkml:trace contextRef="#ctx0" brushRef="#br0" timeOffset="178504.4646">20990 16157 0,'36'0'16,"-1"0"-16,0 0 15,0 18-15,1-18 16,-19 0-16,19-18 0</inkml:trace>
  <inkml:trace contextRef="#ctx0" brushRef="#br0" timeOffset="178992.6831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79622.9181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80226.5713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82052.0611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82752.5675">25876 12224 0,'18'0'16,"17"0"-16,0 0 15,1 0-15,-1 0 16,18 0-1,-35 0-15,-1 0 0,-17-18 16</inkml:trace>
  <inkml:trace contextRef="#ctx0" brushRef="#br0" timeOffset="182890.2323">25982 12294 0,'0'89'16,"35"-1"-16,1 0 15,-19-53-15,1-17 16,17 17-16,0-35 16</inkml:trace>
  <inkml:trace contextRef="#ctx0" brushRef="#br0" timeOffset="183058.1951">26247 12471 0,'0'53'0,"17"0"15,1-36-15,17 1 16,1-18 0</inkml:trace>
  <inkml:trace contextRef="#ctx0" brushRef="#br0" timeOffset="183364.2833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83753.7716">27093 12912 0,'18'17'15,"0"-17"1,35 18-1,-1 0-15,-16-1 16,-19-17-16</inkml:trace>
  <inkml:trace contextRef="#ctx0" brushRef="#br0" timeOffset="183874.8951">27146 13123 0,'18'18'16,"0"-18"-16,34 0 15,-34 0 1,0-18-16</inkml:trace>
  <inkml:trace contextRef="#ctx0" brushRef="#br0" timeOffset="184427.1509">27922 12012 0,'36'-18'15,"52"18"1,-35 0-16,53 0 16,-53 0-16,-18 0 15,0 18-15,-35 0 16,-35-18 0</inkml:trace>
  <inkml:trace contextRef="#ctx0" brushRef="#br0" timeOffset="184738.1451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85528.1157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86230.4926">28716 12753 0,'18'0'0,"-1"0"16,1 0-16,0 0 16,-1 0-16,19 0 15,-19 0-15,1 0 16,17 0-16</inkml:trace>
  <inkml:trace contextRef="#ctx0" brushRef="#br0" timeOffset="186364.1996">29157 12788 0,'35'-17'16,"1"17"-16,-19 0 0,54 0 15</inkml:trace>
  <inkml:trace contextRef="#ctx0" brushRef="#br0" timeOffset="186495.3492">29616 12823 0,'17'-17'16,"1"17"-16,0 0 15,-1 0-15,1 0 0,0 0 16</inkml:trace>
  <inkml:trace contextRef="#ctx0" brushRef="#br0" timeOffset="186611.765">30057 12841 0,'17'0'15,"1"0"-15</inkml:trace>
  <inkml:trace contextRef="#ctx0" brushRef="#br0" timeOffset="186824.7877">30745 12929 0,'17'0'0,"19"0"16,-19 0-16,-17-17 15</inkml:trace>
  <inkml:trace contextRef="#ctx0" brushRef="#br0" timeOffset="187386.1104">28751 13811 0,'-17'0'15,"34"0"-15,1 0 16,17 0-1,-17 0-15,0 0 0,-1 0 16,19 0-16,-19 0 16</inkml:trace>
  <inkml:trace contextRef="#ctx0" brushRef="#br0" timeOffset="187524.2188">29104 13811 0,'18'0'16,"-1"0"-16,19 0 16,-19 0-16,1 0 15</inkml:trace>
  <inkml:trace contextRef="#ctx0" brushRef="#br0" timeOffset="187647.7152">29510 13811 0,'18'0'16,"-1"0"0,1 0-16,-1-17 15</inkml:trace>
  <inkml:trace contextRef="#ctx0" brushRef="#br0" timeOffset="187797.34">29863 13811 0,'17'0'0,"1"0"16,0 0-1,-1 0-15,1 0 16,-1 0-16</inkml:trace>
  <inkml:trace contextRef="#ctx0" brushRef="#br0" timeOffset="187912.6952">30321 13864 0,'18'0'16</inkml:trace>
  <inkml:trace contextRef="#ctx0" brushRef="#br0" timeOffset="188049.4547">30674 13864 0,'35'0'15,"-17"0"1</inkml:trace>
  <inkml:trace contextRef="#ctx0" brushRef="#br0" timeOffset="209251.6826">13917 4533 0,'-18'0'16,"1"0"0,-1 0-1,36 18 17,52-1-17,1-17-15,88 0 16,-71-17-16,88-1 15,-88 1 1,-17-1-16</inkml:trace>
  <inkml:trace contextRef="#ctx0" brushRef="#br0" timeOffset="219511.5332">13829 7461 0,'18'18'0,"-1"52"15,1-34-15,-1-1 0,19 53 16,-19-53 0,19 18-16,17 36 15,-36-54-15,1 0 0,-1 0 16,19 1-16,-1 17 15,-35-36-15,18-17 16</inkml:trace>
  <inkml:trace contextRef="#ctx0" brushRef="#br0" timeOffset="219841.0859">13688 7938 0,'0'-18'16,"0"-35"0,0 18-16,35-36 15,-35 18-15,0-17 16,0 34-16,18 19 15,-18-36-15,0 35 16,35 18 0,-17 0-16,35 0 15,-18 0-15,35 0 16,-52 18-16,17-18 16,36 35-16,-36-17 15,0-18-15,36 35 16</inkml:trace>
  <inkml:trace contextRef="#ctx0" brushRef="#br0" timeOffset="246590.8363">22331 7038 0,'17'0'46,"19"35"-30,-19-17-16,19-1 0,17 36 16,-36-17-16,19-19 0,16 36 15,-16-35 1,-19 0-16,19 17 16,-19-35-1,-17-18-15</inkml:trace>
  <inkml:trace contextRef="#ctx0" brushRef="#br0" timeOffset="246744.9981">22595 7073 0,'-52'53'16,"34"-18"-16,-17 1 15,-1-1-15,19 0 0,-1 1 16,0-19-16,18 18 15,0-17-15,18 0 16</inkml:trace>
  <inkml:trace contextRef="#ctx0" brushRef="#br0" timeOffset="246951.4128">22842 7303 0,'0'52'15,"0"19"1,0-18 0,0-18-16,0 36 15,0-54-15</inkml:trace>
  <inkml:trace contextRef="#ctx0" brushRef="#br0" timeOffset="247612.1922">22437 8237 0,'-18'0'0,"18"18"31,35 17-15,-17-17-16,17 17 16,1 0-16,16 1 15,-16-1-15,17-17 16,-36-1-16,1 1 15</inkml:trace>
  <inkml:trace contextRef="#ctx0" brushRef="#br0" timeOffset="247796.6657">22648 8220 0,'-35'70'16,"-18"-17"0,36-18-16,17 1 0,-36 17 15,36-18 1</inkml:trace>
  <inkml:trace contextRef="#ctx0" brushRef="#br0" timeOffset="248146.8632">22913 8343 0,'18'18'16,"-1"-1"0,1-17-16,-1 0 15,-17 18-15,0 17 16,0-17-16,-17 17 16,-1 1-16,1-19 0,-1 1 15,0 0-15,1 17 16,34-18-1,1 1-15,17-18 16,0 18-16,-17-18 16,0 0-16</inkml:trace>
  <inkml:trace contextRef="#ctx0" brushRef="#br0" timeOffset="248586.3809">22437 9155 0,'0'35'16,"17"-17"-16,1 17 16,17 18-1,1-18-15,-1 0 0,18 1 16,-18-19-16,-17 1 16,35-1-1,-36 1-15,-17-36 0</inkml:trace>
  <inkml:trace contextRef="#ctx0" brushRef="#br0" timeOffset="248746.8816">22578 9225 0,'-18'35'0,"1"36"16,-1-18-16,18 0 15,0-18-15,0 0 16</inkml:trace>
  <inkml:trace contextRef="#ctx0" brushRef="#br0" timeOffset="249381.0811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250382.8229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250666.7198">24924 7355 0,'0'71'16,"17"17"-1,89 0 1,-70-70-16,52 0 16,-35-18-16,-18-18 15,0-17-15,-17-1 16,-18 1-1,-71-71-15,36 71 16,-18 0-16,-17 0 16,17 35-16,0 17 15,35 18-15,0 1 16</inkml:trace>
  <inkml:trace contextRef="#ctx0" brushRef="#br0" timeOffset="250978.6981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251466.1984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251779.5457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252045.5689">25083 10936 0,'-36'141'0,"36"0"16,36-35 0,-19-71-16,107 18 15,-54-53 1,-17-35-1,-35 0-15,-1-18 16,-17 18-16,-17-1 0,-36-52 16,35 35-16,-52-70 15,52 52 1,0 1-16</inkml:trace>
  <inkml:trace contextRef="#ctx0" brushRef="#br0" timeOffset="252846.4494">25665 6756 0,'-18'0'16,"36"17"-1,17 54 1,0-36-16,0 18 0,36 0 0,88 88 16,-53-70-1,88 87-15,-89-87 16,1 0-16,88 52 16,-123-70-16,35 35 15,-71-53-15,-35-17 16,0 0-1</inkml:trace>
  <inkml:trace contextRef="#ctx0" brushRef="#br0" timeOffset="253047.9166">26599 7532 0,'71'53'15,"17"0"1,-53-18-16,18 0 0,36 18 15,-54-18-15,0 1 16,-52-1 0,-54-17-1,-17-1-15,17-17 16,18 0-16</inkml:trace>
  <inkml:trace contextRef="#ctx0" brushRef="#br0" timeOffset="253279.8203">25576 7726 0,'36'0'15,"-1"0"-15,53 0 16,-17 17-16,87 36 15,-69-35-15,87 35 16,-88-35-16,53 17 16,-70-35-1,-36 0-15</inkml:trace>
  <inkml:trace contextRef="#ctx0" brushRef="#br0" timeOffset="253396.6442">26511 7849 0,'18'18'16,"0"0"-16,-1-18 0,1 17 15</inkml:trace>
  <inkml:trace contextRef="#ctx0" brushRef="#br0" timeOffset="253713.3813">25665 8678 0,'0'18'16,"70"-36"0,124-52-16,-17-1 15,105-70 1,-106 71-1,-70 17 1,-53 35 0,-35 18-16,-18-18 15,-18 18-15,0 0 16,1 0 0,17 18-16,-18 0 15,18-1-15,-18 1 16</inkml:trace>
  <inkml:trace contextRef="#ctx0" brushRef="#br0" timeOffset="254097.9697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254480.5615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254925.8816">25435 11007 0,'18'0'16,"52"-53"0,54-71-1,-53 54-15,105-124 16,18-53-16,-88 123 15,0-17-15,70-123 16,-17 17 0,-106 141-16,0-18 0,17-70 15,-35 53 1,-35 88-16,-17 36 0</inkml:trace>
  <inkml:trace contextRef="#ctx0" brushRef="#br0" timeOffset="255104.1145">26741 8925 0,'0'0'0,"0"18"0,-18-18 15,36 0-15,17 0 16,0 0-16,0 0 16,36-18-16,-36 1 15,1 17-15,-1-18 16,-18 36-16,-17-1 16,-17 36-16,-1-35 15,-17 17 1,35-17-16,-18-18 0</inkml:trace>
  <inkml:trace contextRef="#ctx0" brushRef="#br0" timeOffset="255447.4529">27005 7796 0,'-17'0'16,"-1"0"0</inkml:trace>
  <inkml:trace contextRef="#ctx0" brushRef="#br0" timeOffset="255860.9062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256094.8078">27446 8502 0,'53'0'32,"-18"18"-32,1-18 15,34 0-15,71 0 16,-70 0-16,-1 0 0,54-18 16,-89 18-16,-17 0 15,17-18-15,-35 1 16</inkml:trace>
  <inkml:trace contextRef="#ctx0" brushRef="#br0" timeOffset="256254.4491">28011 8378 0,'-18'0'0,"36"0"0,-36-17 16,0 17-16,36 0 15,0 0-15,-1 0 0,36 17 16,-18 1-16,54 17 16,-54-17-16,0 17 0,0-17 15,1 17-15,-1 1 16,-35-19-16,-18 18 15,1-17-15,-19 0 16,-52-18-16</inkml:trace>
  <inkml:trace contextRef="#ctx0" brushRef="#br0" timeOffset="256918.2636">23424 7232 0,'0'-18'16,"-17"18"0,34 0 31,36-17-47,0-19 15,71-34-15,-36 17 16,88-71-16,-70 54 15,-18-1-15,18 1 16,0-1-16,70-52 16,-105 87-16,-36 1 0,1 18 15,-19-19-15,1 19 16</inkml:trace>
  <inkml:trace contextRef="#ctx0" brushRef="#br0" timeOffset="257062.1609">24448 6385 0,'17'0'16,"18"0"-16,-17 0 0,53 18 16,-36 0-16,18-1 15,-18 1 1,-17 17-16,-18 18 16,-18 0-16</inkml:trace>
  <inkml:trace contextRef="#ctx0" brushRef="#br0" timeOffset="257600.9407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257723.2166">24130 7479 0,'-18'18'0,"1"52"16,17-35-16</inkml:trace>
  <inkml:trace contextRef="#ctx0" brushRef="#br0" timeOffset="258156.4369">23495 8555 0,'18'0'15,"-1"-18"-15,1-17 16,17-18 0,0 35-16,1-17 0,-1 0 15,71-53-15,-36 17 16,19 1-16,16-19 15,1 1-15,0-18 0,0 0 16,17-17-16,-17 0 0,-18 17 16,-17 18-16,-18-1 15,-53 72-15</inkml:trace>
  <inkml:trace contextRef="#ctx0" brushRef="#br0" timeOffset="258424.3733">23654 8273 0,'35'35'16,"-17"0"-16,52 18 16,-17-18-16,18 1 0,-1-1 15,1 0-15,-18 1 16,0-19-16,0 18 0</inkml:trace>
  <inkml:trace contextRef="#ctx0" brushRef="#br0" timeOffset="258641.2679">23372 7743 0,'17'18'16,"36"70"-1,123 177 1,-105-177-16,0 0 16,-1 18-16,-35-18 0</inkml:trace>
  <inkml:trace contextRef="#ctx0" brushRef="#br0" timeOffset="258845.7488">23513 8908 0,'35'0'32,"-17"17"-32,34 1 15,54 17-15,-35-17 16,-18 17-16,0-17 16,53-1-16,-36 36 15,-52-35-15,-36 17 16,-17-17-16</inkml:trace>
  <inkml:trace contextRef="#ctx0" brushRef="#br0" timeOffset="259001.874">23618 9349 0,'-88'35'15,"71"-17"-15,-1 17 16,18-18-16,18 1 16,-1 0-16,19-1 0,16 1 15,1 0-15,53 35 16,-53-36-16,18 1 0,35 52 15,-54-52 1,-16 35-16</inkml:trace>
  <inkml:trace contextRef="#ctx0" brushRef="#br0" timeOffset="259407.5554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259774.9992">23495 10407 0,'-35'-106'15,"17"-35"1,18 70-16,35-70 16,36 0-16,-18 71 15,0-1-15,17-17 0,19 0 16,-1-18-16,106-106 15,-88 89-15,-1 17 0,72-106 16,-124 142 0,-18-1-16,0 18 15</inkml:trace>
  <inkml:trace contextRef="#ctx0" brushRef="#br0" timeOffset="260042.4813">23971 9666 0,'36'18'16,"16"-1"-1,-16 19-15,-1-19 16,0 19-16,53-1 15,-52-17-15,-1-1 0,53 18 16,-52-17-16,-1 35 16,-18 0-1,-17-35-15,-17 17 16</inkml:trace>
  <inkml:trace contextRef="#ctx0" brushRef="#br0" timeOffset="260515.0812">23601 9754 0,'17'-53'15,"19"-52"1,-1 52-1,-17 35-15,-1 18 0,1-18 16,35 54 0,-35-19-16,17 19 15,71 52-15,105 18 16,-34-53 0,-1-18-1,-52 18 1,-72-18-16,19 18 15,-36-18-15,1 18 16,-36-35-16</inkml:trace>
  <inkml:trace contextRef="#ctx0" brushRef="#br0" timeOffset="260705.4814">24483 9472 0,'53'53'15,"17"53"1,-17-53-16,18 17 16,-1-17-1,-52-35-15,0 0 0</inkml:trace>
  <inkml:trace contextRef="#ctx0" brushRef="#br0" timeOffset="263302.0782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264909.6166">25682 6015 0,'0'35'0,"0"36"16,0-36-16,0 53 16,18-53-1,0 18-15,-1-17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41">6738 10354 0,'18'0'15,"-1"0"1,36 0-16,-17-18 16,16 18-16,-34-17 15,17 17-15,-52 0 31</inkml:trace>
  <inkml:trace contextRef="#ctx0" brushRef="#br0" timeOffset="451.1565">6791 10354 0,'18'35'0,"-1"36"15,-17-18 1,0 35-1,0-35 1,0-18-16,18 18 16,0-35-16,-18 17 0,17-35 15,1 18-15,-1-18 0,1 0 16,17-36-16</inkml:trace>
  <inkml:trace contextRef="#ctx0" brushRef="#br0" timeOffset="658.2104">7108 10478 0,'0'52'16,"18"-16"-16,-18-19 15,0 1-15,0 17 0,18 1 16,-18-19-16,17 1 15,1-18-15,0 0 16,-18-18 0</inkml:trace>
  <inkml:trace contextRef="#ctx0" brushRef="#br0" timeOffset="995.6904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74">7938 10760 0,'35'17'16,"0"-17"0,-17 0-16,35 0 15,-36 0-15,1 0 16,0 0-16,-18 18 15,-18-18-15</inkml:trace>
  <inkml:trace contextRef="#ctx0" brushRef="#br0" timeOffset="1380.9268">7990 10936 0,'53'18'16,"-35"-1"-16,17-17 0,36 0 15,-1 0 1,-52 0-16,0 0 0</inkml:trace>
  <inkml:trace contextRef="#ctx0" brushRef="#br0" timeOffset="2125.4361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844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61">10072 11218 0,'0'18'15,"-18"0"1,36-18 0</inkml:trace>
  <inkml:trace contextRef="#ctx0" brushRef="#br0" timeOffset="3164.4869">10689 11042 0,'18'71'15,"-1"-54"1,-17 36-16,18-35 16,-18-36-1,-18-17-15,1-36 16,-1 36-16,1-18 16,-1 18-16,18-53 15,0 52-15,0 1 16,0 17-16,35 1 15,-17 17-15,-1 0 0,1 17 16,0 19-16,-1-1 0,19 0 16</inkml:trace>
  <inkml:trace contextRef="#ctx0" brushRef="#br0" timeOffset="3664.9689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32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032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28">13194 11148 0,'-18'-18'47</inkml:trace>
  <inkml:trace contextRef="#ctx0" brushRef="#br0" timeOffset="5806.1078">13617 11165 0,'0'-17'31,"-17"-1"-15,17 1-16,0-1 16,0 0-16,-18-17 0,18-36 15,-18 36-15,18-35 16,0 34-16,0 1 15,18 35-15,0 0 16,-1 0-16,1 18 16,35 17-1,17 18-15</inkml:trace>
  <inkml:trace contextRef="#ctx0" brushRef="#br0" timeOffset="6296.3002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725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92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807">15981 10195 0,'-53'0'16,"0"53"0,18 71-1,35-36-15,0-18 0,0 107 16,17-18 0,1-89-16,35 36 15,-18-53-15,36 17 16,-36-52-16,-17-18 0,17 0 15,-17 0-15</inkml:trace>
  <inkml:trace contextRef="#ctx0" brushRef="#br0" timeOffset="8616.2399">16298 10372 0,'-17'70'16,"-1"18"-16,0-35 15,18 71-15,18-71 16,0 35-16,-1-35 16,36 17-1,-17-52-15,-1 0 0,18-1 16</inkml:trace>
  <inkml:trace contextRef="#ctx0" brushRef="#br0" timeOffset="8920.640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42">17074 11042 0,'0'53'16,"-17"-35"-16,-1 34 15,18-34 1,-17 0-16,17-1 0</inkml:trace>
  <inkml:trace contextRef="#ctx0" brushRef="#br0" timeOffset="9393.0444">17374 10566 0,'18'17'16,"0"36"-1,-1-17 1,1-1-16,0 53 16,-1-53-16,1 36 15,-18-36-15,0 0 0,0 1 16,-18-19-16,1 36 15,-1-53-15,0 18 16</inkml:trace>
  <inkml:trace contextRef="#ctx0" brushRef="#br0" timeOffset="10090.587">17092 10654 0,'-18'0'16,"36"0"15,17 18-15,18 34 0,-35-34-16,17 35 15,-17-18-15,-18 18 16,0-18-16,-18 1 15,1-19-15,-1 1 0,0 0 16,1-18-16,-1 17 0,36-17 31,70-17-15,-53 17-16,18 0 16,-18 0-16</inkml:trace>
  <inkml:trace contextRef="#ctx0" brushRef="#br0" timeOffset="10527.7384">17480 10178 0,'-17'-18'16,"17"0"0,35 54-1,53 34 1,0 36 0,-53-35-16,36 70 15,-18 35-15,-35-88 0,-18 18 16,0-18-16,0 89 15,-18-107-15,-17 1 16,-36 35-16</inkml:trace>
  <inkml:trace contextRef="#ctx0" brushRef="#br0" timeOffset="12202.8725">18944 10777 0,'35'0'16,"1"0"-1,-1 0-15,71-17 16,-53-1-16,0 18 0,35-18 16,-53 1-16,0 17 15,36 0-15,-71-18 16,18 18-16,-18-17 16</inkml:trace>
  <inkml:trace contextRef="#ctx0" brushRef="#br0" timeOffset="12374.7784">19332 10619 0,'-35'0'0,"0"17"16,35 1 0,-18 17-16,-17 18 15,-18 35-15,18-52 0,-18 52 16,35-71 0,0 19-16,1-36 15,17-18 1,0-17-16,-18 17 15</inkml:trace>
  <inkml:trace contextRef="#ctx0" brushRef="#br0" timeOffset="12510.1196">18979 10619 0,'0'-18'16,"36"53"0,-1 36-16,-17-18 15,35 35-15,17-18 16,1 1-1,-36-53-15</inkml:trace>
  <inkml:trace contextRef="#ctx0" brushRef="#br0" timeOffset="13136.6345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06">20549 10795 0,'-17'0'0,"-1"0"15,0 0-15,36 0 47</inkml:trace>
  <inkml:trace contextRef="#ctx0" brushRef="#br0" timeOffset="13720.5299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67">21502 10389 0,'0'36'31,"0"17"-31,17 35 16,-17-18-16,0 71 16,18-70-16,0 52 15,-18-70-15,17 36 16,-17-54 0</inkml:trace>
  <inkml:trace contextRef="#ctx0" brushRef="#br0" timeOffset="18941.9983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77">6967 12065 0,'36'-18'16,"-19"1"-16,54-1 16,-54 0-16,54-17 15,-18 35 1,-35 0 0</inkml:trace>
  <inkml:trace contextRef="#ctx0" brushRef="#br0" timeOffset="19382.0398">7091 12118 0,'17'53'16,"1"0"-1,-18-18-15,18 18 16,-1-18-16,1 1 16,0-19-16,17 1 15,0-18-15,1 0 16,-19-18-16,1 1 15</inkml:trace>
  <inkml:trace contextRef="#ctx0" brushRef="#br0" timeOffset="19537.2114">7355 12188 0,'0'53'16,"18"0"-1,-18-35-15,18-18 0,17 18 16,0-18 0,-17 0-16</inkml:trace>
  <inkml:trace contextRef="#ctx0" brushRef="#br0" timeOffset="19834.6429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9">8290 12594 0,'18'18'16,"17"-18"0,0 0-16,-17 17 15,17-17-15,1 0 0,17 0 16,-36-17-16</inkml:trace>
  <inkml:trace contextRef="#ctx0" brushRef="#br0" timeOffset="20504.9998">8343 12841 0,'53'18'15,"18"-18"1,-18 0-16,-18 0 15</inkml:trace>
  <inkml:trace contextRef="#ctx0" brushRef="#br0" timeOffset="22506.8749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01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89">10442 12894 0,'0'-18'0,"0"1"15,0 34 17,0 19-17,0-19 1</inkml:trace>
  <inkml:trace contextRef="#ctx0" brushRef="#br0" timeOffset="27791.853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82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1">11765 12894 0,'53'18'16,"-18"-1"-1,-17-34-15,-18-1 16,0 0 0,-18 1-16,-35-36 15,18 18-15,35 17 16,0-17-16,18 17 16,17 0-16,0 1 15,1 17-15,17 0 16,-18 0-16,0 0 0,0 17 15,-17-17 1</inkml:trace>
  <inkml:trace contextRef="#ctx0" brushRef="#br0" timeOffset="28758.3459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021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35">13741 12418 0,'0'-18'0,"17"18"16,1 0-16,17 18 15,-17-18-15,35 35 16,-53-17-1,17-1-15,-17 36 16,0-35-16,-17 0 0,-18 34 16,17-34-1,0 0 1,18-1-16,0 1 0,53 0 16,-18-1-16,36 1 15,-18-18 1,-18 0-16</inkml:trace>
  <inkml:trace contextRef="#ctx0" brushRef="#br0" timeOffset="32548.4394">14235 12753 0,'0'53'16,"0"-36"-16,0 1 15,-18 0-15,-17 35 16,17-36-16,0 1 16,1 0-16</inkml:trace>
  <inkml:trace contextRef="#ctx0" brushRef="#br0" timeOffset="32807.0413">14587 12506 0,'0'35'15,"0"36"1,0-54-16,18 36 15,-18-17-15,0-19 16,0 1-16,0 0 0,0-1 16,18-17-1</inkml:trace>
  <inkml:trace contextRef="#ctx0" brushRef="#br0" timeOffset="33084.0448">14817 12453 0,'17'0'0,"1"18"15,17 17-15,-17-17 16,17 35-1,-35-18-15,18 0 0,-18 36 16,-18-1 0,1-35-16,17-17 0,-18 0 15,18-1-15,-18-17 16,1 0 0</inkml:trace>
  <inkml:trace contextRef="#ctx0" brushRef="#br0" timeOffset="33535.4879">15046 12083 0,'0'17'31,"18"1"-31,-1 17 0,19 0 16,34 36 0,-35-18-16,18 0 0,-17-18 0,-1 36 15,18 35-15,-36-36 16,-17 54-1,-17-72-15,-36 72 16,18-53-16,-71 17 16</inkml:trace>
  <inkml:trace contextRef="#ctx0" brushRef="#br0" timeOffset="35077.0306">4269 11113 0,'-18'0'16,"0"17"-16,18 1 16,36 17-1,-1-35-15,0 18 16,71-1-16,-53-17 15,17 0-15,1 0 16,0 0-16,52-17 0,-70 17 16,0-18-16,0 18 15,-36 0-15,19 0 16,-19 0-16,1 0 0</inkml:trace>
  <inkml:trace contextRef="#ctx0" brushRef="#br0" timeOffset="35297.7213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916">9507 4039 0,'0'-17'15,"18"-1"-15,17-17 16,1-1-16,-1 1 0,18-18 16,70-70-16,-70 70 15,88-71 1,-88 72-16,53-37 16,-71 54-16,-17 0 15,-36 35-15,1 17 16</inkml:trace>
  <inkml:trace contextRef="#ctx0" brushRef="#br0" timeOffset="36772.185">9631 3422 0,'-35'35'16,"17"1"-1,0 69-15,1-52 16,-1 88-16,18-70 16,0 52-16,0-87 15,53 17 1,-18-53-16,36 0 16,-18 0-16,-18-18 15,18 0-15,0-17 0,53 0 16,-71 17-16,18 0 15,-71 18-15,1 18 16</inkml:trace>
  <inkml:trace contextRef="#ctx0" brushRef="#br0" timeOffset="37335.1688">9560 7303 0,'18'-36'15,"0"1"-15,17 17 0,18-88 16,-18 54-16,0-1 16,1 0-16,34-35 15,-52 52-15,-1 1 0,-17 17 16,18 18-16,-36-17 16</inkml:trace>
  <inkml:trace contextRef="#ctx0" brushRef="#br0" timeOffset="37572.1758">9525 6791 0,'-18'35'16,"1"71"-16,-1-53 15,0 88-15,1-88 16,34 53-16,1-71 15,0-17-15,17-1 16,18-17-16,53 0 16,-53-17-16,0-1 0,0 1 15,17-19-15,-35 1 16</inkml:trace>
  <inkml:trace contextRef="#ctx0" brushRef="#br0" timeOffset="44201.7342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29">6932 13670 0,'0'-17'16,"18"17"15,17 0-31,-17 0 0,17 0 15,0-18-15,-17 18 16,17-18-16,0 18 0,-17-17 16</inkml:trace>
  <inkml:trace contextRef="#ctx0" brushRef="#br0" timeOffset="44724.2008">7056 13653 0,'0'35'15,"0"18"1,0 17 0,0-52-16,0 0 0,17 34 15,18-34 1,-17 0-16,17-18 16,-17 0-16,17 0 0,-17 0 15</inkml:trace>
  <inkml:trace contextRef="#ctx0" brushRef="#br0" timeOffset="45041.5819">7338 13670 0,'17'0'16,"19"0"-16,-19 18 16,1-1-16,0 19 15,-1-19-15,-17 36 16,0-35-16,-17 17 16,-1-17-1,0-18-15,1 17 16,34-17-1,19 0 1,-1-17 0,-17 17-16,17-18 0</inkml:trace>
  <inkml:trace contextRef="#ctx0" brushRef="#br0" timeOffset="45480.2195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903">8061 14111 0,'18'18'0,"35"-18"15,-36 17-15,36-17 16,-35 18-16,-1-18 15</inkml:trace>
  <inkml:trace contextRef="#ctx0" brushRef="#br0" timeOffset="45874.5977">8202 14358 0,'35'0'16,"1"0"-1</inkml:trace>
  <inkml:trace contextRef="#ctx0" brushRef="#br0" timeOffset="46571.0844">9031 14252 0,'0'18'32,"18"-18"-32,-1 18 15,19-18-15,-19 0 16,1 0-16</inkml:trace>
  <inkml:trace contextRef="#ctx0" brushRef="#br0" timeOffset="46695.308">9366 14270 0,'0'18'15,"0"-1"1</inkml:trace>
  <inkml:trace contextRef="#ctx0" brushRef="#br0" timeOffset="46831.8701">9648 14288 0,'18'0'15,"-18"17"1,-18-17 0</inkml:trace>
  <inkml:trace contextRef="#ctx0" brushRef="#br0" timeOffset="46938.286">9790 14323 0,'17'17'16,"-34"-17"-1</inkml:trace>
  <inkml:trace contextRef="#ctx0" brushRef="#br0" timeOffset="49480.2207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71">6668 14958 0,'0'17'15,"17"1"1,1 0-16,17-18 16,18 0-16,-35-18 15,35 0-15,-36 18 16,1 0-16</inkml:trace>
  <inkml:trace contextRef="#ctx0" brushRef="#br0" timeOffset="50313.4183">6668 14975 0,'-18'0'16,"18"18"0,18 0-16,-18-1 15,0 1-15,0 35 16,17-35-16,-17 17 0,0 18 16,0-18-1,18-17-15,-1 35 16,-17-36-16,36 18 15,-19-35-15,1 18 16,17 0-16,-17-18 16,0 0-16,-1 0 15,1-18-15</inkml:trace>
  <inkml:trace contextRef="#ctx0" brushRef="#br0" timeOffset="50784.2423">6967 15064 0,'18'17'31,"17"1"-15,-17-18-16,17 35 15,-17-17 1,-18-1-16,0 1 0,0 0 0,-18-1 16,1 1-16,17 0 31,17-18-16,18 0 1,-17 0-16,35 0 16</inkml:trace>
  <inkml:trace contextRef="#ctx0" brushRef="#br0" timeOffset="51114.6856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45">8202 15452 0,'18'0'32,"35"0"-32,0 0 15,-18 0-15,0 0 16,-17 0-16,-1 0 15</inkml:trace>
  <inkml:trace contextRef="#ctx0" brushRef="#br0" timeOffset="51741.7128">8308 15663 0,'18'18'16,"17"0"-1,53-18 1,-70 0-16</inkml:trace>
  <inkml:trace contextRef="#ctx0" brushRef="#br0" timeOffset="55490.439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66">19826 11448 0,'-18'0'16,"36"0"15,17 0-31,1 0 16,34 0-16,89 0 15,-71 0-15,159 0 16,-106 0-16,177 0 15,-142 0-15,177-18 16,-194 18-16,-36 0 16,-17-18-16,-35 18 0,-19 0 15,-34 0-15</inkml:trace>
  <inkml:trace contextRef="#ctx0" brushRef="#br1" timeOffset="89954.3964">20232 11959 0,'0'0'0,"0"18"31,17 52-16,1-34 1,-18 17-16,0 17 0,0 54 16,0-71-16,0-18 15,0 53-15,18-70 16,-18 17-16,17-35 16</inkml:trace>
  <inkml:trace contextRef="#ctx0" brushRef="#br1" timeOffset="90254.295">20638 12224 0,'-18'70'16,"0"19"-1,18-19 1,36-52-16,52 17 15,0-53 1,-18-35 0,1-17-16,-53-1 15,-18 36-15,-18-18 16,-35 18 0,18 35-16,0 0 0,-1 0 15,19 17-15,-1 1 0,-17 0 16,52-1-1</inkml:trace>
  <inkml:trace contextRef="#ctx0" brushRef="#br1" timeOffset="90522.5989">21202 12312 0,'0'71'0,"0"-36"16,35 18 0,-17-18-16,17-35 0,53 18 15,-52-36-15,34-17 16,-35-1-16,-17-34 16,-18 17-16,-35-18 15,0 18-15,-1 18 16,-70 0-1,54 35-15,16 0 0,1 18 16,0-1-16</inkml:trace>
  <inkml:trace contextRef="#ctx0" brushRef="#br1" timeOffset="91225.9394">21908 11836 0,'17'0'16,"1"0"-1,-1 0-15,19 0 0,17 0 16,0 0-16,-18 17 15,-18-17-15,19 18 0,-19 17 16,-17 1-16,0-1 16,0 0-16,-17-17 0,-1 17 15,0-17-15,-17 35 16,35-36-16,-17 18 16,17-17-16,0 0 15</inkml:trace>
  <inkml:trace contextRef="#ctx0" brushRef="#br1" timeOffset="91349.1109">22225 12524 0,'0'53'16,"0"-18"-16,-18-35 15</inkml:trace>
  <inkml:trace contextRef="#ctx0" brushRef="#br1" timeOffset="91977.3299">21290 12153 0,'0'-17'0,"-17"17"31,17 17-31,-36 18 16,19-17-16,-19 35 16,19-18-16,-19 18 15</inkml:trace>
  <inkml:trace contextRef="#ctx0" brushRef="#br0" timeOffset="106453.7586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9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14">13776 7585 0,'0'17'0,"0"36"16,0-17-16,35 52 15,-17-18-15,0-17 16,17 18-16,-18-1 16,19-17-16,-1 0 0,18 53 15,-18-71-15,0 1 16,1-1-16,-19-18 0,36 19 16,-35-19-1,0-17-15</inkml:trace>
  <inkml:trace contextRef="#ctx0" brushRef="#br0" timeOffset="113572.5727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64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24">26176 10707 0,'35'-18'15,"-17"1"-15,17 17 16,18-18-16,-17 0 16,16 1-16,1-1 15,-17 18-15,-1 0 0</inkml:trace>
  <inkml:trace contextRef="#ctx0" brushRef="#br0" timeOffset="125017.6485">26758 9878 0,'18'0'62,"-1"-18"-46,1 18-16,17-17 16,-17 17-16,17 0 15,-17 0-15,0 0 16,-36 0-1</inkml:trace>
  <inkml:trace contextRef="#ctx0" brushRef="#br0" timeOffset="125251.0587">26776 9860 0,'0'35'16,"0"-17"-16,0 17 16,17 1-16,1 69 15,0-87-15,17 35 16,-17-35-16,52-1 16,-52-17-16,35 0 15,-36 0-15,1 0 16,0-17-1</inkml:trace>
  <inkml:trace contextRef="#ctx0" brushRef="#br0" timeOffset="125456.9961">27111 9966 0,'0'35'0,"0"1"16,18-1 0,-18-18-16,0 19 0,17-1 15,1 0 1,-18-17-16,35-18 16</inkml:trace>
  <inkml:trace contextRef="#ctx0" brushRef="#br0" timeOffset="125789.1771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34">27570 10478 0,'35'0'16,"35"0"0,1-18-1,-53 18-15,17 0 16</inkml:trace>
  <inkml:trace contextRef="#ctx0" brushRef="#br0" timeOffset="126196.1466">27587 10672 0,'53'17'16,"0"1"-1,-18-18-15,36-18 16,-36 18-16</inkml:trace>
  <inkml:trace contextRef="#ctx0" brushRef="#br0" timeOffset="126930.0263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1">29139 9790 0,'18'-18'15,"35"0"-15,-18 18 16,36-17-16,-36-1 16,-17 18-16,17 0 15</inkml:trace>
  <inkml:trace contextRef="#ctx0" brushRef="#br0" timeOffset="127386.7345">29192 9772 0,'18'18'16,"-18"17"0,0-17-16,18 34 15,-1 19-15,1-36 16,0 18-16,-1-35 16,-17-1-16,18-17 0,-1 18 15,1 0-15,0-18 16,-1 0-16,1-18 15,0 18 1</inkml:trace>
  <inkml:trace contextRef="#ctx0" brushRef="#br0" timeOffset="127797.5229">29598 9860 0,'-18'35'16,"18"1"-16,0-19 0,0 19 15,0-19 1,18 1-16,0 0 0,-18-1 16</inkml:trace>
  <inkml:trace contextRef="#ctx0" brushRef="#br0" timeOffset="128165.3188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94">30145 10495 0,'18'0'15,"17"18"1,18 35 0,35 0-16,-35-18 0,35 35 15,0-17 1,-53-35-16,36 35 16,-53-53-16,-1 18 15,-17-36 1</inkml:trace>
  <inkml:trace contextRef="#ctx0" brushRef="#br0" timeOffset="128911.6687">30533 10495 0,'-35'71'15,"-36"17"1,18-18-16,36-34 15,-1-1-15,0 18 16,18-35-16,0 17 16</inkml:trace>
  <inkml:trace contextRef="#ctx0" brushRef="#br0" timeOffset="129320.8964">31238 10548 0,'18'0'15,"35"0"1,-18-18-16,54 18 16,-37-17-16,37 17 15,-54 0-15,0-18 16,-17 18-16</inkml:trace>
  <inkml:trace contextRef="#ctx0" brushRef="#br0" timeOffset="129498.9501">31468 10248 0,'17'88'16,"-17"18"-16,18-53 16,-18 53-16,18-53 15,-1 53-15,1-53 16,0 0-16</inkml:trace>
  <inkml:trace contextRef="#ctx0" brushRef="#br0" timeOffset="130806.8702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84">32491 9807 0,'35'-17'15,"18"17"1,0 0-1,-35 0-15,17 17 16,-17-17 0,-36 0-16</inkml:trace>
  <inkml:trace contextRef="#ctx0" brushRef="#br0" timeOffset="131181.2243">32544 9913 0,'0'71'16,"0"-1"-1,17-17-15,1-18 0,17-17 16,1 0 0,-1-18-1,-17 0-15</inkml:trace>
  <inkml:trace contextRef="#ctx0" brushRef="#br0" timeOffset="131344.8916">32773 10037 0,'0'52'0,"18"1"15,-18-35 1,17 0-16,-17-1 16,18-17-16,-18 18 0</inkml:trace>
  <inkml:trace contextRef="#ctx0" brushRef="#br0" timeOffset="131674.1512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61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3072">26899 11606 0,'18'-17'16,"0"17"-16,-1-18 15,54 0-15,-36 1 16,36-1-1,-36 18-15,-17-17 0,-1 17 16</inkml:trace>
  <inkml:trace contextRef="#ctx0" brushRef="#br0" timeOffset="134304.5595">26988 11642 0,'35'70'16,"-18"-34"-16,36 16 0,-35-16 15,35-1 1,-35-17-16,17-1 16,-18-17-16,1 0 15,-18-17-15</inkml:trace>
  <inkml:trace contextRef="#ctx0" brushRef="#br0" timeOffset="134454.2601">27270 11695 0,'0'53'16,"0"-1"-1,0-16 1,17-19-16</inkml:trace>
  <inkml:trace contextRef="#ctx0" brushRef="#br0" timeOffset="134743.4422">27376 11518 0,'35'-17'16,"-18"17"0,1 0-16,35 0 15,-35 17 1,-1 18-16,1-17 15,0 35-15,-18-18 16,0 18 0,-18-35-16,18 17 0,0-17 15,-18-18-15,18 17 16,-17-17 0,17-17-1,-18 17-15,0 0 0,1 0 16</inkml:trace>
  <inkml:trace contextRef="#ctx0" brushRef="#br0" timeOffset="134983.2805">27693 11977 0,'35'17'16,"1"-17"-16,34 18 16,-52-18-16,17 0 15,-17 18-15</inkml:trace>
  <inkml:trace contextRef="#ctx0" brushRef="#br0" timeOffset="135087.1022">27746 12136 0,'35'17'16,"1"1"-16,-19-18 0,36 0 16</inkml:trace>
  <inkml:trace contextRef="#ctx0" brushRef="#br0" timeOffset="135805.7563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83">29087 11659 0,'17'-17'15,"18"-1"1,-17 18-16,35-35 0,-35 35 15,-1 0-15,19 0 16,-1-18-16,-18 18 16,1 0-16,-36 0 15</inkml:trace>
  <inkml:trace contextRef="#ctx0" brushRef="#br0" timeOffset="136234.8602">29157 11642 0,'0'35'0,"18"-17"0,-18 17 16,17 35 0,-17-52-16,18 17 0,-18-17 15,0 17-15,35 1 16,-17-19-16,17-17 16,-17 0-1,17-17-15</inkml:trace>
  <inkml:trace contextRef="#ctx0" brushRef="#br0" timeOffset="136400.9781">29457 11800 0,'-18'36'15,"18"-1"1,18-17-1,0-1 1,-1-17-16,-17-17 0</inkml:trace>
  <inkml:trace contextRef="#ctx0" brushRef="#br0" timeOffset="136700.9713">29580 11589 0,'18'-18'15,"0"18"-15,-1 0 16,1 0-16,0 0 16,-1 18-16,1-1 15,0 1-15,-1 17 16,-17 1 0,0 17-16,0-18 15,-17 18-15,17-18 16,0 0-16,0-17 15,0 0-15,0-36 32,-18 0-17,0 18-15,1-17 16</inkml:trace>
  <inkml:trace contextRef="#ctx0" brushRef="#br0" timeOffset="137184.5579">30374 11677 0,'-17'-18'16,"17"36"0,0 0-16,-18 17 0,18 88 15,-18-52 1,18-1-16,-17 107 0,-1-89 15,36 53-15,-1-88 16,36 35 0,-35-70-16,17 0 15,0-18-15,-17 0 0</inkml:trace>
  <inkml:trace contextRef="#ctx0" brushRef="#br0" timeOffset="137490.9027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72">30674 12383 0,'18'-18'0,"88"0"16,-18 18-1,-35 0 1,-18 0-16,35-17 15,-34 17-15</inkml:trace>
  <inkml:trace contextRef="#ctx0" brushRef="#br0" timeOffset="137940.912">31186 11695 0,'52'0'15,"1"-18"1,18 0 0,-36 1-16,1 17 15</inkml:trace>
  <inkml:trace contextRef="#ctx0" brushRef="#br0" timeOffset="138108.269">31238 11730 0,'0'53'16,"0"-36"0,18 19-16,0 34 15,17-34-15,-17-1 16,35-18-16,0 1 16,-36-18-16,18-18 15</inkml:trace>
  <inkml:trace contextRef="#ctx0" brushRef="#br0" timeOffset="138352.2966">31556 11783 0,'0'17'0,"0"19"15,0-1-15,0 0 16,18-17-16,-18 0 16,17-1-1,-17 1 1</inkml:trace>
  <inkml:trace contextRef="#ctx0" brushRef="#br0" timeOffset="138724.6752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16">31944 11483 0,'18'35'16,"35"36"-1,17 35-15,1 17 16,-54-52-16,36 70 16,-35-71-16,0 71 15,-36-70-15,18 0 16,-18-1-16,-17-17 0,-53 88 15,35-88-15,-18 18 16</inkml:trace>
  <inkml:trace contextRef="#ctx0" brushRef="#br0" timeOffset="140403.3442">29175 7973 0,'0'-71'16,"0"18"-1,0 36-15,-18-1 16,18 36-16,0 17 16,0 88-16,-18-52 15,1 105-15,-1-87 16,-52 193 0,52-212-16,0 1 15,18-1-15,0 19 16,0-54-16,18 0 15,0-17-15,-1-18 16</inkml:trace>
  <inkml:trace contextRef="#ctx0" brushRef="#br0" timeOffset="140689.7633">28769 8502 0,'-18'53'16,"18"35"-1,0-53-15,18 71 16,-18-53-16,35 35 16,1 0-1,-19-70-15,19 17 0,34-35 16,-17 0-16,-18-17 15,124-71 1,-53 17-16,-36 18 16,-17 18-1,-35 35 1</inkml:trace>
  <inkml:trace contextRef="#ctx0" brushRef="#br0" timeOffset="141689.9739">31274 13106 0,'0'-18'0,"-18"36"15,18 35 1,0-18 0,18 18-16,17 53 15,0-53-15,18 88 16,-17-88-16,34 52 15,-35-52-15,71 18 16,-71-36-16,54 0 16,-36-35-16,-18 0 15,-18-17-15,-17-18 16</inkml:trace>
  <inkml:trace contextRef="#ctx0" brushRef="#br0" timeOffset="142075.2135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1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39">25594 14923 0,'53'0'0,"-18"17"15,1 18 1,-19-17-16,1 17 16,-36 1-1,18-1-15,-17-17 0,-1 34 16,18-34-16,0 17 15,0-17-15,18 0 16,-1-1-16,18-17 16,-17 0-16,0 0 0,-1-17 15,-17-1 1</inkml:trace>
  <inkml:trace contextRef="#ctx0" brushRef="#br0" timeOffset="146077.2148">25682 15134 0,'88'0'15,"-35"0"-15,-17 0 16,-1 0-16,0 0 0,-17 0 16</inkml:trace>
  <inkml:trace contextRef="#ctx0" brushRef="#br0" timeOffset="146528.1127">24624 15311 0,'0'17'32,"18"18"-32,-1 1 15,1 52 1,-1 0-16,-17-53 16,36 54-16,-36-54 15,17-17-15,1 34 16,-18-34-1,-18-36 1</inkml:trace>
  <inkml:trace contextRef="#ctx0" brushRef="#br0" timeOffset="146817.1312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803">18080 14482 0,'0'35'0,"0"88"15,18-70-15,-1 71 16,1-54-16,17 1 16,-17-36-16,-1 0 15,1-35-15,-36-17 16</inkml:trace>
  <inkml:trace contextRef="#ctx0" brushRef="#br0" timeOffset="147823.5613">17939 14817 0,'17'88'0,"19"-18"16,17-17-1,0-35 1,-18 0-16,18-36 15,-36 0-15,19-17 16,-19 17-16,1-34 16,-18 16-16,0 19 15,0-1-15,-18 36 16</inkml:trace>
  <inkml:trace contextRef="#ctx0" brushRef="#br0" timeOffset="151438.8789">24500 13723 0,'0'-18'15,"18"1"1,-18-1-16,0 36 31,0-1-15,0 19-16,0 17 16,0-18-16,0 0 15,0 36 1,18-1-16,-18-34 15,17 16-15,-17-34 16,0 0-16,18-1 16,-18-34-16,0-1 15,-18 0 1</inkml:trace>
  <inkml:trace contextRef="#ctx0" brushRef="#br0" timeOffset="151806.1124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695">18203 16175 0,'0'53'0,"0"-36"16,18 1-16,-18 0 15,18-18 1,-1 0 0</inkml:trace>
  <inkml:trace contextRef="#ctx0" brushRef="#br0" timeOffset="152956.8885">18221 15857 0,'-18'0'16,"18"36"0,0-19-1,0 1-15,18 17 0,-18 0 16,18 54-16,-18-54 15,0 53-15,0-53 16,-18 54-16,18-54 16,-18 18-1</inkml:trace>
  <inkml:trace contextRef="#ctx0" brushRef="#br0" timeOffset="153262.1124">18027 16210 0,'0'18'16,"0"-1"-16,35 19 15,1 17 1,-19-18-16,1-17 16,-1-1-16,1 1 0,0-1 15,-1 1-15,19-18 16,-19 0-16,19-18 16,-19 1-16,18-36 15,-17 35-15,0-17 16,-1 17-16,1 1 15</inkml:trace>
  <inkml:trace contextRef="#ctx0" brushRef="#br0" timeOffset="173341.3709">24765 10619 0,'0'-18'31,"18"18"-15,17 0-1,-17 18-15,-1-18 0,54 17 16,-18 1-16,53-18 15,-54 0-15,54-18 16,-70 18 0,34-17-16,-35 17 15,-17-18-15,-18 0 16,-18 18 0</inkml:trace>
  <inkml:trace contextRef="#ctx0" brushRef="#br0" timeOffset="173599.0531">25206 10442 0,'18'0'16,"-1"18"-1,1 0-15,35-1 16,-36 1-16,19-1 0,-1 1 15,-17-18-15,17 18 16,0-18-16,0 17 0,1 1 16,-19 0-16,-17-1 15,-17 19-15,-1-19 16,-52 36-16,17-18 16,-36 36-1,37-36-15</inkml:trace>
  <inkml:trace contextRef="#ctx0" brushRef="#br0" timeOffset="227993.8149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228605.170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228733.1735">10089 14164 0,'0'35'16,"-17"-17"0,17 0-1,0-1-15</inkml:trace>
  <inkml:trace contextRef="#ctx0" brushRef="#br0" timeOffset="229411.795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229995.751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230384.5643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230508.1732">12224 14323 0,'0'17'16,"-18"-17"-1</inkml:trace>
  <inkml:trace contextRef="#ctx0" brushRef="#br0" timeOffset="231408.3732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231869.7237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232159.5434">13917 13423 0,'-18'106'0,"1"18"16,17-72-16,17 90 16,1-19-1,17-70-15,-17 0 0,35 35 16,17-17-1,-52-54-15,0 1 16,17 0-16</inkml:trace>
  <inkml:trace contextRef="#ctx0" brushRef="#br0" timeOffset="233015.973">14376 13617 0,'0'18'16,"0"35"0,0 0-16,17 53 15,-17-36-15,36 54 16,17-19-1,-18-69-15,0-1 0,-17 0 16</inkml:trace>
  <inkml:trace contextRef="#ctx0" brushRef="#br0" timeOffset="234172.4487">14764 13776 0,'17'18'47,"1"35"-47,-18-18 15,18 18-15,-18-18 16,17 18 0,-17-35-16,0 17 15</inkml:trace>
  <inkml:trace contextRef="#ctx0" brushRef="#br0" timeOffset="234551.2063">15064 14023 0,'-18'18'0,"18"34"15,0-34-15,0 35 16,0-35-16,-18 17 16</inkml:trace>
  <inkml:trace contextRef="#ctx0" brushRef="#br0" timeOffset="234934.7498">15293 13847 0,'18'-18'0,"17"18"16,18 18-1,-36-18-15,1 0 0,0 35 16,-18-18 0,-18 36-1,0-17-15,1-19 0,17 1 16,-18 0-16,0-1 15,36 1-15,17-18 16,-17 0 0,17 0-16,-17 0 0,17 0 15,-17 0-15,0-18 0</inkml:trace>
  <inkml:trace contextRef="#ctx0" brushRef="#br0" timeOffset="235212.5526">15681 13758 0,'18'18'16,"35"35"-1,-36 0 1,1-18-16,-1-17 0,1 17 16,-18 18-16,0-35 15,-35 17-15,17-18 16,1-17-16,-19 0 16</inkml:trace>
  <inkml:trace contextRef="#ctx0" brushRef="#br0" timeOffset="235483.7329">15628 13335 0,'35'35'15,"18"53"-15,0-17 16,35 70 0,-52-53-16,17 53 15,-18-70-15,-18-18 0,-17 53 16,0-53 0,0-18-16,-35 36 0,0-54 15,17 1-15,1-1 16</inkml:trace>
  <inkml:trace contextRef="#ctx0" brushRef="#br0" timeOffset="236074.7059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236231.6078">16545 13705 0,'18'18'0,"17"70"15,-17-35-15,17 0 0,36 53 16,-36-71 0,0 18-16,18 0 15,-35-35-15,-1-18 16</inkml:trace>
  <inkml:trace contextRef="#ctx0" brushRef="#br0" timeOffset="236575.6025">17110 13794 0,'17'35'16,"-17"88"0,18-70-1,17 18 1,-17-54-16,0 1 0,17-18 16,0-18-1,-35 1-15,18-1 0,-1-35 16,-17 18-16,-17-18 15,17 18-15,-36 0 16,1 35-16,0 0 16,17 0-16,18 17 15,0 1 1,18-1-16,0-17 16</inkml:trace>
  <inkml:trace contextRef="#ctx0" brushRef="#br0" timeOffset="236707.8842">17480 13970 0,'0'18'16</inkml:trace>
  <inkml:trace contextRef="#ctx0" brushRef="#br0" timeOffset="237008.5924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237237.3606">18098 13635 0,'17'18'15,"-17"-1"-15,18 54 16,-18-18-16,17 52 16,-17-52-16,18 53 15,0-71-15,-18 1 16</inkml:trace>
  <inkml:trace contextRef="#ctx0" brushRef="#br0" timeOffset="246501.8601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260482.1527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260905.7602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280218.9174">21943 10037 0,'-18'0'16,"18"-18"15,35-17-15,1-1-16,52-52 15,-18 35-15,-17-17 16,36 17-16,-19-18 0,71-52 16,-70 70-16,-1 0 15,19-18-15,-54 36 16,0 0-16,-35 17 16,-35 18-16</inkml:trace>
  <inkml:trace contextRef="#ctx0" brushRef="#br0" timeOffset="280534.4968">21960 9525 0,'0'18'32,"-17"17"-32,17 0 15,-53 71-15,35-35 16,-17 52-16,35-70 16,18 0-1,17-18-15,0-35 16,18 0-16,0 0 0,70-35 15,-52 17-15,52-35 16,-52 18-16,35-18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2B75D-631D-4A49-8E4D-7138FCB6EEF2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2ECA8-388E-B146-8BFB-A365D3C2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这里主要讲的是：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初始值的确定：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不能是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 smtClean="0"/>
              <a:t>因为如果是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的话，例如</a:t>
            </a:r>
            <a:r>
              <a:rPr kumimoji="1" lang="en-US" altLang="zh-CN" dirty="0" smtClean="0"/>
              <a:t>W[1] == 0, b[1] ==0,</a:t>
            </a:r>
            <a:r>
              <a:rPr kumimoji="1" lang="zh-CN" altLang="en-US" dirty="0" smtClean="0"/>
              <a:t>最后计算得出的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第一层里面的两个</a:t>
            </a: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的值都一样了。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2ECA8-388E-B146-8BFB-A365D3C2B2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2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这里说了要用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来选取初始值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最好要乘</a:t>
            </a:r>
            <a:r>
              <a:rPr kumimoji="1" lang="en-US" altLang="zh-CN" dirty="0" smtClean="0"/>
              <a:t>0.01</a:t>
            </a:r>
          </a:p>
          <a:p>
            <a:r>
              <a:rPr kumimoji="1" lang="zh-CN" altLang="en-US" dirty="0" smtClean="0"/>
              <a:t>不能是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的原因是：这样会让放大最后进入</a:t>
            </a:r>
            <a:r>
              <a:rPr kumimoji="1" lang="en-US" altLang="zh-CN" dirty="0" smtClean="0"/>
              <a:t>sigmoid</a:t>
            </a:r>
            <a:r>
              <a:rPr kumimoji="1" lang="zh-CN" altLang="en-US" dirty="0" smtClean="0"/>
              <a:t>函数的值，很容易落在斜率接近于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的地方，梯度下降慢</a:t>
            </a:r>
            <a:endParaRPr kumimoji="1" lang="en-US" altLang="zh-CN" dirty="0" smtClean="0"/>
          </a:p>
          <a:p>
            <a:r>
              <a:rPr kumimoji="1" lang="zh-CN" altLang="en-US" dirty="0" smtClean="0"/>
              <a:t>老师说了，如果是不用</a:t>
            </a:r>
            <a:r>
              <a:rPr kumimoji="1" lang="en-US" altLang="zh-CN" dirty="0" smtClean="0"/>
              <a:t>sigmoid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tenh</a:t>
            </a:r>
            <a:r>
              <a:rPr kumimoji="1" lang="zh-CN" altLang="en-US" dirty="0" smtClean="0"/>
              <a:t>函数的话，可以不用</a:t>
            </a:r>
            <a:r>
              <a:rPr kumimoji="1" lang="en-US" altLang="zh-CN" dirty="0" smtClean="0"/>
              <a:t>X0.01</a:t>
            </a:r>
          </a:p>
          <a:p>
            <a:r>
              <a:rPr kumimoji="1" lang="zh-CN" altLang="en-US" dirty="0" smtClean="0"/>
              <a:t>但是如果哪一步用到了，就应该乘</a:t>
            </a:r>
            <a:r>
              <a:rPr kumimoji="1" lang="en-US" altLang="zh-CN" dirty="0" smtClean="0"/>
              <a:t>0.01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2ECA8-388E-B146-8BFB-A365D3C2B2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4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5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932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7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8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2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77202-6945-124A-95EA-4F2A53CB49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customXml" Target="../ink/ink1.xml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customXml" Target="../ink/ink2.xml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Random Initialization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6385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=""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=""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=""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=""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=""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56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=""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=""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=""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58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149</Words>
  <Application>Microsoft Macintosh PowerPoint</Application>
  <PresentationFormat>寬螢幕</PresentationFormat>
  <Paragraphs>30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PowerPoint 簡報</vt:lpstr>
      <vt:lpstr>What happens if you initialize weights to zero? </vt:lpstr>
      <vt:lpstr>PowerPoint 簡報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8</cp:revision>
  <dcterms:created xsi:type="dcterms:W3CDTF">2017-07-06T21:46:08Z</dcterms:created>
  <dcterms:modified xsi:type="dcterms:W3CDTF">2018-07-06T21:56:13Z</dcterms:modified>
</cp:coreProperties>
</file>