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572"/>
    <p:restoredTop sz="74048"/>
  </p:normalViewPr>
  <p:slideViewPr>
    <p:cSldViewPr snapToGrid="0" snapToObjects="1">
      <p:cViewPr varScale="1">
        <p:scale>
          <a:sx n="86" d="100"/>
          <a:sy n="86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3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6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5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1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5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3">27393 6950 0,'0'0'0,"18"0"31,52 17-15,-17-17-16,36 0 0,-19-17 16,36 17-16,88-36 15,-88 36-15,-18-17 0,53-1 16,-88 18-16,0-17 15,-35 17 1</inkml:trace>
  <inkml:trace contextRef="#ctx0" brushRef="#br0" timeOffset="195639.8846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7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2">28293 10601 0,'0'0'0,"-35"18"16,17-18 0,0 35-16,-17-17 0,0-1 0,-1 18 15,19-17-15,-36 70 16,53-52 0,0 16-1,53-34-15,0 17 16,0-17-1,-18-18-15,0 0 0,0 0 0,1 18 16,-1-18 0,-17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7">7796 6597 0,'0'0'16,"18"71"-16,-18-19 0,0 37 16,0-36-16</inkml:trace>
  <inkml:trace contextRef="#ctx0" brushRef="#br0" timeOffset="47532.1673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6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2">8855 4445 0,'0'0'0,"0"35"16,0 1-16,17-19 15,-17 1-15,36-18 16,-19 0-1,-17-18 1</inkml:trace>
  <inkml:trace contextRef="#ctx0" brushRef="#br0" timeOffset="52625.0293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6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5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7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6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4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8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4">26917 9155 0,'18'0'15,"17"0"1,-17 0-16,-1 0 16,-17-18-16,18 18 15</inkml:trace>
  <inkml:trace contextRef="#ctx0" brushRef="#br0" timeOffset="164276.5595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4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6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5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4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1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7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2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1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8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8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7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7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5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2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3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6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3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3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3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7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9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9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2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7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1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9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4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9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2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5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2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7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7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6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9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3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1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1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4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6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9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6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4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4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4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1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7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8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8687C-B747-F647-AFA5-A209038F9E6D}" type="datetimeFigureOut">
              <a:rPr kumimoji="1" lang="zh-TW" altLang="en-US" smtClean="0"/>
              <a:t>2018/7/6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564E-5F0E-0F4B-9BA4-53D4D622A9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8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这一页主要讲的是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计算每一层的参数，从第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层到最后一层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然后特别是要存上</a:t>
            </a:r>
            <a:r>
              <a:rPr kumimoji="1" lang="en-US" altLang="zh-CN" dirty="0" smtClean="0"/>
              <a:t>z[l]</a:t>
            </a:r>
            <a:r>
              <a:rPr kumimoji="1" lang="zh-CN" altLang="en-US" dirty="0" smtClean="0"/>
              <a:t>的值，因为之后要用到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接着是计算每一层的导数，从最后一层到第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这个计算</a:t>
            </a:r>
            <a:r>
              <a:rPr kumimoji="1" lang="en-US" altLang="zh-CN" dirty="0" smtClean="0"/>
              <a:t>da[l-1]</a:t>
            </a:r>
            <a:r>
              <a:rPr kumimoji="1" lang="zh-CN" altLang="en-US" dirty="0" smtClean="0"/>
              <a:t>的过程中，我们也会知道 </a:t>
            </a:r>
            <a:r>
              <a:rPr kumimoji="1" lang="en-US" altLang="zh-CN" dirty="0" err="1" smtClean="0"/>
              <a:t>dz</a:t>
            </a:r>
            <a:r>
              <a:rPr kumimoji="1" lang="en-US" altLang="zh-CN" dirty="0" smtClean="0"/>
              <a:t>[l],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[l],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[l]</a:t>
            </a:r>
            <a:r>
              <a:rPr kumimoji="1" lang="zh-CN" altLang="en-US" dirty="0" smtClean="0"/>
              <a:t>是多少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D564E-5F0E-0F4B-9BA4-53D4D622A90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1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这一页主要讲的是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计算每一层的参数，从第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层到最后一层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然后特别是要存上</a:t>
            </a:r>
            <a:r>
              <a:rPr kumimoji="1" lang="en-US" altLang="zh-CN" dirty="0" smtClean="0"/>
              <a:t>z[l]</a:t>
            </a:r>
            <a:r>
              <a:rPr kumimoji="1" lang="zh-CN" altLang="en-US" dirty="0" smtClean="0"/>
              <a:t>的值，因为之后要用到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接着是计算每一层的导数，从最后一层到第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这个计算</a:t>
            </a:r>
            <a:r>
              <a:rPr kumimoji="1" lang="en-US" altLang="zh-CN" dirty="0" smtClean="0"/>
              <a:t>da[l-1]</a:t>
            </a:r>
            <a:r>
              <a:rPr kumimoji="1" lang="zh-CN" altLang="en-US" dirty="0" smtClean="0"/>
              <a:t>的过程中，我们也会知道 </a:t>
            </a:r>
            <a:r>
              <a:rPr kumimoji="1" lang="en-US" altLang="zh-CN" dirty="0" err="1" smtClean="0"/>
              <a:t>dz</a:t>
            </a:r>
            <a:r>
              <a:rPr kumimoji="1" lang="en-US" altLang="zh-CN" dirty="0" smtClean="0"/>
              <a:t>[l],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[l],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[l]</a:t>
            </a:r>
            <a:r>
              <a:rPr kumimoji="1" lang="zh-CN" altLang="en-US" dirty="0" smtClean="0"/>
              <a:t>是多少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接着上一页：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蓝色：</a:t>
            </a:r>
            <a:r>
              <a:rPr kumimoji="1" lang="en-US" altLang="zh-CN" dirty="0" smtClean="0"/>
              <a:t>forward,</a:t>
            </a:r>
          </a:p>
          <a:p>
            <a:r>
              <a:rPr kumimoji="1" lang="zh-CN" altLang="en-US" dirty="0" smtClean="0"/>
              <a:t>红色：</a:t>
            </a:r>
            <a:r>
              <a:rPr kumimoji="1" lang="en-US" altLang="zh-CN" dirty="0" smtClean="0"/>
              <a:t>backward</a:t>
            </a:r>
          </a:p>
          <a:p>
            <a:r>
              <a:rPr kumimoji="1" lang="zh-CN" altLang="en-US" dirty="0" smtClean="0"/>
              <a:t>绿色：我们的走一次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需要做的：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注意，一次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就要遍历全部的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我们遍历一次的目的在于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获得绿色字显示的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每一层的</a:t>
            </a:r>
            <a:r>
              <a:rPr kumimoji="1" lang="en-US" altLang="zh-CN" dirty="0" smtClean="0"/>
              <a:t>w[l],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[l]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每一层的</a:t>
            </a:r>
            <a:r>
              <a:rPr kumimoji="1" lang="en-US" altLang="zh-CN" dirty="0" smtClean="0"/>
              <a:t>b[l],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[l]</a:t>
            </a:r>
          </a:p>
          <a:p>
            <a:r>
              <a:rPr kumimoji="1" lang="zh-CN" altLang="en-US" dirty="0" smtClean="0"/>
              <a:t>从而知道每一次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应该梯度下降的斜率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需要多少次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是这里没有体现的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D564E-5F0E-0F4B-9BA4-53D4D622A90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654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你要记得，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是指的是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只有一个样本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D564E-5F0E-0F4B-9BA4-53D4D622A90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171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看到老师画了横线的</a:t>
            </a:r>
            <a:r>
              <a:rPr kumimoji="1" lang="en-US" altLang="zh-CN" dirty="0" smtClean="0"/>
              <a:t>a[l-1]</a:t>
            </a:r>
            <a:r>
              <a:rPr kumimoji="1" lang="zh-CN" altLang="en-US" dirty="0" smtClean="0"/>
              <a:t>了吗？老师说着也要</a:t>
            </a:r>
            <a:r>
              <a:rPr kumimoji="1" lang="en-US" altLang="zh-CN" dirty="0" err="1" smtClean="0"/>
              <a:t>cashe</a:t>
            </a:r>
            <a:r>
              <a:rPr kumimoji="1" lang="zh-CN" altLang="en-US" dirty="0" smtClean="0"/>
              <a:t> 存起来，也会用到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然后我们这为的就是求出</a:t>
            </a:r>
            <a:r>
              <a:rPr kumimoji="1" lang="en-US" altLang="zh-CN" dirty="0" smtClean="0"/>
              <a:t> da[l-1]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最后的绿色的是因为：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w[l+1].T * </a:t>
            </a:r>
            <a:r>
              <a:rPr kumimoji="1" lang="en-US" altLang="zh-CN" dirty="0" err="1" smtClean="0"/>
              <a:t>dz</a:t>
            </a:r>
            <a:r>
              <a:rPr kumimoji="1" lang="en-US" altLang="zh-CN" dirty="0" smtClean="0"/>
              <a:t>[l+1] = da[l]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D564E-5F0E-0F4B-9BA4-53D4D622A90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079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这里是要说的是</a:t>
            </a:r>
            <a:endParaRPr kumimoji="1" lang="en-US" altLang="zh-CN" dirty="0" smtClean="0"/>
          </a:p>
          <a:p>
            <a:r>
              <a:rPr kumimoji="1" lang="en-US" altLang="zh-TW" dirty="0" smtClean="0"/>
              <a:t>da[L] </a:t>
            </a:r>
            <a:r>
              <a:rPr kumimoji="1" lang="zh-CN" altLang="en-US" dirty="0" smtClean="0"/>
              <a:t>的</a:t>
            </a:r>
            <a:r>
              <a:rPr kumimoji="1" lang="en-US" altLang="zh-CN" smtClean="0"/>
              <a:t>initialization</a:t>
            </a:r>
            <a:r>
              <a:rPr kumimoji="1" lang="en-US" altLang="zh-CN" baseline="0" smtClean="0"/>
              <a:t> </a:t>
            </a:r>
            <a:r>
              <a:rPr kumimoji="1" lang="en-US" altLang="zh-TW" dirty="0" smtClean="0"/>
              <a:t>= -(y/a)</a:t>
            </a:r>
            <a:r>
              <a:rPr kumimoji="1" lang="en-US" altLang="zh-TW" baseline="0" dirty="0" smtClean="0"/>
              <a:t> + (1-y)/(1-a)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D564E-5F0E-0F4B-9BA4-53D4D622A90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37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214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559-BF5B-564D-BAF0-BF1082F007A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customXml" Target="../ink/ink1.xml"/><Relationship Id="rId9" Type="http://schemas.openxmlformats.org/officeDocument/2006/relationships/image" Target="../media/image7.png"/><Relationship Id="rId10" Type="http://schemas.openxmlformats.org/officeDocument/2006/relationships/customXml" Target="../ink/ink2.xml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customXml" Target="../ink/ink4.xml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ustomXml" Target="../ink/ink5.xml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3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4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3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4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xmlns="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376</Words>
  <Application>Microsoft Macintosh PowerPoint</Application>
  <PresentationFormat>寬螢幕</PresentationFormat>
  <Paragraphs>57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PowerPoint 簡報</vt:lpstr>
      <vt:lpstr>Forward and backward functions</vt:lpstr>
      <vt:lpstr>Forward and backward functions</vt:lpstr>
      <vt:lpstr>PowerPoint 簡報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13</cp:revision>
  <dcterms:created xsi:type="dcterms:W3CDTF">2017-07-10T16:49:40Z</dcterms:created>
  <dcterms:modified xsi:type="dcterms:W3CDTF">2018-07-06T23:53:10Z</dcterms:modified>
</cp:coreProperties>
</file>