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6"/>
  </p:notesMasterIdLst>
  <p:sldIdLst>
    <p:sldId id="262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435"/>
    <p:restoredTop sz="75157"/>
  </p:normalViewPr>
  <p:slideViewPr>
    <p:cSldViewPr snapToGrid="0" snapToObjects="1">
      <p:cViewPr varScale="1">
        <p:scale>
          <a:sx n="79" d="100"/>
          <a:sy n="79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-108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40:22.08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2469 5874 0,'-17'-18'15,"17"36"1,0 70-16,0-17 16,0 87-1,17-52-15,1 70 16,0-87-16,17 69 15,-17-87-15,35 35 16,-36-89-16,36 19 16,-18-36-16,-17-18 15,17 0-15</inkml:trace>
  <inkml:trace contextRef="#ctx0" brushRef="#br0" timeOffset="195.0406">2734 5927 0,'18'141'0,"-36"-282"0,53 370 15,-17-17 1,0-124-16,-1 106 0,19-124 16,-1 36-1,-18-53-15,19 0 16,-19-35-16,1-1 15</inkml:trace>
  <inkml:trace contextRef="#ctx0" brushRef="#br0" timeOffset="345.4318">2522 6597 0,'36'18'15,"-72"-36"-15,89 36 0,18-1 16,-36 1-16,18-18 0,-18 0 15,54 0 1,-54 0-16</inkml:trace>
  <inkml:trace contextRef="#ctx0" brushRef="#br0" timeOffset="716.8371">3034 6650 0,'0'0'0,"0"18"0,0 34 16,0-16-16,0-1 15,18 0-15,-1-35 0,36 18 16,-18-18-16,18-35 16,-35 17-1,17-35-15,-35 18 16,0-18-16,0 35 16,-17 18-16,17 36 15,0-1 1,17 18-16,-17 17 0,18 18 15,-1-17-15,1 17 16,35 36-16,-35-71 16,-1 0-16,1-18 0,0-18 15,-18 19-15,17-19 0,-34-17 16,-36 0 0,0 0-16,-71-35 15,71 0-15,-52-36 16,69 36-16,1 0 15,17-36 1,18 36-16</inkml:trace>
  <inkml:trace contextRef="#ctx0" brushRef="#br0" timeOffset="1100.4324">3510 6685 0,'0'0'15,"18"71"-15,-1-36 0,-17 106 16,18-70-16,-18-1 16,18 1-16,-1 35 15,1-53-15,0-1 16,-1-34-16,-34-18 16,-1-70-1,0 34-15,-17-87 16,0-18-1,17 35-15,1 0 0,17-88 16,17 141 0,18-18-16,1 71 15,-1 0-15,0 18 0,1 17 16,-19 18-16,1 0 0,-1 53 16,-17-53-16,-17 0 15,-1-18-15,1-17 16,-1-18-1,0 0-15,18-18 16,0-17-16,0 17 0</inkml:trace>
  <inkml:trace contextRef="#ctx0" brushRef="#br0" timeOffset="1507.0982">3775 6703 0,'17'53'0,"-34"-106"0,52 123 16,0-52-16,-17 0 15,17-18-15,-17-18 16,17-17 0,-17 17-16,-18-17 0,17-18 15,-34 35-15,17-17 16,-18 17-16,0-17 0,-34 17 16,34 18-16,0 36 15,1-19-15,17 36 16,0 0-16,17-18 15,36 71-15,-35-70 16,70 16-16,-17-34 16,17-36-1,-71 1-15,19-18 16,-36-1-16,0 1 16,0 0-16,-18 17 0,0-17 15,18 0-15,-17-1 16,17 19-16,0-1 15,17 18 1,19 0 0,-1 0-16,-17 0 0,17 18 15</inkml:trace>
  <inkml:trace contextRef="#ctx0" brushRef="#br0" timeOffset="2885.4115">4498 6632 0,'0'88'16,"0"-176"-16,0 247 0,18-88 15,-1 17-15,36 88 16,-35-88-16,17 53 16,-17-88-16,-1 0 15,-17-70 1,-35-72-1,17 19-15,-17 17 16,17-18-16,-17-17 0,0 0 0,17 0 16,-17-106-16,35 106 15,35-18-15,1 70 16,52 19 0,-35 17-16,0 17 0,-18 1 15,0 17-15,-17 1 0,-1-1 16,-34 53-16,-1-53 15,-17 18-15,17-35 0,-17 17 16,0-17-16,-1 0 0,19-18 16,-19 0-1,19-18-15,17-17 16</inkml:trace>
  <inkml:trace contextRef="#ctx0" brushRef="#br0" timeOffset="3344.5207">5045 6579 0,'0'0'16,"-18"18"-16,18 0 0,-18-1 15,1 19-15,-1-1 0,1 35 16,17-52-16,0 17 16,0-17-16,17 0 15,1-18-15,17 0 16,18-36-16,-18 1 15,1-18-15,-36 18 16,17-18 0,-17 18-16,-17-1 15,-1 36-15,0-17 16,1 17-16,17 17 16,0 1-16,0 0 0,0 35 15,17-18-15,1-18 16,0 1-16,17 0 0,-18-18 15,19 17-15,-19-17 0,1 0 16,0-17-16,-1 17 0,1-36 16,-18 19-16,0-1 15,0 1-15,0-1 0,-18 0 16,18-17-16,0 17 16,0-17-16,0 17 15,18 1-15,-18-1 16,18 18-16,-1 0 0,1-18 15,17 18-15,-17 0 16</inkml:trace>
  <inkml:trace contextRef="#ctx0" brushRef="#br0" timeOffset="3782.1593">5574 6650 0,'0'0'16,"0"35"-16,0 0 0,18 1 16,-18-19-16,0-34 46,-18-19-46,18 1 16,0 18-16,0-19 0,-18 19 16,18-36-16,18 35 15,-18 0 1,18 18 0,-1 18-16</inkml:trace>
  <inkml:trace contextRef="#ctx0" brushRef="#br0" timeOffset="4850.384">5680 6544 0,'0'0'0,"-18"0"16,-17 0-16,17 0 15,1 18-15,-1-1 16,0 1-16,1 17 0,-1-17 15,18 17-15,-18 0 0,18 18 16,0-35-16,36 17 16,-19-35-16,19 0 15,-19 0-15,18-35 16,-17 17-16,0 1 16,-18-1-16,0-17 15,0 17-15,0 1 0,0-19 16,0 1-16,-18 17 15,18-17-15,-18 53 32,18 17-32,18 0 15,-18 1-15,35 16 16,-17-34-16,17 17 16,-17-17-16,0-18 15,-18-18 16,-18-17-31,18 17 16,-18 18-16,18-35 16,0 18-1,18 17 1,0 17-16,-1-17 16,-17 18-16,0-36 31,0 1-31,18-1 15,-18-17 1,17 17-16,1 0 16,0 18-1,-18 18 1,17-18-16,-17 35 16,0-17-16,18 0 15,-18-1 1,18 1-16,-1-18 15,1 17-15,0-17 16,-1 18 0,1-18-16,0 0 15,-1 0 1,1-18-16,-1 1 0,19-18 16,-36-1-16,17 1 15,-17 17-15,0 1 16,-17 17-16,-19 17 15,19-17 1,-1 18-16,1 0 0,17 17 16,0-17-16,17-1 15,1-17-15,17 18 16,-17-18-16,35 0 16,-36 0-16,19-18 15,-36 1 1,17 17-16,-17-36 15,0 19-15,0-1 16,0 0-16,-17 1 0,34 17 47,18-18-47,-17 18 16,17 0-16,-17-18 0,0 1 15,35-1-15,-36 0 16,18 1-16,-17 17 15,-18-18-15,0 1 16,-18-1 0</inkml:trace>
  <inkml:trace contextRef="#ctx0" brushRef="#br0" timeOffset="5010.543">6368 6121 0,'17'70'16,"-34"-140"-16,52 193 0,-35-70 15,18 0-15,-18 0 0,17 0 16,1 35-16,-1-53 16,1 18-16,0 0 15,-1-35-15,1-18 16</inkml:trace>
  <inkml:trace contextRef="#ctx0" brushRef="#br0" timeOffset="5278.4835">6650 6473 0,'0'0'0,"-18"0"0,1 0 15,17 18-15,0 0 16,17 17-16,1-17 16,17 35-1,0-36-15,-17 1 16,0 0-16,-1-1 0,1 1 0,-18-1 15,0 1-15,-18-18 16,-17 18-16,17-18 16,-17 0-1,0-18-15,17 18 16,18-18-16,0 1 16</inkml:trace>
  <inkml:trace contextRef="#ctx0" brushRef="#br0" timeOffset="5427.8947">7250 6174 0,'-18'0'0</inkml:trace>
  <inkml:trace contextRef="#ctx0" brushRef="#br0" timeOffset="5549.8541">7355 6526 0</inkml:trace>
  <inkml:trace contextRef="#ctx0" brushRef="#br0" timeOffset="6305.6165">8819 6473 0,'53'0'16,"-35"-17"-16,70-36 16,-35 0-16,-18 18 15,18-18-15,36-53 16,-54 35-16,0-52 16,-17 70-16,-18-53 15,-18 53-15,0 36 0,1-1 16,-36 0-1,35 54-15,-17 69 16,17-34-16,1 123 16,17-88-16,0 88 15,0-124-15,-18 36 16,18-70-16,-18-1 16,1 0-16,-1-17 0,0-1 15,1-17-15,-1-35 16,1 0-16,17-36 15,17 36-15,18-18 16,-17 35-16,35 1 16,-35 17-16,-1 17 15,1 1-15,0 0 16,-1 17-16,1-17 0,0 17 16,-18 0-16,17-17 0,1 0 15,17-1 1</inkml:trace>
  <inkml:trace contextRef="#ctx0" brushRef="#br0" timeOffset="6996.064">9402 6632 0,'17'18'16,"1"-18"-16,-1-18 15,1 1-15,17-1 0,-17 0 16,17-52-16,-35 52 15,0-52-15,0 52 16,-35-17 0,17 17-16,-52 18 15,35 0-15,-18 53 16,53-35-16,-18 52 16,18-17-16,53 18 15,-18-54-15,0 19 0,18-19 16,0-17-1,0 18-15,0-18 0,53 0 16,-53-18-16,17-17 16,-34 17-16,-1-35 15,-35 36-15,0-36 16,-18 35-16,1 0 16,-1 1-16,-17 17 15,17 17-15,-17 1 16,17 17-16,1 18 15,17-35-15,17 35 16,1-35-16,17-1 16,0 1-1,18-18-15,-35-18 16,0-17-16,-1 17 16,-17-35-1,0 36-15,-17-19 0,-1 19 16,18-1-1,0 36-15,18-1 16,-1 1-16,19 17 16,-19-17-16,18 0 15,1-18 1,-19 0-16,-17-18 16,18-17-1,-18-18-15,0 35 16,0-35-16,0 18 15,0 17-15,18-17 16,17 35 0,-17 18-1</inkml:trace>
  <inkml:trace contextRef="#ctx0" brushRef="#br0" timeOffset="7302.1196">10389 6668 0,'0'17'15,"0"-34"-15,0 17 16,0-71 0,18 36-16,-18-18 15,0 17-15,35-16 16,-35 16-16,36 19 15,-19 17-15,1 0 16,-1 53 0,-17-18-16,18 18 15,-18-18-15,18 0 16,-18 1 0,0-19-16,17 1 0</inkml:trace>
  <inkml:trace contextRef="#ctx0" brushRef="#br0" timeOffset="7480.3384">10724 6456 0,'0'35'15,"0"-70"-15,0 105 0,18-34 16,-18-19-16,18 1 15,-1 17 1,1-35 0</inkml:trace>
  <inkml:trace contextRef="#ctx0" brushRef="#br0" timeOffset="7640.9046">10795 6350 0,'18'53'16,"-36"-106"-16,53 124 0</inkml:trace>
  <inkml:trace contextRef="#ctx0" brushRef="#br0" timeOffset="7985.6142">10954 6491 0,'0'0'0,"0"18"16,17-18-16,1 17 0,-18 1 15,35 0-15,-17-1 16,17 1 0,-17-18-16,17 18 15,-35 17-15,18 35 16,-18-34-16,0 70 15,0-54-15,-18 1 16,18-17-16,0-1 0,0 0 16,-17-17-16,17-1 0,-18 1 15,0-18-15,1-18 16,-1 18-16,0-35 0,1-18 16,-1 0-16,36-52 15,-1 52-15,54-71 16,-36 89-16,53-36 15,-52 36 1,34 17-16,-52 18 16,-1 0-16</inkml:trace>
  <inkml:trace contextRef="#ctx0" brushRef="#br0" timeOffset="8942.3934">12418 6526 0,'35'0'16,"-70"0"-16,88 0 0,-36 18 0,1-18 15,-18-18 1,-18-17 0,1 17-16,-19-52 15,19 52 1,-1-17-16,18 17 16,35 1-16,-17 17 15,17 0-15,54 0 16,-54 0-16,18 0 15,0 0-15,0 0 0,-1 0 16,1 0-16,18 0 16,-53 0-16,-36 0 15,-35 17 1,35 1-16,-17 0 16,0 17-16,-18 18 15,53-18-15,0 0 16,18 1-16,17-19 15,-18-17-15,36 0 0,18 0 16,-36 0-16,18-35 16,-35 17-16,-1-17 15,-17 17-15,0 1 0,-17-1 16,17-17-16,-18 17 0,1 1 16,-1 17-16,18 17 31,18 19-16,-1-19-15,36 18 16,-18-17-16,18 17 16,-35-35-16,35-17 15,-36 17-15,19-53 16,-36 35-16,0-70 16,0 17-16,0 1 15,-18-106-15,18 87 16,-18-17-16,1 18 0,-18-18 15,35 71-15,-18 35 16,18 53 0,18 0-1,-18 18-15,17-1 0,1 18 16,17 1-16,-17-1 0,17-18 0,0 1 16,18 35-16,-18-53 15,1-1-15,-36-34 16,0 0-1</inkml:trace>
  <inkml:trace contextRef="#ctx0" brushRef="#br0" timeOffset="9075.893">13212 6121 0,'35'-18'15,"-70"36"-15,105-54 0,-52 36 16,17 0-16,0 0 0,1 0 15,-19 0-15</inkml:trace>
  <inkml:trace contextRef="#ctx0" brushRef="#br0" timeOffset="9381.663">13600 6368 0,'53'0'16,"-106"0"-16,141-18 15,-53 0-15,18-35 16,0 1-16,-53 34 16,0-35-16,-35 35 15,-18-17-15,17 35 16,1 0-16,0 18 16,0-1-16,-1 54 15,36-18-15,36 17 16,-1-34-16,0-1 15,36 0-15,-18-17 0,70-18 16,-70 0-16,53 0 16,-89-18-16,1 18 15,0-17-15</inkml:trace>
  <inkml:trace contextRef="#ctx0" brushRef="#br0" timeOffset="9899.6435">15646 5927 0,'-18'141'15,"36"-282"-15,-54 352 0,19-140 16,-18-18-16,-1 17 0,1-17 16,0-17-16,-18-1 0,17 0 15,-16-17 1,-1-18-16,17 0 0,-34-36 16,52 1-16,1-35 15,17 34-15,35-17 16,18 36-16,70 17 15,-52 17-15,-1 1 16,19 17-16,-19 1 0,54 34 16,-72-17-16,19 18 15,-53-36-15,17 36 16,-35-54-16</inkml:trace>
  <inkml:trace contextRef="#ctx0" brushRef="#br0" timeOffset="17133.9697">9066 7955 0,'36'-17'16,"-1"17"-16,53-36 15,-35 19 1,53-19-16,-53 36 16,17-17-16,-34 17 15,-36 17-15</inkml:trace>
  <inkml:trace contextRef="#ctx0" brushRef="#br0" timeOffset="17300.6858">9102 8149 0,'0'0'16,"53"0"-16,0 0 0,35-17 15,-53 17-15,53-36 16,-53 19-16,18-1 16,-53 0-1</inkml:trace>
  <inkml:trace contextRef="#ctx0" brushRef="#br0" timeOffset="17512.3726">9208 7867 0,'0'71'16,"17"-36"-1,1 53-15,-18-35 16,0-18-16,0 18 15,0-18-15,0 18 0,17 0 16,-17-35-16,0-1 16,18-17-16,-18-17 0,0-1 15,18-52-15</inkml:trace>
  <inkml:trace contextRef="#ctx0" brushRef="#br0" timeOffset="17683.1257">9349 7602 0,'0'0'16,"35"124"-16,-35-71 0,18 17 0,-18-17 15,17 53-15,-17-53 16,18 35 0,-1-53-16,1-17 15,0 0-15,-1-1 0,1-17 16,17-17-16</inkml:trace>
  <inkml:trace contextRef="#ctx0" brushRef="#br0" timeOffset="17834.778">9719 8008 0,'0'0'16,"18"71"-16,-18-18 0,0-36 0,0 18 15,17-17-15,1 17 0,0-17 16,-1-18-16,-17 18 15,36-36-15</inkml:trace>
  <inkml:trace contextRef="#ctx0" brushRef="#br0" timeOffset="17964.3241">9701 7796 0,'0'-17'16,"0"34"-16,36-17 15,-19 0-15</inkml:trace>
  <inkml:trace contextRef="#ctx0" brushRef="#br0" timeOffset="18123.9734">9913 7920 0,'35'35'16,"-70"-70"-16,88 70 0,0-17 15,-18-18-15,36-18 16,-36 1-16,-17-1 16,-1 0-16,-17 1 0,0-1 15</inkml:trace>
  <inkml:trace contextRef="#ctx0" brushRef="#br0" timeOffset="18290.99">10054 7779 0,'18'106'16,"-36"-212"-16,36 265 0,-18-36 15,0-88-15,17 53 16,1-52-16,-18-1 16,18-17-16,-18-1 0</inkml:trace>
  <inkml:trace contextRef="#ctx0" brushRef="#br0" timeOffset="18946.8192">10248 8079 0,'35'17'16,"-70"-34"-16,88 34 16,-53-34-16,18 17 0,-1-18 15,1 18-15,-18-35 16,0 17-16,-18-35 15,1 53-15,-19-17 16,19 17-16,-1 0 16,1 17-16,-1 1 0,18 17 15,0 0-15,0 1 0,35 34 16,0-35-16,36 18 16,-36-35-16,18-18 15,-17 0 1,-1-18-16,-18 1 15,1-36-15,-18 18 16,18-18-16,-18 35 16,17-17-16,1 17 15,0 0 1,-1 18-16,36 0 16,-35 18-16,-1 0 15,1-18-15,0 17 0,-18 1 16,0 0-16,0-1 0,-18 19 15,18-1-15,-18-18 16,18 19 0,0-1-1,18-35-15,0 0 0,-1 0 16,1-18-16,17 1 16,-17-1-16,0-35 15,-18 36-15,17-19 16,-17 19-16,-17 17 15,-1-18-15,0 18 16,18 18 0,18-1-1,-18 1 1,18 0-16,-1-18 16,18 17-1,-17-17-15,0 0 16,-18-17-16,17-1 15</inkml:trace>
  <inkml:trace contextRef="#ctx0" brushRef="#br0" timeOffset="19096.7174">10989 7973 0,'18'-18'16,"-1"1"-16,19 17 0,-19-18 16,1 18-16,17 0 0,18-18 15,-35 18-15,17-17 16,-17 17-16,-1-18 15,-34 0 1</inkml:trace>
  <inkml:trace contextRef="#ctx0" brushRef="#br0" timeOffset="19263.8763">11130 7691 0,'18'88'15,"-36"-176"-15,36 246 0,-1-105 16,-17 0-16,0 0 0,18 53 16,0-71-16,-18-17 0,17 17 15,1-17-15,0-18 0,-1 0 16</inkml:trace>
  <inkml:trace contextRef="#ctx0" brushRef="#br0" timeOffset="19452.6184">11395 8061 0,'0'35'15,"0"-70"-15,0 88 0,17-53 16,1 18-16,-18-36 31,0 0-15,0 1-16,0-19 0,0 1 15,0 0-15</inkml:trace>
  <inkml:trace contextRef="#ctx0" brushRef="#br0" timeOffset="19542.1989">11412 7761 0,'0'0'15,"0"18"1,18-1 0,-18 1-16,35 17 15</inkml:trace>
  <inkml:trace contextRef="#ctx0" brushRef="#br0" timeOffset="19775.9445">11624 8043 0,'0'0'16,"18"18"-16,-18 0 0,0-1 16,17 1-16,1-18 15,17 0 1,-17 0-16,0 0 0,-1 0 15,-17-18-15,18 1 0,-18-1 16,0 0-16,0 1 0,-18-1 16,1-35-16,17 36 15,-18-1-15</inkml:trace>
  <inkml:trace contextRef="#ctx0" brushRef="#br0" timeOffset="20010.121">11889 8132 0,'17'0'16,"1"0"-16,-18-18 15,0-17 1,18 17-16,-18-35 16,17 35-16,1-34 15,-1 34-15,19 0 16,-19 18-16,19 18 15,-19 17-15,1 0 16,0-17-16,-1 35 16,-17-35-16,18-1 15,-18 1-15</inkml:trace>
  <inkml:trace contextRef="#ctx0" brushRef="#br0" timeOffset="20320.0961">12471 7902 0,'0'0'0,"-36"0"16,19 0-16,-36 18 15,35 0-15,1-1 16,17 1-16,17-1 0,-17 1 15,53 35-15,-18-35 16,1-1-16,-1 1 0,36 0 16,-54-1-16,1 18 15,-18-17-15,-18 0 16,1-1 0,-19-17-16,1 18 0,-53-18 15,53 0-15,-18 0 16,17 0-16,1 0 15</inkml:trace>
  <inkml:trace contextRef="#ctx0" brushRef="#br0" timeOffset="30603.9421">9260 9631 0,'18'0'0,"17"0"0,18 0 15,0 0-15,71-18 16,-54 1-16,71-19 15,-88 36-15,18-17 16,-54-1-16</inkml:trace>
  <inkml:trace contextRef="#ctx0" brushRef="#br0" timeOffset="30754.4383">9313 9737 0,'53'35'15,"-106"-70"-15,142 88 0,-19-53 16,-17 0-16,70-18 16,-70 0-16,18 1 15,-53 17-15</inkml:trace>
  <inkml:trace contextRef="#ctx0" brushRef="#br0" timeOffset="30938.2788">9437 9490 0,'0'0'0,"0"35"0,-18 18 15,18 17-15,0-17 16,0 0-16,0 0 0,18 0 16,-1-18-16,1 1 0,-18-19 15,18-17-15,-1 18 0,-17-36 16</inkml:trace>
  <inkml:trace contextRef="#ctx0" brushRef="#br0" timeOffset="31115.2142">9596 9402 0,'17'123'0,"-34"-246"0,52 317 16,-35-71-16,0-70 15,0 35 1,17-35-16,-17-18 0,18-17 16,-18 0-16,18-18 15</inkml:trace>
  <inkml:trace contextRef="#ctx0" brushRef="#br0" timeOffset="31971.7514">10142 9155 0,'0'0'15,"0"35"-15,18 71 16,-18-53-16,0 70 16,0-52-16,-18 52 15,18-52-15,0-36 0,0 36 16,0-54-16,18-17 15,0-17 1,-1-54 0,1 18-16,0-18 15,-1 19-15,1 34 16,17 18-16,-17 18 16,-1 34-16,1-34 15,-18 53 1,18-36-16,-18 18 15,17-35-15,1 17 16</inkml:trace>
  <inkml:trace contextRef="#ctx0" brushRef="#br0" timeOffset="32098.4698">10513 9807 0,'17'53'15,"-34"-106"-15,52 124 0,-17-54 16,-18 1-16</inkml:trace>
  <inkml:trace contextRef="#ctx0" brushRef="#br0" timeOffset="32555.8713">10724 9825 0,'0'0'15,"-17"53"-15,17-18 16,0 0-16,17-17 16,36-18-16,-17-18 15,17-17 1,-36 0-16,18-36 0,-35 36 16,0-53-1,0 35-15,-17-53 16,-1 53-16,1 18 0,-1-18 15,-17 18 1,17 35-16,0 17 0,18 19 16,0-1-16,0 18 0,18 53 15,17-54 1,-17 1-16,35 36 16,17-19-1,-52-35-15,35 1 0</inkml:trace>
  <inkml:trace contextRef="#ctx0" brushRef="#br0" timeOffset="32933.7109">11218 9737 0,'-35'17'16,"17"1"-16,-17 35 15,35-35-15,0 17 16,0-18-16,0 1 0,53 17 15,-35-35-15,17 0 16,-17-17-16,-1-1 0,19-35 16,-19 18-16,-17-53 15,0 52 1,0-87-16,0 70 16,-17-18-16,-1-17 0,-17-18 15,17 71-15,0 18 16,1 17-16,17 17 15,0 71 1,0-35-16,17 18 0,19 52 16,-19-70-16,1 18 15,0-18-15,-1 0 0,18 35 16,1-35 0,-19-36-16,1 19 15,0-36-15,-36 0 16</inkml:trace>
  <inkml:trace contextRef="#ctx0" brushRef="#br0" timeOffset="33105.9681">10513 9525 0,'0'0'0,"0"-18"0,0 36 16,17-18 0</inkml:trace>
  <inkml:trace contextRef="#ctx0" brushRef="#br0" timeOffset="33745.674">11571 9895 0,'18'0'16,"-1"0"-1,1 0-15,35-35 16,-35 18-16,35-19 16,-53 1-16,17-18 15,-17 35-15,-35-17 16,17 35-16,-17 18 16,0-1-16,17 36 15,0-17 1,36 17-16,0-36 15,35 18-15,-36-17 16,54 0-16,-36-18 16,18-18-16,-35 18 15,-1-18-15,-17 1 0,18-1 16,17-17 0,-35 17-16,18 18 15,-1 0-15,19 18 16,-19 0-16,19 17 15,-19-18-15,1 36 16,0-35-16,-1 17 16,-17-17-16,0 0 15</inkml:trace>
  <inkml:trace contextRef="#ctx0" brushRef="#br0" timeOffset="34150.3243">13123 9137 0,'0'0'15,"18"53"-15,0 0 0,-1 53 16,-17-36-16,0 71 16,0-53-16,0 54 15,18-72 1,0-35-16,-1 1 16,1-1-16</inkml:trace>
  <inkml:trace contextRef="#ctx0" brushRef="#br0" timeOffset="34780.5421">13458 9719 0,'-52'53'0,"104"-106"0,-122 141 16,52-52-16,18 16 15,0-34-15,53 0 16,-35-18-16,17 0 15,18-18-15,-18 0 16,-17-34 0,0 16-16,-18 1 15,-18 17-15,0 1 0,18-1 0,-35 18 16,17 18 0,1-1-16,-1 19 15,36-1-15,-1 18 16,19-36-16,34 19 15,-34-19-15,-1-17 16,18 0-16,0-17 16,-53-1-16,17-17 15,-34 17-15,-1-35 16,18 36-16,-35-19 16,17 36-1,18-17 1,18 34-16,-1 19 15,1-19-15,0 1 16,-1 0-16,19 17 16,-19-18-16,1 1 15,17 0-15,-17-1 16,-1 36 0,1 0-1,0 18 1,-18-36-16,17 36 15,-17-54-15,0 18 0,-17-35 16,-1 18-16,0-18 0,1 0 16,-19 0-16,-34-18 15,52 1-15,-35-18 16,36 17-16,-1-17 0,18-1 16</inkml:trace>
  <inkml:trace contextRef="#ctx0" brushRef="#br0" timeOffset="35097.1416">13988 9966 0,'0'0'15,"17"-18"-15,1 18 16,0-17-16,-1-1 16,1 0-16,-1 1 15,-17-1 1,-17 18-16,-1-17 15,1 17 1,17 17 0,0 1-16,17-1 15,1 1-15,17 0 16,-17-1-16,17-17 0,0 0 16,-17 0-16,0 0 15,-1-17-15,-17-1 16,0 0-16,0 1 15,0-1-15,18 1 16,-18-1-16</inkml:trace>
  <inkml:trace contextRef="#ctx0" brushRef="#br0" timeOffset="35325.4859">14499 9790 0,'0'0'0,"-17"17"0,-19 19 15,19-19-15,17 1 16,35 17 0,-17-35-16,17 35 15,-18-35-15,19 18 16,-72-18 0,-34 0-1,17 0-15,-35 0 16,53 0-16,17 0 15</inkml:trace>
  <inkml:trace contextRef="#ctx0" brushRef="#br0" timeOffset="35758.8226">15910 9278 0,'0'0'0,"18"53"0,-18-18 16,-18 53-16,18-35 16,-17 18-16,17 35 15,0-53-15,35 53 16,0-89-16,71 36 15,-35-35-15,52-18 16,-70 0-16,35 0 16,-70-18-16,-18 36 15,-18-18-15</inkml:trace>
  <inkml:trace contextRef="#ctx0" brushRef="#br0" timeOffset="37059.4387">9560 10866 0,'18'0'15,"35"0"1,0 0 0,35 0-16,-35 0 15,35 0-15,-70 0 16</inkml:trace>
  <inkml:trace contextRef="#ctx0" brushRef="#br0" timeOffset="37203.8967">9631 11060 0,'35'35'16,"0"-17"-1,18-18-15,-17 0 0,17 0 16,-1 0-16,1 0 0,18-36 15</inkml:trace>
  <inkml:trace contextRef="#ctx0" brushRef="#br0" timeOffset="37382.6118">9666 10813 0,'0'123'0,"0"-246"0,0 317 15,-18-53-15,18-71 16,53 19 0,-35-54-16,35 0 15,-35-35-15,-1-18 16</inkml:trace>
  <inkml:trace contextRef="#ctx0" brushRef="#br0" timeOffset="37561.2103">9790 10583 0,'17'141'15,"-17"-52"-15,36 87 16,-36-105-16,52 52 16,-34-70-16,17-18 15,1 36-15</inkml:trace>
  <inkml:trace contextRef="#ctx0" brushRef="#br0" timeOffset="38113.3376">10319 10548 0,'35'88'15,"-70"-176"-15,105 247 16,-52-89-16,0 1 0,17 70 16,-17-70-16,-1 34 15,-17-52-15,18-17 16,-18-19-16,0-34 15,0-1-15,-18-35 16,18 0-16,0-35 16,18 70-16,17-35 15,-17 53 1,35 0-16,-36 18 16,1 53-16,0-36 15,-18 0-15,0 0 0,0 1 16,17 17-16,1-36 15,17 1 1,-17-36-16,35-17 16,-36 0-16</inkml:trace>
  <inkml:trace contextRef="#ctx0" brushRef="#br0" timeOffset="38239.8946">10901 11042 0,'17'53'0,"-34"-106"0,34 124 16,-17-36-16,0-18 0,36 19 15,-36-19-15,17-17 16,1 0 0,-18-17-1</inkml:trace>
  <inkml:trace contextRef="#ctx0" brushRef="#br0" timeOffset="38333.5214">10936 11042 0,'-35'-71'16,"70"142"-16,-88-159 0,53 70 0,-17 0 15,34 18 1,1 18-1,-1-18-15</inkml:trace>
  <inkml:trace contextRef="#ctx0" brushRef="#br0" timeOffset="38656.3255">11148 11024 0,'0'0'0,"0"36"15,-35 34-15,35-35 16,0 1-16,0-1 0,17 0 15,1-35-15,-1 0 16,54-17 0,-18-54-16,-35 36 15,17-53-15,-35 52 16,-18-70-16,1 36 16,-19 17-16,19-18 15,-36 19-15,0-19 0,18 53 16,17 36-1,18 17-15,0 71 16,18-53-16,17 18 0,0-19 16,0 19-16,54 35 15,-37-71-15,-16 0 0,70 18 16,-71-17-16,0-36 16</inkml:trace>
  <inkml:trace contextRef="#ctx0" brushRef="#br0" timeOffset="38979.2627">11553 11042 0,'0'0'15,"-35"53"-15,35-18 16,0 36-16,18-36 16,17 0-16,-17-17 15,17-18-15,-17 0 16,35-53-16,-53 35 0,17-70 15,-17 53 1,-35-71-16,17 53 16,-17-70-16,0 52 15,-18-35 1,35 71-16,1 0 16,17 70-16,0 36 15,17-1-15,18 54 16,1-54-16,17 54 15,-18-54-15,36 18 16,-36-35-16</inkml:trace>
  <inkml:trace contextRef="#ctx0" brushRef="#br0" timeOffset="39323.3213">11818 11201 0,'0'-18'16,"0"0"-1,35 1-15,-17-1 16,0 18-16,-1-17 0,19-1 16,-19 0-16,1 18 15,-18-17-15,-18 17 16,1 0 0,17 17-16,0 54 15,0-54-15,17 36 16,1-17-16,52-19 15,-52-17-15,53 0 16,-54 0 0,18-35-16,-17 35 15,0-18-15,-1 18 16,19 0-16,-1 0 16,-17 0-16,-1 18 0,1-18 15,0 18 1,-1-1-16,-17 1 15</inkml:trace>
  <inkml:trace contextRef="#ctx0" brushRef="#br0" timeOffset="40257.5583">13353 10971 0,'0'0'16,"0"-35"-16,0 53 16,-18 17-1,18 18-15,0-18 0,18 71 16,-1-53-16,36 0 15,-18-18-15,18-17 16,-17-18-16,17-18 16,-36 1-16,1-19 15,0 1-15,-18 0 16,0-1-16,-18-34 16,0 35-16,1 17 0,-1 0 15,0 18-15,1 0 16,-1 18-16,18 17 15,18 1-15,-1-1 0,36 0 16,-17-17 0,34-1-16,-35-17 15,-17 0-15,17-17 16,-17-1-16,-18-35 16,-18 36-16,18-1 15,-17 0-15,17 1 16,0 34-1,35 1 1,-17 0 0,-1-1-16,1-17 0,-1 0 31,1 0-31,-18-17 16,18 17-1,-18-18-15,17 18 16,1 0-16,0 0 0,17 18 15,-35-1-15,18 18 16,-1-35 0,1 36-16,-18-19 15,17-17-15</inkml:trace>
  <inkml:trace contextRef="#ctx0" brushRef="#br0" timeOffset="40386.5178">14076 10989 0,'-18'0'16,"36"0"-16,-18 0 0,17 0 15,1 18 1</inkml:trace>
  <inkml:trace contextRef="#ctx0" brushRef="#br0" timeOffset="40541.8029">14270 11042 0,'0'0'16,"53"0"-16,-36 0 0,54-18 15,-36 18-15,36-35 16,-36 17-16,-17-17 16,-18 17-1</inkml:trace>
  <inkml:trace contextRef="#ctx0" brushRef="#br0" timeOffset="40664.0823">14429 10848 0,'17'70'0,"-17"-17"16,18-17-16,17 52 16,-17-35-16,-1-36 15</inkml:trace>
  <inkml:trace contextRef="#ctx0" brushRef="#br0" timeOffset="40886.9416">14764 11095 0,'17'18'0,"-17"17"16,18 18-16,0-18 16,17 18-1,-17-35-15,-1 17 16,-17-18-16,-17-17 15,-36 0 1,17-17-16,19 17 16,-19 0-16,1-18 0,0 18 15,-18 0-15</inkml:trace>
  <inkml:trace contextRef="#ctx0" brushRef="#br0" timeOffset="41398.7513">16686 11007 0,'36'106'15,"-72"-212"-15,72 264 0,-19-105 0,1 18 16,-18-36-16,0-17 16,0-36-1,0 1-15,18-54 16,-1 18-16,-17 18 0,36-53 16,-36 52-1,35-17-15,-18 36 16,19-1-16,-19 36 15,-17 35-15,0 0 16,0 35-16,0-35 16,0 35-1,0-53-15,18 18 16,0-53-16,-1 0 0</inkml:trace>
  <inkml:trace contextRef="#ctx0" brushRef="#br0" timeOffset="41631.0253">17198 10530 0,'53'-17'0,"-106"34"0,123-34 16,-17-1-16,-35 1 16,17 17-1,-35-18-15</inkml:trace>
  <inkml:trace contextRef="#ctx0" brushRef="#br0" timeOffset="41808.8395">17216 10619 0,'0'0'0,"17"53"16,-17-36-16,0 18 16,18 18-16,-18-17 15,17-1-15,1-17 16,0-1-16,-1 1 16,1-18-16,0 0 15,17-18-15,-35 1 16</inkml:trace>
  <inkml:trace contextRef="#ctx0" brushRef="#br0" timeOffset="42015.0393">17533 10636 0,'0'0'0,"18"18"0,-18 17 15,0-17-15,0 35 16,0-36-16,17 19 16,1-1-16,0-35 15</inkml:trace>
  <inkml:trace contextRef="#ctx0" brushRef="#br0" timeOffset="42404.0793">17692 10548 0,'35'-18'0,"-17"1"16,17 17-1,0-18-15,-17 18 16,0 18-16,17 17 16,-35 0-16,17 36 15,1-18-15,-18 17 16,0-34-16,18 17 15,-18-18-15,-18-18 16,0-17 0,1 0-16,-1 0 0,1-17 15,-1-18 1,0 35-16,1 0 16</inkml:trace>
  <inkml:trace contextRef="#ctx0" brushRef="#br0" timeOffset="42569.895">18221 11236 0,'-71'53'0,"142"-106"0,-177 124 15,36-36-15,52-18 16,0-17-16</inkml:trace>
  <inkml:trace contextRef="#ctx0" brushRef="#br0" timeOffset="43088.2172">18962 10954 0,'17'70'0,"-17"-34"16,0-1-16,0 35 16,0-52-16,0 0 15,0-36 1,0-17-16,0 0 15,-17-1-15,17 1 0,0-36 16,0 36-16,0 17 16,17 1-16,1 17 15,0 0-15,17 17 16,-17 19-16,17 34 16,-17-17-16,17 18 15,-18-36-15,-17-17 16,18-1-16,0 1 0,-1-18 15,1 0-15,-18-18 16</inkml:trace>
  <inkml:trace contextRef="#ctx0" brushRef="#br0" timeOffset="43293.6373">19262 10407 0,'17'0'15,"36"-35"1,-35 35-16,35-18 16,-36 18-16,1 0 15,0 0-15</inkml:trace>
  <inkml:trace contextRef="#ctx0" brushRef="#br0" timeOffset="43433.6017">19315 10495 0,'0'0'15,"0"53"-15,0 0 0,17 0 16,1-18-16,0 0 0,34 1 16,-34-19-16,17-17 15,-17 0 1</inkml:trace>
  <inkml:trace contextRef="#ctx0" brushRef="#br0" timeOffset="43750.3235">19597 10478 0,'35'0'15,"-70"0"-15,88 0 0,-18 17 16,-17 1-16,-18-1 15,17 1-15,-17 0 0,0 35 16,0-36-16,-17 36 16,-1-35-16,18-1 15,0 1-15,18-18 16,35 18 0,-36-18-16,54-18 15,-54 18 1,19-18-16,-19 18 15,-17-17-15,-17 17 32,-19 0-17</inkml:trace>
  <inkml:trace contextRef="#ctx0" brushRef="#br0" timeOffset="44156.7686">19826 10389 0,'0'0'0,"18"0"0,17-17 16,0 17-16,18-18 15,-17 18-15,-1 0 16,-18 0-16,1 0 16,0 0-16,-1 18 15,-17-1-15,0 19 16,0-1-16,-17 0 16,17 18-16,17 18 15,1-36-15,0 0 0,-1 36 16,1-54-16,0 1 15,-1 0-15,-17-1 16,-17-34 0,-36 17-1,35-18-15,0 18 0,-17-18 16,17 36-16,1-18 16</inkml:trace>
  <inkml:trace contextRef="#ctx0" brushRef="#br0" timeOffset="44373.7183">20443 11183 0,'0'0'16,"-35"35"-16,18-17 15,-54 0-15,53-1 16,-35 1-16,53 0 16,-17-18-16,17 17 15</inkml:trace>
  <inkml:trace contextRef="#ctx0" brushRef="#br0" timeOffset="44528.1529">20814 11148 0,'18'0'31,"-1"0"-15</inkml:trace>
  <inkml:trace contextRef="#ctx0" brushRef="#br0" timeOffset="44668.6129">21202 11095 0,'0'0'0,"18"0"0,-1-18 16,1 18 0,17 0-16,-17 0 15</inkml:trace>
  <inkml:trace contextRef="#ctx0" brushRef="#br0" timeOffset="44878.7823">21819 11007 0,'0'0'16,"18"-36"-16,-18 19 0,0-19 15</inkml:trace>
  <inkml:trace contextRef="#ctx0" brushRef="#br0" timeOffset="51447.9708">9613 12312 0,'-35'0'0,"-36"18"15,36 17-15,-18 53 16,53-17-16,0 34 16,18-52-1,35 36-15,-18-54 16,18-18-16,0 1 16,17-18-16,1-18 0,35-34 15,-53 16-15,35-52 16,-53 53-16,-17-18 15</inkml:trace>
  <inkml:trace contextRef="#ctx0" brushRef="#br0" timeOffset="51969.008">9895 11906 0,'0'0'16,"18"106"-16,0-35 15,-1 17-15,1 0 0,0 0 16,17 71-16,-17-106 15,-1 53-15,-17-71 16,0 0-16,-17-35 16,17-53-1,0 18-15,0 0 16,0-36-16,0 18 16,17-17-16,1 35 15,17-1-15,-17 54 16,-1 35-1,-17-18-15,0 0 16,18 36 0,0-36-16,17 18 0,-17-35 15,-1-1-15,1-17 0,-1 0 16,36 0-16,-35 0 16,17-17-1,-17-1-15,0 36 16,-18-1-1,17 1-15,1 0 16,0-18 0,34-36-1,-52 19-15,18-36 16,-53 0 0,17 18-16,-17 17 15,0 0-15,-1 18 0,-34 0 16,52 0-16,-17 36 15,35-19-15,17 1 16,19-18-16</inkml:trace>
  <inkml:trace contextRef="#ctx0" brushRef="#br0" timeOffset="52153.3495">10654 12524 0,'0'35'0,"0"-70"0,-18 70 15,18 18-15,18-36 16,17 19 0,-17-19-16,-1 19 15,1-19-15,0-17 16,-36-17 0</inkml:trace>
  <inkml:trace contextRef="#ctx0" brushRef="#br0" timeOffset="52264.3763">10619 12383 0,'0'-36'0,"0"72"0,0-89 16,0 35-16,17 18 15,1 0-15,17 0 16</inkml:trace>
  <inkml:trace contextRef="#ctx0" brushRef="#br0" timeOffset="52602.833">10848 12453 0,'0'0'0,"0"18"0,-18 17 16,18-17-1,-17 17-15,34 0 16,1-17-16,17 17 16,0-17-16,-17-1 15,17-17-15,-17 0 0,35 0 16,-35-17-16,-1-19 15,-17 19-15,18-18 16,-18 17-16,-18 0 16,18 1-16,-17 17 15,-1 17-15,0 19 16,18-19 0,36 36-16,-19-35 15,71 17-15,-52-17 16,17-18-16,-18 0 0,0 0 15,0 0-15,-52 0 16</inkml:trace>
  <inkml:trace contextRef="#ctx0" brushRef="#br0" timeOffset="53410.5125">12577 12365 0,'-36'18'16,"19"-1"-16,-36 36 16,35-18-16,18 1 15,0-1-15,0 0 0,18-17 0,35 17 16,-18-35-1,0 0-15,36-18 16,-18-17 0,-36 18-16,-17-1 0,-17-35 15,-1 18 1,0 35-16,36 0 31,17 0-15,1 0-16,34 0 15,-35-18-15,1 0 0,34-17 16,-52 18 0,17-19-16,-17 1 15,-18-18-15,17 0 0,-17-70 16,0 52-16,-35-52 16,18 70-16,-36 0 15,17 53-15,1 0 0,17 35 16,1 18-16,-19 88 15,36-53-15,0 89 16,18-89-16,0 71 16,-1-89-16,19 1 15,-19-18-15,19 0 16,-19-18-16,19 18 16,-19-36-16,1-17 15,-1-17-15,-17-19 16,0 1-16,-17 0 0,17 0 15,-35-54-15,35 54 16,0 0-16,0 17 16,0 1-16,0-19 15,17 19-15,1-1 0,-1 0 16,1 1 0,0 17-16,-1-18 0</inkml:trace>
  <inkml:trace contextRef="#ctx0" brushRef="#br0" timeOffset="54332.9221">15064 12330 0,'-36'-53'15,"72"106"-15,-89-124 0,17 18 16,19 53-16,-18-18 16,17 36-16,-17 17 15,17 1-15,-17 70 16,17-71-16,18 53 15,0-53-15,0-17 16,18 0-16,17-1 0,0-17 16,1 0-16,34-35 15,-35 17-15,1 1 16,-19-19-16,1 19 0,0-36 16,-18 35-16,0 1 0,-36-1 15,19 18 1,-19 18-16,19-1 15,17 1-15,0 52 16,53-52 0,-18-18-16,53 0 15,-53 0-15,54-18 16,-54 1-16,-18-1 16,1 0-16,-18 1 15,-18 17 1,1 0-16,17 17 15,0 1 1,17 0-16,1-1 16,0-17-16,17 18 15,-17-18-15,35 0 16,-36 0-16,1-35 16,0 35-16,-18-36 15,0 19-15,-18-1 16,0 1-16,1-1 15,34 18 17,36-18-17,-18 18-15,-17 0 0,17 0 16,18-17-16,-35-1 16,0 0-16,-1 18 15,1-17 16</inkml:trace>
  <inkml:trace contextRef="#ctx0" brushRef="#br0" timeOffset="54516.9305">15752 11977 0,'-36'17'16,"36"1"-16,-17 17 15,17 18-15,0 53 16,17-35-16,1 52 16,0-70-16,17 18 15,-18-54-15,36 1 16</inkml:trace>
  <inkml:trace contextRef="#ctx0" brushRef="#br0" timeOffset="54667.8968">15928 12365 0,'0'53'15,"0"-106"-15,0 141 16,0-53-16,18 1 0,-1-19 16,1 1-16</inkml:trace>
  <inkml:trace contextRef="#ctx0" brushRef="#br0" timeOffset="54800.1056">15963 12153 0,'0'0'0,"0"18"0</inkml:trace>
  <inkml:trace contextRef="#ctx0" brushRef="#br0" timeOffset="54990.5309">16104 12383 0,'36'70'15,"-19"-52"-15,1-1 0,0 1 16,-1 0-16,1-18 16,-18-36-1,0 19-15,0-19 16,0 1-16,0 0 15,0 17-15,0 1 16,17-1-16,19 18 16</inkml:trace>
  <inkml:trace contextRef="#ctx0" brushRef="#br0" timeOffset="55851.6689">16510 12383 0,'-35'0'16,"17"17"-16,0 1 16,-17 17-16,35-17 15,0 17-15,18-17 16,-1-18-16,19 17 16,-1-17-16,0-17 15,-35-1-15,18-17 16,-18 17-1,0-17 1,-18 17-16,18 1 16,-17 17-16,17 17 31,35 1-31,-17-18 16,34 17-1,-34-17-15,0 0 0,-1-17 16,-17-1-1,0 1-15,-17-19 16,17 19-16,0-1 16,0 0-16,35 18 15,-17-17-15,52 17 16,-34 0 0,-1 0-16,35-18 15,-52 0-15,17 1 16,-17-1-16,-18 0 0,0 1 15,0-1-15,-35-17 16,17 17-16,0 1 0,18-1 16,-35 0-1,17 18-15,18 18 16,-17 0-16,17 35 16,0-1-16,17 37 15,-17-54 1,0 0-16,18 36 15,-18-36-15,18 0 16,-1-17-16</inkml:trace>
  <inkml:trace contextRef="#ctx0" brushRef="#br0" timeOffset="55996.9868">17092 12330 0,'0'0'0,"-18"17"15,18 19-15,0-19 16,18-17 0,0 0-16,-1 0 15</inkml:trace>
  <inkml:trace contextRef="#ctx0" brushRef="#br0" timeOffset="56107.6622">17163 12171 0,'17'-35'16,"-34"70"-16,34-88 15,-17 71 1,18 17 0</inkml:trace>
  <inkml:trace contextRef="#ctx0" brushRef="#br0" timeOffset="56330.5869">17392 12330 0,'0'0'15,"0"35"-15,0-17 0,0-1 16,18 1 0,-1-18-16,19-18 15,-1-17-15,-18 17 16,19-35-16,-19 36 16,-17-19-16,0 19 15,-17-1 1,-1 18-16,0 18 15</inkml:trace>
  <inkml:trace contextRef="#ctx0" brushRef="#br0" timeOffset="56579.8623">17657 12453 0,'0'0'16,"-18"0"-16,0 0 0,18-18 15,36 1 1,-19-18-16,18-1 16,1 36-16,-19-17 15,36 17-15,-35 0 16,0 17-16,-1 1 16,-17 17-16,18-17 15,-18-1-15,0 1 16,0 0-16</inkml:trace>
  <inkml:trace contextRef="#ctx0" brushRef="#br0" timeOffset="61140.5127">19191 11871 0,'-53'-53'16,"18"35"-16,0 18 16,-18 0-16,17 36 15,1 52-15,35-35 16,-17 17-16,17 71 15,0-52-15,35 34 16,-18-70-16,1 35 16,0-70-16,-1 0 15,-34-18-15,-1-36 16,0 19-16,-34-36 16,34 17-1,-35-34-15,53 52 16,0-35-16,18 53 15,17 0-15,-17 0 16,70 0-16,-53 0 0,53 18 16,-53-18-16,36 18 15,-53-18 1,-1 0-16,1 0 16,-36 0-16,1 17 15,-1-17-15,0 36 16,1-19-1,17 36-15,0-18 16,17-17-16,19 35 16,-1-35-16,0-1 0,18 1 15,-35-18-15,17-18 16,-35 1-16,18-19 16,-18 19-1,0-36-15,0 17 16,0 1-16,17 53 31,-17 17-15,0-17-1,0-1-15,0-34 32,0-1-32,18 0 15,-18-17 1,18 18-16,-1 17 15,1 0-15,0 0 0,-1 35 16,1-18-16,17 19 16,-17-19-16,35 1 15,-36-18-15,1 0 16</inkml:trace>
  <inkml:trace contextRef="#ctx0" brushRef="#br0" timeOffset="61257.8263">19844 12400 0,'-18'0'15,"36"0"-15,-54 0 0,36 18 16,0 17-16,0-17 16,36 17-1,-1-35-15</inkml:trace>
  <inkml:trace contextRef="#ctx0" brushRef="#br0" timeOffset="61457.7064">19950 12506 0,'0'-18'15,"0"36"-15,0-53 0,0 17 0,0-17 16,-18 35-1,18-18-15,0 1 16,18-1-16,17 18 16,18-18-16,-18 18 15,53-17 1,-52-1-16,-1 18 0,0-18 16,-17 18-1,-18-17-15,-18-1 16,-17 0-16,-18-17 15,35 0-15</inkml:trace>
  <inkml:trace contextRef="#ctx0" brushRef="#br0" timeOffset="61596.8109">20073 12083 0,'-18'-18'15,"36"36"-15,-18-18 0,35 53 16,-35-18-16,18 0 16,0 18-16,-1 0 15,-17-18-15,0 18 0,18 18 16,0-54-16,-1 19 15,1-36 1,-18-18-16</inkml:trace>
  <inkml:trace contextRef="#ctx0" brushRef="#br0" timeOffset="61720.0829">20338 12383 0,'17'52'15,"-17"-16"-15,18-1 16,-18-17-1,18-1-15,-1-17 0,1 0 16,-1 0-16</inkml:trace>
  <inkml:trace contextRef="#ctx0" brushRef="#br0" timeOffset="61879.7169">20443 12206 0,'-17'0'0,"17"18"15,0-1-15,17 1 0,-17 0 16,36-1 0,-1 1-16,-17-18 0,-1 18 0,1-18 15,0 0-15</inkml:trace>
  <inkml:trace contextRef="#ctx0" brushRef="#br0" timeOffset="62063.4936">20638 12471 0,'0'0'0,"-18"35"16,18-17-1,18-18-15,-1 17 16,1-17-16,35-17 16,-36-1-16,1-35 15,0 35-15,-18 1 0,-18-36 16,0 35-16,-17 1 16,0-1-1,17 18-15,1 0 0,17 18 16</inkml:trace>
  <inkml:trace contextRef="#ctx0" brushRef="#br0" timeOffset="62291.3122">20884 12559 0,'0'0'0,"18"0"0,-18-18 16,-18-35-1,1 36-15,17-1 16,0-17-16,0 17 0,35 1 15,-17 17 1,17 0-16,-17 0 0,35 35 16,-53 0-16,17-17 15,1 35-15,-18-18 16,0 0 0,0-17-16,0-1 0</inkml:trace>
  <inkml:trace contextRef="#ctx0" brushRef="#br0" timeOffset="64949.913">22278 6015 0,'0'-18'15,"18"18"1,-18-17-16,17 17 16,1-18-16,-1 18 15,1-18-15,0 18 16,-1 0-16,1 0 0,17 18 15,-17-18-15,17 18 0,18 17 16,-18-17-16,1 17 16,-19-18-1,19 36-15,-19-17 16,-17 52-16,0-53 16,0 106-16,-17-70 15,-1 123 1,0-88-16,-17 141 15,17-106-15,-17 123 16,35-140-16,-17-1 16,17 1-16,0-1 0,35 89 15,-18-106-15,54 70 16,-18-105-16,35 87 16,-53-105-16,36 71 15,-53-89-15,34 36 16,-34-54-1,0-17-15,-18 18 16,-18-18 0,0-18-16,-17 18 15,0 0 1,17 0-16,-17 0 0,17 0 16,1 18-16,-19 17 0,19 18 15,-18 35 1,35-17-16,0 70 15,0-53-15,0 106 16,0-70-16,0 123 16,0-106-16,17 141 15,-17-141-15,18 124 16,-18-124-16,0 123 16,0-140-16,-18 105 15,18-141-15,-17 106 16,17-106-16,-36 71 15,19-88-15,-19-1 16,19 1-16,-1-1 16,-35 54-16,36-71 15,-36 53-15,35-71 16,-17 0-16,-1-17 0,19-1 16,-71 1-1,35 0-15,-71 17 16,54-17-16,-36 35 15</inkml:trace>
  <inkml:trace contextRef="#ctx0" brushRef="#br0" timeOffset="78625.4241">8167 4480 0,'-18'0'15,"36"0"32,-1 0-47,1 0 16,-18 18-16,18-18 15,-1 0-15,36 18 0,-17-18 16,52 0 0,-53 0-16,89 0 15,-54 0-15,1 0 0,-1 0 16,1 0-16,87 17 16,-69 1-16,87-1 15,-88-17-15,89 18 16,-89-18-16,88 0 15,-88 0-15,18 0 16,0-18-16,-18 18 0,106 0 16,-123 0-16,52 0 15,-70 0 1,53 18-16,-53-18 16,88 0-16,-70 0 15,87 0-15,-69 0 16,-1 0-16,0 0 0,-17 0 15,17 0-15,0 0 16,88-18-16,-87 18 16,105 0-16,-106-17 15,123 17-15,-105-18 16,106 1-16,-106 17 16,0-18-16,123 18 15,-123-18-15,123 18 16,-123 0-16,141-17 15,-141-1-15,17 18 16,-17 0-16,17-18 0,142 1 16,-142 17-16,142 0 15,-141-18 1,140 18-16,-140 0 16,-1 0-16,142 0 15,-142 0-15,142 0 16,-124 0-16,123 18 15,-122-18-15,-1 0 16,0 0-16,0 17 0,0-17 16,0 0-16,159 18 15,-159-18-15,194 18 16,-176-18-16,176 0 16,-159 0-16,177 0 15,-176 17-15,140-17 16,-158 0-16,0 0 15,-1 0-15,142 0 16,-159 0-16,89-17 16,-125 17-16,54-18 15</inkml:trace>
  <inkml:trace contextRef="#ctx0" brushRef="#br0" timeOffset="83224.7259">6650 6632 0,'0'-17'0,"0"-1"16,18 18-16,-18-18 16,0 36 15,0 0-16,17-18-15,1 0 16,-1 0-16,1 0 16,0-18-16,-1 0 15,1-35 1,-18 36-16,-18-36 16,18 35-16,-17 1 15,-54-19-15,18 54 16,18 0-16,17 34 15,18-16-15,0-1 16,0 0-16,18 1 16,17-1-16,-17 0 0,52 18 15,-34-35-15,34-1 16,-34-17-16,16 0 16,-34-17-1,-18-19 1,0 19-16,0-18 0,-18-1 15,18 1-15,-17 0 16,-1 17-16,18-35 16,-17 35-16,17 1 15,17 17 1,-17-18-16,18 1 16,-18-1-16,35 18 15,-17 0-15,-1 0 16,1 0-1,-18 18-15,18-1 16</inkml:trace>
  <inkml:trace contextRef="#ctx0" brushRef="#br0" timeOffset="83700.9356">6985 6650 0,'0'-18'16,"0"1"-16,0-19 15,18 19-15,-18-1 16,0-53 0,17 36-1,-17 0-15,0 17 16,0 1 0,18 17-1,0 17 1,-1 19-16,1-19 15,-1 36-15,19 0 16,-1-18 0,-17-17-16,-1 17 15,-17-17-15,-17-18 16,-1 18 0,-17-18-16,-1 0 15,1 0-15,18 0 16,-19 17-16</inkml:trace>
  <inkml:trace contextRef="#ctx0" brushRef="#br0" timeOffset="113750.1642">3369 14482 0,'-18'0'0,"1"0"16,34 17 30,19 18-30,-19-17-16,36 0 16,0-18-16,-18 0 15,54-36-15,-36 1 16,35-53-16,-53 35 16,18-17-16,17-72 15,-52 72-15,0-54 16,-18 54-16,-36-36 15,1 35 1,0 54-16,-18 17 16,35 17-16,-17 72 15,17-36-15,18 123 16,0-88-16,36 124 16,-19-106-16,1 70 15,0-105-15,-36 52 16,18-70-16,-53 35 15,35-53-15,-34 1 16,16-36 0,-17 0-16,18 0 15,-18-53-15,53 18 16,-17-54-16,17 54 16,35-18-1,0 35-15,18 18 0,-18 0 16,18 0-16,0 36 15,-18-1-15,1-17 0,-1 52 16,-17-34-16,-1-1 16,18 18-16,-17-36 15</inkml:trace>
  <inkml:trace contextRef="#ctx0" brushRef="#br0" timeOffset="114277.7769">4163 14623 0,'-53'53'15,"106"-106"-15,-159 194 0,88-88 16,1 0-16,-1 52 16,18-52-16,35 0 15,-17-17-15,0-36 16,52 17-1,-35-34-15,18-19 0,-35 1 16,17-36-16,-35 36 16,0-35-16,-17 52 15,-1-17 1,0 35-16,18 35 16,0 0-16,18 18 15,35-18 1,-35-17-16,34 17 15,-16-35-15,-19 0 16,1 0-16,0-17 0,-1 17 16,-17-18-16,0-17 0,-17 17 15,-19-35-15,19 18 16,-19-18 0,36 18-16,0 17 0,18 0 15,35 18 1,-18 0-16,53-17 15,-35 17-15,0 0 16,0-18-16,-17 18 0,34-17 16,-52 17-16,-36-18 15,0 0 1,1 1-16,-36-19 16</inkml:trace>
  <inkml:trace contextRef="#ctx0" brushRef="#br0" timeOffset="114432.7579">4639 14217 0,'35'106'0,"-70"-212"0,88 282 15,-53-87-15,18 69 16,-18-70-16,0 71 16,-18-106-16,18 18 15,0-36-15,18 36 16</inkml:trace>
  <inkml:trace contextRef="#ctx0" brushRef="#br0" timeOffset="114801.2453">4815 14905 0,'0'0'16,"36"-18"-16,-19 18 0,1 0 15,0 0 1,-1 0-16,1 0 15,-18-17-15,-18 17 16,1 0 0,-1-18-16,0 18 15,1 18-15,17-1 16,35 36 0,-17-18-16,-1-17 0,19 17 15,-19-17-15,18 0 16,1-1-16,-19-17 15,19-17 1,-36-1-16,0 0 0,17-35 16,-17 18-16,0 0 15,0 17-15,0 1 0,0-19 16,18 36-16,17 0 16,-17 0-16,17 18 15</inkml:trace>
  <inkml:trace contextRef="#ctx0" brushRef="#br0" timeOffset="115327.4319">5680 14270 0,'0'18'15,"0"-1"-15,0 18 16,-18-17-16,18 0 15</inkml:trace>
  <inkml:trace contextRef="#ctx0" brushRef="#br0" timeOffset="115444.7981">5768 14764 0,'18'0'0,"-1"0"16</inkml:trace>
  <inkml:trace contextRef="#ctx0" brushRef="#br0" timeOffset="116375.4104">7267 13864 0,'18'18'16,"-36"-36"-16,54 71 0,-19 0 0,18 123 16,-17-87-16,-18 16 15,18-16-15,-18-1 16,0 53-16,0-88 15,0-18-15,0-53 16,0-52 0,0 17-16,17-18 0,-17 1 15,0-71 1,0 70-16,0-70 16,18 71-16,0-1 15,-1 71-15,1 0 16,-18 18-16,0 17 15,18 18 1,-18-18-16,17 0 0,1-17 16,17-18-16,-17 0 15,-1 0-15,1-18 0,0 18 16,17-35 0,-17 17-16,-1 18 15,1 18-15,-1 17 0,1 1 16,0 17-16,-1 17 15,-17 1-15,18-1 0,-18-17 16,18 0-16,35 18 16,0-54-1,-36-17-15</inkml:trace>
  <inkml:trace contextRef="#ctx0" brushRef="#br0" timeOffset="116624.1111">7973 14482 0,'0'0'16,"0"88"-16,0-35 0,35 17 15,-17-52-15,17-1 0,0 1 16,1-18-16,-1 0 0,35-35 16,-34 17-16,-19 1 15,-17-54 1,-17 53-16,-1-17 0,-17 0 15,-18-18-15,18 53 16,-18-18-16,35 18 16,0 18-1,18 0-15</inkml:trace>
  <inkml:trace contextRef="#ctx0" brushRef="#br0" timeOffset="117708.9114">8431 14482 0,'0'0'0,"0"52"16,0-16-16,18-1 0,-18 0 0,0 18 16,0-35-16,0-1 15,0-34 1,-18 17-16,18-53 15,-17 18-15,17-36 16,0 36-16,17 0 16,1-36-1,0 53-15,-1 1 16,1 17-16,0 53 16,-18-18-16,0 35 15,0-34-15,17-19 16,-17 1-16,0 17 0,0-17 15,18-36 1,0 1 0,-18-1-16,35-35 15,-35 35-15,17 1 0,-17-1 16,18 1-16,0-1 16,-1 18-1,1 0 1,-18 18-16,0-1 15,18 18-15,-1-17 16,19 17 0,-1-17-16,-18 0 15,19-1-15,-19 1 0,19-18 16,-19 0-16,36 0 16,-18 0-16,1-35 15,-36 17-15,17-17 16,-52 17-1,35 0-15,-18 18 16,-34 0-16,16 0 16,19 0-16,17 18 15,0 17-15,17 1 16,1-19-16,35 19 16,-36-36-1,36 17-15,-35-17 16,0-17-1,-1-1-15,1 18 0,-18-18 16,18-17-16,-1 35 16,1 0-1,0 0 1,-18 18-16,17-18 16,-17 17-16,0 1 15,18 0-15,-18-1 16,17-17-1</inkml:trace>
  <inkml:trace contextRef="#ctx0" brushRef="#br0" timeOffset="117876.089">9278 14446 0,'0'0'15,"35"0"-15,-17 0 0,53 18 16,-19-18-16,-16-18 15,52 1-15,-35-1 16,0-17-16,-53 17 16,0 0-1,-18 1-15</inkml:trace>
  <inkml:trace contextRef="#ctx0" brushRef="#br0" timeOffset="118060.023">9384 14041 0,'35'123'16,"-70"-246"-16,88 317 0,-36-53 15,1-71-15,0 71 16,-18-88-16,17 71 16,1-89-1,0 0-15,-1-17 0,1 0 16</inkml:trace>
  <inkml:trace contextRef="#ctx0" brushRef="#br0" timeOffset="118782.1271">9790 14464 0,'0'0'16,"-18"18"-16,0 17 0,1 18 15,17-18-15,35 36 16,-17-36-16,17 0 16,-17-17-16,34-1 15,-34-17-15,0 0 16,17-35 0,-17 17-16,-18-17 0,0-18 15,0 36-15,0-19 16,0 1-16,-18 17 15,18 1-15,0 34 16,0 19 0,0-19-1,0 36-15,0-17 16,18-19-16,-18 1 0,17 17 16,1-35-16,0 0 15,-18-18 1,0 1-1,17-1-15,-17 1 16,0-1-16,18-17 16,-1 17-16,-17 0 15,18 18-15,0 0 32,-1 0-17,1 0-15,-18-17 31,0-1-15,0 0 0,18 18-1,-1 0-15,1 0 16,17 0 0,-17 0-1,17 0-15,-17 0 16,-1 0-1,1 18 1,-18 0-16,18-18 16,-18 35-16,17 0 15,-17-17-15,0 0 16,-17 17 0,17-18-16</inkml:trace>
  <inkml:trace contextRef="#ctx0" brushRef="#br0" timeOffset="119116.3381">11218 14587 0,'0'0'0,"0"18"0,0 17 0,-35 53 16,17-52-16,-52 34 15,35-34 1,-1-19-16,1 19 0,-71-1 16,53-18-16</inkml:trace>
  <inkml:trace contextRef="#ctx0" brushRef="#br0" timeOffset="120328.3714">12241 14411 0,'0'0'0,"0"-18"0,18 1 16,0 17-1,17 35 1,-35 0-16,18 71 16,-1-35-16,-17-18 0,0-1 15,-17 19 1,17-53-16,0-36 16,0-53-1,0 36-15,0-18 0,17-70 16,1 70-1,0-35-15,-1 52 16,1 1-16,-1 35 16,1 0-16,0 0 0,-18 18 15,17-1-15,-17 19 0,0 52 16,0-35-16,0 17 16,0-52-16,18 0 15,0-18 1,-1-36-16,1 19 15,17-36-15,-17 18 16,-1 17-16,1-17 0,0 35 16,-1 0-16,1 35 15,-18 18 1,0-18-16,0 0 16,18 54-16,-1-72 15,1 36-15,0-53 16,17 0-16,-18-18 15</inkml:trace>
  <inkml:trace contextRef="#ctx0" brushRef="#br0" timeOffset="120450.5315">12982 14482 0,'0'0'15,"0"70"-15,18-35 0,-18 1 0,18-1 16,17 18-16</inkml:trace>
  <inkml:trace contextRef="#ctx0" brushRef="#br0" timeOffset="120806.4576">13176 14728 0,'-17'0'0,"17"-17"16,0-1-16,0-52 15,0 34-15,17-17 16,-17 18-16,18 35 0,0-17 16,17 34-1,-18-17-15,1 18 0,17 17 16,-17-17-16,0-1 0,-1 19 16,19-1-16,-36 0 15,35-17 1</inkml:trace>
  <inkml:trace contextRef="#ctx0" brushRef="#br0" timeOffset="120962.7127">13582 14464 0,'53'-18'15,"-106"36"-15,124-36 0,-19 18 16,-34 0-16,17 0 15,-17 0-15</inkml:trace>
  <inkml:trace contextRef="#ctx0" brushRef="#br0" timeOffset="121161.2137">12735 14146 0,'36'0'0</inkml:trace>
  <inkml:trace contextRef="#ctx0" brushRef="#br0" timeOffset="121645.8297">13653 14658 0,'0'18'16,"0"70"-1,17-53-15,1 36 16,-1-54-16</inkml:trace>
  <inkml:trace contextRef="#ctx0" brushRef="#br0" timeOffset="122090.0125">13917 13899 0,'18'106'16,"-1"-18"-16,-17-17 15,18 105 1,0-105-16,-18 17 0,0-17 16,17 35-16,-17-71 15,-17 0-15,17-17 16,0-54-1,35 1 1,0 18-16,18-1 16,-18 18-16,18-18 0,18 18 15,-18 0-15,-18 0 0,18 18 16,-18 0-16,-17-1 16,-36 1-1,1-18-15,-36 17 16,35-17-16,-17 0 0,0 0 15,17 0-15,-17-17 16</inkml:trace>
  <inkml:trace contextRef="#ctx0" brushRef="#br0" timeOffset="122529.7974">14570 14464 0,'0'0'15,"0"18"-15,-18-1 16,18 1-16,-18 17 0,1 0 15,-1 1-15,1 34 16,17-35-16,35 1 16,-18-19-16,54-17 15,-36 0-15,1-17 16,-19-1-16,18 0 16,-17 1-16,0-18 0,-18 17 15,0-17-15,-18-18 16,18 35-16,-18 0 0,1 18 15,-1 0-15,1 18 16,-1 0-16,36 17 16,-18-17-16,52-1 15,-34 1-15,17-18 16,-17 0-16,0-18 0,-1 1 16,-17-19-16,0 1 15,0 0-15,0-18 16,0 18-16,0 17 15,18 0 1,53 1-16,-36-1 16,71 0-16,-71 18 15,53 0-15,-70 0 16,-1 0-16</inkml:trace>
  <inkml:trace contextRef="#ctx0" brushRef="#br0" timeOffset="122680.5141">14940 14199 0,'18'36'15,"-36"-72"-15,53 107 0,-17-1 16,0-34-16,-1 52 16,1-53-16,-18 0 0,0 1 15,18 34-15</inkml:trace>
  <inkml:trace contextRef="#ctx0" brushRef="#br0" timeOffset="123065.5296">15134 14499 0,'0'0'16,"35"0"-16,-17 0 0,0 18 0,35-1 16,-36 1-1,19 0-15,-19-18 0,1 0 16,-1 0-16,19-18 15,-36-17-15,0-36 16,0 18-16,0 18 16,0-18-16,-18-17 0,-17-54 15,17 71-15,1 18 16,17 53 0,0 87-16,17-52 15,1 18-15,35 52 16,0-34-1,-18-54-15,0 0 0,36-17 16,-54-18-16,36-18 16,-17 0-16,-19 1 15,1-1-15,0 1 0,-1 17 16,1 17-16,-18 18 16,17 18-16,-17-17 15,18 17 1,-18-36-16</inkml:trace>
  <inkml:trace contextRef="#ctx0" brushRef="#br0" timeOffset="123500.2696">17057 14270 0,'-35'0'16,"70"0"-16,-88 0 16,35 0-16,1 18 0,-19-1 15,19 1-15,-1 35 16,18-18-16,0 0 0,18 1 16,35 16-1,-36-16-15,19-19 0,-1 1 0,-18 0 16,36-1-1,-53 1 1,-35-18 0,-18-18-16,18 1 15</inkml:trace>
  <inkml:trace contextRef="#ctx0" brushRef="#br0" timeOffset="123598.1024">17233 14499 0,'18'53'16,"-36"-106"-16</inkml:trace>
  <inkml:trace contextRef="#ctx0" brushRef="#br0" timeOffset="123792.1857">17304 14129 0,'0'0'16,"35"0"-16,-17-18 0,17 18 0,-17 18 16,17-18-16,-17 17 15</inkml:trace>
  <inkml:trace contextRef="#ctx0" brushRef="#br0" timeOffset="124149.0852">17568 14429 0,'18'35'15,"-36"-70"-15,36 88 0,0-36 16,-1 36-16,1-18 16,0-17-16,17 53 15,-18-36-15,1-18 16,-18 19-16,35 17 15,-17-36-15,-18 1 0,35-18 16,-17 0-16,17-18 16,-17-17-16,17 17 15,0 1-15,1-19 16,-1 1-16,-17 0 0,17-36 16,-35 36-16,-18 0 15,-17 0-15,0 35 16,-36-18-1,53 18-15,-17 35 0,18-17 16,34 52 0,1-34-16,52 17 15,-17-36-15,0 1 0,-17-1 16,52 1-16</inkml:trace>
  <inkml:trace contextRef="#ctx0" brushRef="#br0" timeOffset="124282.4019">18538 14799 0,'0'0'15,"-35"71"-15,0-36 0,-36 35 16,18-34 0,18-1-16</inkml:trace>
  <inkml:trace contextRef="#ctx0" brushRef="#br0" timeOffset="126183.7064">17427 14446 0,'0'-17'16,"18"34"15,17 1-31,0-18 16,18 35-16,-35-35 15,17 35-15,-17-17 16,-18 17-1,0-17-15,-18 0 0,18-1 16,-35 19-16,17-19 16,18 1-16,-17 17 15,34-17-15,19-1 16,-1-17-16,0 0 16,36 18-1,-18-18-15,0 0 0,-18 0 16</inkml:trace>
  <inkml:trace contextRef="#ctx0" brushRef="#br0" timeOffset="126657.5081">19209 14640 0,'0'0'0,"-18"-17"16,0-1-16,1 0 0,-1 1 16,18-1-16,0 0 0,0 1 15,0-1-15,0 1 16,18-1-1,-1 0-15,-17 1 16,18-1-16,0-17 16,-18 17-16,17-17 15,1 35-15,0 35 32,-18-17-32</inkml:trace>
  <inkml:trace contextRef="#ctx0" brushRef="#br0" timeOffset="127002.2475">19438 14605 0,'18'-18'16,"-1"1"-16,36-19 16,-35 19-16,0-18 0,-1 17 15,1-35 1,-18 35-16,-18 1 0,-17-1 16,17 18-16,-17 0 15,0 18-15,17 17 16,0-17-16,18 52 15,0-35-15,18-17 16,0 0-16,17-1 0,18 1 16,-18 0-16,53-18 15,-52 0-15</inkml:trace>
  <inkml:trace contextRef="#ctx0" brushRef="#br0" timeOffset="127369.9869">19861 14429 0,'0'0'15,"-35"0"-15,17 17 0,-34 19 16,34-19-16,0 36 16,18-18-16,0-17 15,18 0-15,0-18 0,17 17 16,0-34 0,0-1-16,-17 0 15,0-35-15,-1 36 16,-17-18-16,18 35 15,-18 52 1,0 1-16,18 18 16,-1 70-16,1-70 15,17 52-15,-17-70 16,-18 0-16,0 17 16,-18-52-16,1 0 0,-36-1 15,17-17 1,-17-53-16,0 1 15,36-1-15,-18-18 16,35 18-16,0-35 16,0 35-16</inkml:trace>
  <inkml:trace contextRef="#ctx0" brushRef="#br0" timeOffset="127680.0036">20091 14534 0,'0'0'15,"0"36"-15,0-1 16,0-17-16,-18 17 0,18-17 16,18-1-16,-1 1 0,1-18 15,17 0-15,-17 0 16,0 0-16,-1-18 0,1 1 16,-1-19-1,-17 19-15,0-19 16,0 19-16,0-1 15,18 18 17,-18 35-17,18-35-15,-1 18 16,1-18-16,17 0 16,-17-18-16,0 1 0,-18-71 15</inkml:trace>
  <inkml:trace contextRef="#ctx0" brushRef="#br0" timeOffset="127836.5084">20338 13882 0,'0'0'0,"0"35"16,17 124-16,1-71 16,17 71-16,-17-89 15,17-17-15,-17 18 16,17-36-16,-17 0 0,35 18 15,-36-35-15</inkml:trace>
  <inkml:trace contextRef="#ctx0" brushRef="#br0" timeOffset="128041.0619">20602 14376 0,'0'0'15,"-17"0"-15,17 17 0,-18 1 0,18 53 16,0-36-16,0 0 15,35 36 1,-17-54-16,0 1 16,17 0-16,-18-18 0,36 0 15,-35-18-15,0-17 16,-1 17-16,-17-35 16,0 18-16,-17 17 15</inkml:trace>
  <inkml:trace contextRef="#ctx0" brushRef="#br0" timeOffset="128263.8607">20761 14552 0,'0'0'16,"18"18"-16,-1-18 0,19 0 15,-36-18 1,35-17-16,-18 17 16,1-17-16,-18 17 15,18 1-15,-1 17 0,1-18 16,0 36-1,-1-1 1,1 1-16,17 17 16,-35-17-16,35-1 15,-35 1-15,0 0 16</inkml:trace>
  <inkml:trace contextRef="#ctx0" brushRef="#br0" timeOffset="128419.4738">21061 14164 0,'0'0'16,"17"-18"-16,1 18 16,17 0-16</inkml:trace>
  <inkml:trace contextRef="#ctx0" brushRef="#br0" timeOffset="128738.088">21167 14340 0,'35'36'16,"-70"-72"-16,88 89 16,-36-53-16,-17 18 0,18 0 15,0-1-15,-1 1 0,1 17 16,-1 0-16,1 36 15,0-36-15,17 53 16,-17-35-16,-18-17 0,17 17 16,19 35-1,-36-53-15,17 53 16,-17-70-16,0 17 0,-17-17 16,-1-18-16,-17 0 15,17-18-15,-17 1 16,-53-19-1,52 1-15,1 0 16,0-1-16,17 1 0,18-35 16,0 34-16</inkml:trace>
  <inkml:trace contextRef="#ctx0" brushRef="#br0" timeOffset="129408.8748">21696 14393 0,'-53'0'16,"106"0"-16,-141 18 0,35 17 16,35-17-16,-17 17 15,35 0-15,0 1 16,53-19-16,-18 1 16,0-18-16,1 18 0,-1-18 15,-18 0-15,1-18 16,0 18-16,-18-18 0,17 1 15,-17-19 1,0 19 0,18-1-1,17 1 1,-17 17 0,0-18-16,17-35 15,-17 35-15,-1-70 16,1 35-16,-1 0 0,-17 0 15,0-17-15,-17-1 0,-1 18 16,-35-70 0,36 105-16,17 1 0,-18 34 15,0 19-15,18 16 16,18 1-16,-18 18 0,35-1 16,-17 1-16,0-18 15,-18 18-15,17-19 0,-17 19 16,18-36-16,-18 1 15,0-1-15,-18-18 0,1 1 16,-19-18-16,1-18 16,17-17-16,1 0 15,17-18-15,0 18 0,35-1 16,-17 19 0,17-1-16,0 1 0,36 17 15,-36 0-15,-17 0 16,17 17-16,-17-17 0,-1 35 15,-17-17-15,18 0 16,-18 35 0,-18-36-16,18 19 0,0-19 15,0 1-15,0-1 0,0 19 16,0-19-16,18-17 16</inkml:trace>
  <inkml:trace contextRef="#ctx0" brushRef="#br0" timeOffset="129687.9281">22278 14305 0,'0'0'15,"18"18"-15,-1-18 0,1 53 16,-1-36-16,-17 19 0,18 17 15,0-18-15,-18-18 16,17 1-16,1-18 0,0 0 16,-1 0-1,-17-18-15,0 1 16,0-18-16,0-1 16,-17-17-16,-1 36 15,18-1-15,-18 0 16,1 18-16</inkml:trace>
  <inkml:trace contextRef="#ctx0" brushRef="#br0" timeOffset="129921.9053">22419 14534 0,'0'0'0,"35"18"0,-17 0 16,0-18-16,-1-18 15,-17 0-15,18 1 16,-18-1-16,18-17 15,-18 17-15,0 1 0,17-19 16,1 36 15,-18 18-31,17 0 16,-17-1-16,0 1 0,18 0 16,-18-1-16,18 1 15,-18-1-15</inkml:trace>
  <inkml:trace contextRef="#ctx0" brushRef="#br0" timeOffset="130204.2506">22931 14358 0,'0'0'0,"0"-35"0,-18 35 16,0 0-16,-17 0 15,17 17-15,1 1 0,17 0 16,0 35-1,0-36-15,17 1 0,1 35 16,0-36-16,-1 19 16,-17-19-16,18 1 0,-18 0 15,-18-18 1,-35 0 0,36 0-16,-1 0 15,0 0-15,1 0 0,-1 17 16</inkml:trace>
  <inkml:trace contextRef="#ctx0" brushRef="#br0" timeOffset="130371.4661">23213 14623 0,'0'0'16,"-35"17"-16,17 1 0,0-18 16,1 18-16,-1-18 15</inkml:trace>
  <inkml:trace contextRef="#ctx0" brushRef="#br0" timeOffset="131129.2488">23742 14499 0,'18'0'0,"-18"18"16,17-18 0</inkml:trace>
  <inkml:trace contextRef="#ctx0" brushRef="#br0" timeOffset="131277.9481">24007 14534 0,'35'-17'0,"-70"34"0,87-34 16,-34-1 0</inkml:trace>
  <inkml:trace contextRef="#ctx0" brushRef="#br0" timeOffset="131407.1549">24324 14482 0,'0'0'15,"35"0"-15,-35-18 0,18 18 16,0-18-16</inkml:trace>
  <inkml:trace contextRef="#ctx0" brushRef="#br0" timeOffset="159856.6652">15134 7056 0,'18'0'16,"35"0"0,-18 0-16,88 0 15,-70 0-15,106-18 16,-88 18-16,52-18 15,-52 18-15,-1 0 16,-34 0-16,-19 0 16</inkml:trace>
  <inkml:trace contextRef="#ctx0" brushRef="#br0" timeOffset="171252.4932">15681 7355 0,'-18'0'15,"18"-17"1,-17 17-1,17 17 17,-18 36-17,18-17-15,0 52 16,18-71-16,17 54 16,0-53-16,36 17 15,-36-17-15,36-18 16,-36 0-16,35 0 15,-34-18-15,-1 0 16,-17 1 0,-18-1-1,-18 18-15</inkml:trace>
  <inkml:trace contextRef="#ctx0" brushRef="#br0" timeOffset="171596.8162">15328 7620 0,'18'-35'15,"-36"70"-15,53-106 0,36 19 16,-36 16-16,1 1 16,-19 0-16,36-18 15,-35 18-15,-1 17 0,-17 0 16,18 36 15,0 17-15,-1-17-16,1-1 0,35 1 15,-18 0-15,18-18 16</inkml:trace>
  <inkml:trace contextRef="#ctx0" brushRef="#br0" timeOffset="177268.9378">16757 4763 0,'0'17'16,"35"18"0,-17 1-16,17-1 15,18 0-15,35 53 16,-35-52-16,0-1 15,123 53 1,-70-53-16,-17-17 16,-72-18-16,18 0 15,-35-18 1,0 1-16</inkml:trace>
  <inkml:trace contextRef="#ctx0" brushRef="#br0" timeOffset="177635.9972">16775 5221 0,'-18'-18'15,"36"36"-15,-54-53 0,19-18 16,17 18-16,-18-1 16,0-52-16,1 53 15,-19-53 1,1 52-16,18 1 0,-1-18 16,18 36-16,0-1 15,18 0 1,17 18-16,0-17 15,18 17-15,18 0 0,70 0 16,-71 0-16,1 0 0,35 17 16,-71-17-16,18 18 15,-36-18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44:03.49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12100 4498 0,'0'0'0,"-17"18"0,-36 34 16,35-16-16,-17 17 16,17-36-16</inkml:trace>
  <inkml:trace contextRef="#ctx0" brushRef="#br0" timeOffset="150.8669">11712 4815 0,'18'18'0</inkml:trace>
  <inkml:trace contextRef="#ctx0" brushRef="#br0" timeOffset="841.0104">12083 4427 0,'0'0'16,"17"-17"-16,-17 34 15,0 1-15,0 0 16,-17 35-16,-1-18 0,-17 71 16,-1-53-16,1 0 15,18-18-15,-19 18 0,1-18 16,-53 36 0,53-54-16,-18 18 15,17-35-15,1 0 0,-18 0 16,35-17-16,1-36 15,-1 18-15,36-54 16,-18 54-16,53-18 16,-36 36-16,19-1 15,17 0-15,-18 36 16,-17 0-16,52 17 16,-35 0-16,-17 0 0,17 1 15,-17-1-15,17 36 16,-35-36-16,0 0 15,18 0-15,-18 18 16,0-35-16,17 17 16,1-35-16,17-17 15,-17 17-15</inkml:trace>
  <inkml:trace contextRef="#ctx0" brushRef="#br0" timeOffset="1039.0408">12259 4710 0,'18'-18'16,"17"18"-16,18 0 16,-18 0-16,18 0 15,-35 0-15,17 0 16,-17 0-16,-18 18 0,0-1 15</inkml:trace>
  <inkml:trace contextRef="#ctx0" brushRef="#br0" timeOffset="1161.7388">12330 4886 0,'0'0'16,"17"18"-16,1-1 0,17 1 15,0 0-15,36-18 16,-36-18-16,-17 18 15,0-18-15</inkml:trace>
  <inkml:trace contextRef="#ctx0" brushRef="#br0" timeOffset="1820.0974">13176 4516 0,'-35'0'15,"70"0"-15,-88 0 0,36 0 0,-1 35 16,0-18 0,18 19-16,0-19 15,0 19-15,0 17 0,0-18 0,18 0 16,35 18-16,-18-35 15,18-1 1,-18 1-16,18-36 16,-17 1-16,-19-19 15,1 1-15,-18 0 0,-18-18 16,-17 18-16,0-36 16,17 53-16,-17 1 15,17-1-15,1 18 16,34 0-1,18 18 1,18-18-16,-17 17 16</inkml:trace>
  <inkml:trace contextRef="#ctx0" brushRef="#br0" timeOffset="1974.7739">13547 4763 0,'0'0'15,"17"0"17,-17-18-17,18 0-15</inkml:trace>
  <inkml:trace contextRef="#ctx0" brushRef="#br0" timeOffset="2591.3769">13952 4621 0,'-17'0'16,"34"0"-16,-52 0 0,17 0 16,1 0-16,-1 0 15,18 18-15,-17 0 16,17 17-16,0-17 0,0 35 15,17-18-15,18 0 16,-17-17-16,17-1 16,18 1-16,-17-18 15,-19-18-15,36-17 16,-53 17-16,18 1 0,-1-1 16,-17-52-1,0 52-15,-17-17 0,-19-18 16,1 0-1,18 35-15,-1 1 16,18 34 0,35 1-1,-17-18-15</inkml:trace>
  <inkml:trace contextRef="#ctx0" brushRef="#br0" timeOffset="2747.2841">14358 4657 0,'0'0'16,"0"88"-16,18-53 0,-18 18 0,17 53 15,-17-71-15,18 0 16,-18 36 0,18-36-16,-18-17 0</inkml:trace>
  <inkml:trace contextRef="#ctx0" brushRef="#br0" timeOffset="12422.4563">12965 4621 0,'-18'0'0,"18"-17"15,0 34 1,71 1 0,-19-18-16,19 18 0,141-1 15,-107 1-15,19-18 16,105 18 0,-105-1-16,-18 1 0,70 17 15,-105-17-15,-19-1 16,1-17-16,-35 18 0,17 0 15</inkml:trace>
  <inkml:trace contextRef="#ctx0" brushRef="#br0" timeOffset="13090.8295">13123 5521 0,'0'0'16,"-35"18"-16,17-1 15,-17 36 1,18-18-16,17-17 0,0 17 15,0 1-15,17-1 0,1-17 16,17-1 0,0-17-16,18-17 15,-17-1-15,-1-17 16,-18 17-16,1-35 16,-18 35-16,0-17 15,-18 18-15,1-1 0,-18 0 16,-1 18-16,1 0 15,17 0-15,1 18 16,-1-18-16,36 18 16,-1-1-1,19 1-15</inkml:trace>
  <inkml:trace contextRef="#ctx0" brushRef="#br0" timeOffset="13490.687">13617 5733 0</inkml:trace>
  <inkml:trace contextRef="#ctx0" brushRef="#br0" timeOffset="13914.5452">13917 5627 0,'0'-18'16,"-18"18"-1,1 0-15,-1 35 16,18-17 0,-17 0-16,17 17 0,0 0 15,0 18-15,17-18 16,1-17-16,-1 0 0,19-1 15,-19 1-15,54-18 16,-36-18-16,-17 1 0,-1-1 16,19-35-1,-19 18-15,-17 0 16,-17 17-16,-1-17 16,-17 35-16,-18-18 15,35 18-15,1 0 16,-1 18-16,0-1 15,18 1-15</inkml:trace>
  <inkml:trace contextRef="#ctx0" brushRef="#br0" timeOffset="14130.5735">14305 5574 0,'18'0'16,"-1"0"-16,1-18 16,17 18-16,18-35 15,-17 35 1,-1-18-16,-18 18 16,-17-17-1</inkml:trace>
  <inkml:trace contextRef="#ctx0" brushRef="#br0" timeOffset="14402.9562">14323 5539 0,'0'0'15,"-18"35"-15,18-17 0,0-1 16,0 36-16,18-18 16,-1-17-16,1 0 15,17-1-15,-17 1 16,17 0-16,18 17 15,-35-18-15,17 19 16,-17-1-16,-18-17 0,0-1 16,-18 36-1,0-35-15,-34 0 16,16-1-16,-34-17 16,17 0-16,18 0 15,-1 0-15,19 0 0,-19 18 0,19-18 16,-1 0-1</inkml:trace>
  <inkml:trace contextRef="#ctx0" brushRef="#br0" timeOffset="34769.1058">20708 8520 0,'0'17'93,"0"1"-77,0 0 0,18-18-16,-18 17 15,17-17-15,-17 18 16,0-1-16,18-17 15,-18 18 1,18 0-16,-1-1 16,-17 1-1,18-18-15,-18 18 0,18-1 16,-1-17 0,1 18-16,-1-18 15,-17 18 1,18-18-16,-18 17 15,18-17-15,-1 18 16,-17-1-16,18-17 16,0 18-1,-18 0-15,17-18 16,1 17-16,-18 1 16,18-18-16,-18 18 15,17-18-15,-17 17 16,0 1-1,18-18-15,-18 18 16,17-18-16,-17 17 0,36 1 16,-19-1-1,1 1 1,0 0 0,-1-18-16,-17 17 15,18 1-15,0 0 16,-1-18-16,1 17 15,0 1-15,-1 0 16,1-1 0,-1 1-16,1 0 0,0 17 15,-1-18-15,19 1 16,-19 0-16,1 17 16,0-17-16,17 17 15,-18-17-15,19-1 16,-1 18-1,-17-35-15,-1 18 0,19 17 16,-19-17-16,18 17 16,-17-17-16,0 0 15,-1-18-15,1 17 0,0 1 16,17 17 0,-17-17-16,17-1 15,-17 1-15,17 17 16,0-17-16,-17-18 0,35 35 15,-36-17-15,36 0 16,-18-18-16,-17 17 16,17 1-16,-17-1 15,53 19-15,-54-36 16,18 17-16,18 19 16,-35-19-16,17 1 0,-17-18 15,53 35 1,-54-17-16,18-1 0,1-17 15,-19 18-15,36 17 16,-35-17-16,35 17 16,-18-17-16,18 0 15,-35-1-15,17 1 16,0-1-16,18 19 16,-18-36-16,36 35 15,-36-35-15,36 35 16,-36-35-16,36 18 15,-36 0-15,0-1 16,36 1-16,-36 0 16,36-1-16,-36 1 15,0-18-15,53 17 16,-52-17-16,-1 18 0,-17-18 16,52 18-16,-35-1 15,1-17-15,17 36 16,-18-36-16,-18 17 15,36 1-15,-17 0 16,17-1-16,-18 1 16,18-18-16,-18 17 15,36 1-15,-54-18 16,54 18 0,-36-18-16,36 17 15,-36-17-15,35 18 16,-34-18-16,-1 0 15,36 18-15,-36-18 0,53 17 16,-35 1 0,-18-18-16,53 18 15,-52-18-15,17 17 0,-18-17 16,0 18-16,18-18 0,18 17 16,-36 1-16,18 0 15,17-1 1,-17 1-16,36 0 15,-54-18-15,53 35 16,-53-35-16,71 35 16,-71-35-16,18 18 0,0-18 15,35 18 1,-35-1-16,0-17 0,0 18 16,-18-18-16,71 17 15,-53-17-15,0 18 16,0-18-16,53 18 15,-53-18-15,0 0 0,17 17 16,-17-17-16,18 18 0,52-18 16,-70 0-16,71 18 15,-72-18-15,1 0 16,18 0-16,-18 0 0,0 17 16,53-17-1,17 0-15,-70 0 16,18 0-16,34 0 15,-52 0-15,18 0 0,70-17 16,-35 17 0,-18 0-1,-35 0-15,35 0 16,-35 0-16,0-18 16,-18 18-16,18 0 15,0 0-15,0-18 0,35 18 16,-35 0-16,53 0 15,-53 0-15,53 0 16,17 0 0,-52 0-16,-1-17 0,54 17 15,-71 0-15,0-18 16,-1 18-16,19 0 16,-36 0-16,-17 0 0,-36 0 15,1 18 1</inkml:trace>
  <inkml:trace contextRef="#ctx0" brushRef="#br0" timeOffset="40024.1803">20779 8537 0,'17'-17'31,"-17"-1"-15,18 18-16,-18-18 46,18 18-30,-18-17-16,17-1 16,1 0-1,-1 18-15,-17-17 16,36-1 0,-19 0-16,1 18 0,0-17 15,-18-1-15,35 1 16,-17 17-16,-1-36 15,1 19-15,-1 17 0,1-18 16,17 0-16,-17 1 0,17-1 16,1 0-1,-1-17-15,-17 18 16,34-19-16,-34 19 16,35-1-16,-18 0 15,1 1 1,-1-1-16,18-17 15,-36 17-15,36-17 16,-17 17-16,16-17 16,-16 17-16,17-17 15,-36 35-15,36-35 16,-35 35-16,35-36 16,-36 36-16,36-35 15,-35 35-15,17-17 16,1-1-16,16-17 15,-34 35-15,35-36 16,-35 36-16,17-17 16,-17-1-16,-1 18 15,36-35-15,-35 35 16,35-35-16,-18 35 16,18-36-16,-18 19 15,0-1-15,1 18 0,-19-18 16,54-17-1,-53 35-15,52-35 16,-52 35-16,52-18 16,-52 1-16,17 17 0,0-18 15,-17 18-15,17-18 0,1 18 16,34-35 0,1 17-1,-1 18-15,-34-17 16,-1 17-16,35-18 15,-34 18-15,34-18 16,-34 1-16,52-1 16,-35 0-16,-18 18 15,88-35 1,-105 35-16,35 0 16,-18 0-16,1 0 15,-1-17 1,0 17-16,-17 0 15,17 0-15,0 0 0,18-18 16,18 18-16,-18-18 16,-18 18-16,18 0 15,-18-17-15,18 17 16,-18 0-16,1 0 0,17-18 16,35 0-16,-53 18 15,18-17-15,35 17 16,-53-18-16,54 18 15,-54 0-15,0-18 0,36 18 16,-36 0-16,18-17 16,-18 17-16,0 0 15,1 0-15,-1 0 0,53-18 16,-35 18-16,35 0 16,-52 0-1,-1 0-15,53 0 16,-53 0-16,54 0 15,-37 0-15,37-17 16,-19 17-16,-17 0 0,0 0 16,18 0-16,70 0 15,-71 0-15,1 0 0,88-18 16,-89 18 0,18 0-16,1-18 0,-19 18 15,124 0-15,-106 0 16,18 0-16,141 18 15,-123 0-15,17-1 16,-18-17-16,18 18 0,-17-18 16,105 17-16,-123-17 15,106 18-15,-107-18 16,107 0-16,-124 18 16,89-18-1,-89 0-15,35 0 16,-70 0-16</inkml:trace>
  <inkml:trace contextRef="#ctx0" brushRef="#br0" timeOffset="44472.5248">20690 8625 0,'0'-17'0,"0"-1"63,0 36-1,18-18-46,-18 17-1,18-17 1,-18 18-16,17 0 16,-17-1-16,18 1 15,-18 0-15,18-18 16,-18 17-16,0 1 0,17-18 0,-17 35 15,0-17 1,18-1 0,-18 1-16,0 0 0,18-1 15,-18 1 1,17 0-16,-17-1 16,18-17-16,-18 36 15,17-36-15,-17 35 16,18-18-16,-18 1 15,0 0 1,18-1 0,-18 1-16,0 0 15,17-1-15,-17 1 16,0 0 0,18-18-16,-18 35 15,0-17 1,18-1-16,-18 1 15,17-1 1,-17 1 0,0 0-16,18-18 15,-18 17 1,18 1-16,-18 0 16,0-1-16,17 1 15,1 0-15,-1 17 16,-17-18-1,18 19 1,0-19-16,-1 19 16,-17-19-16,36 19 15,-19-19-15,1 1 0,-18-1 16,35 19-16,-17-19 16,0 1-16,-1 0 0,36 17 15,-35-17-15,17 17 16,0 0-1,1 0-15,-1-17 16,0 17-16,0-17 16,1 0-16,-1-1 15,18 19 1,-36-19-16,36 18 16,-35-35-16,53 36 15,-54-19-15,36 1 16,-18 0-16,-17-18 15,17 17-15,-17-17 0,35 36 16,-18-36-16,18 17 16,-18 1-16,1-18 15,34 17-15,-35 1 16,1-18-16,-19 18 0,19-18 16,-1 17-16,36 1 15,-54-18-15,54 18 16,-36-1-16,0-17 15,1 18-15,-1-18 0,18 0 16,17 18 0,-34-1-16,34 1 15,-35-18-15,1 18 0,52-1 16,0 1 0,-53-18-16,18 0 0,35 17 15,-35-17-15,0 0 16,0 0-16,0 18 15,0-18-15,35 0 16,-35 0-16,-18 18 0,18-18 16,36 0-16,-1 17 15,-35-17-15,0 0 16,52 0 0,-52 0-16,0 0 0,53 18 15,-53-18-15,0 0 16,0 0-16,0 0 0,-18 0 15,71 18-15,-53-18 16,35 0 0,-35 0-16,0 0 0,53 0 15,-53 0-15,-1 0 16,1 0-16,0 0 0,0 0 16,35 0-16,-35 0 15,-17 17-15,-1-17 16,0 0-16,18 0 0,35 0 15,-52 0-15,52 18 16,-53-18-16,0 0 16,1 0-16,-1 0 0,35 0 15,-34 0-15,17 0 16,-36 0-16,19 18 16,16-18-1,-16 0-15,17 0 16,-18 0-16,0 0 0,71 0 15,-35 0 1,-1 0 0,-17 0-16,35 0 15,-52 0-15,16 0 16,1 0-16,0 0 16,0 17-16,0-17 0,53 0 15,-53 0-15,70 18 16,-70-18-16,18 0 0,52 0 15,-52 17 1,-18-17-16,17 18 0,-17-18 16,0 18-16,71-1 15,-54 1-15,-17-18 0,18 0 16,-1 18-16,54-18 16,-54 0-16,1 0 15,-18 17-15,88-17 16,-71 0-16,1 18 0,88-18 15,-89 18-15,71-18 16,-70 17-16,35 1 16,-71-18-1,18 17-15</inkml:trace>
  <inkml:trace contextRef="#ctx0" brushRef="#br0" timeOffset="49071.639">20779 8678 0,'0'18'94,"17"0"-78,-17-1-1,18-17 1,0 18-16,-1-18 16,1 18-1,-1-1 1,1 1 0,-18-1-16,18-17 0,-18 18 15,35-18-15,-35 18 16,18-1-1,-1 1-15,-17 0 0,18-1 16,0 1-16,-18 0 16,17-1-16,-17 1 15,18-1-15,-18 1 16,17 0 0,-17-1-16,0 1 15,18 0-15,0-1 16,-18 1-16,17-18 15,1 18-15,-18-1 16,18 1-16,-18 0 16,17-1-1,1-17-15,-18 18 16,18-1-16,-1 1 16,-17 0-16,18-18 0,17 35 15,-35-17 1,18-18-16,-18 17 0,17 1 15,-17 0-15,36-1 16,-36 1-16,35 17 16,-17-17-16,-1 17 15,1-35-15,17 53 16,-17-35-16,17 17 16,-17-18-16,35 19 15,-36-19-15,1 1 16,17 35-16,0-18 15,-17-17-15,0 0 16,17 17 0,-17-18-16,17 1 0,-17 0 15,-1-1-15,19 19 16,-19-1-16,1-17 0,-1-1 16,1 1-16,0-18 0,-1 17 15,1 1-15,17 17 16,-35-17-16,18 0 15,17 17-15,-17-17 16,17-1 0,-17 1-16,-1-1 0,1 19 15,0-19-15,-1-17 16,1 18-16,0 0 0,17 17 16,-18-35-16,-17 18 15,36 17-15,-19-35 16,1 18-16,35 17 15,-18-18 1,-17 1-16,17-18 16,-17 18-16,17-1 15,-17 1-15,-1-18 0,1 18 16,0-18-16,-1 17 0,19 1 16,-19-18-16,1 18 0,-1-18 15,19 17-15,-19 1 16,19-1-1,-19 1-15,19-18 16,-19 18-16,18-1 0,-17 1 16,35 0-16,-35-1 15,17 1 1,-17 0-16,-1-18 0,19 17 16,-1 18-16,0-17 15,0 0-15,-17-18 16,0 17-16,35 1 15,-36 0-15,1-1 16,17-17-16,-17 18 0,17 17 16,-17-35-16,17 18 15,-17 0-15,-1-18 0,36 35 16,-35-35-16,-1 17 16,19 1-16,-19-18 15,1 18-15,0-1 0,35 1 16,-36 0-16,18-18 15,18 17-15,-35 1 16,17-18-16,1 18 16,-19-18-16,18 17 0,18 1 15,-17-1-15,17 1 16,-36 0-16,54-1 16,-54-17-16,19 18 15,17 0-15,-18-1 16,0-17-16,0 18 0,1-18 15,17 18 1,-18-18-16,-17 17 0,17-17 16,0 18-16,0-1 0,18 1 15,-17-18-15,-1 18 16,-18-18-16,19 17 0,-1-17 16,36 18-16,-36-18 15,35 18 1,-34-18-16,-1 17 0,0-17 15,36 18 1,-54-18-16,54 18 0,-36-1 16,36 1-16,-36-18 15,53 18 1,-52-18-16,-1 17 0,18-17 16,17 18-16,-34-1 15,-1-17-15,0 18 0,0-18 16,1 18-16,34-1 15,-34-17-15,-1 0 0,0 18 16,53 0 0,-17-1-16,-18-17 15,35 18-15,-53-18 16,53 18 0,1-1-16,-54-17 0,18 0 15,17 18 1,-17-1-16,18-17 15,-18 18-15,17-18 16,-34 18-16,52-18 16,-53 0-16,36 17 15,-54-17-15,54 18 16,-36-18-16,18 0 16,-35 0-16,52 18 15,-52-18-15,52 0 16,-34 0-16,34 0 15,-52 17-15,17-17 16,36 0 0,-36 0-16,36 0 15,-36 0-15,0 0 0,0 0 16,54 18 0,-54-18-16,0 0 0,53 0 15,-52 0-15,34 0 16,-17 18-16,18-18 15,-18 0-15,-1 0 16,-16 17-16,17-17 0,53 0 16,-54 18-1,19-18-15,35 17 16,-53 1-16,17-18 0,-17 18 16,71-1-16,-54-17 15,1 18-15,123 17 16,-88-17-1,-53-18-15,35 18 16,-71-18-16,1 17 16</inkml:trace>
  <inkml:trace contextRef="#ctx0" brushRef="#br0" timeOffset="51891.1838">29863 12047 0,'0'0'0,"-18"18"0,0-18 16,36 0 15,17 0-15,-17-18-16,0 18 0,17-17 15,0-1-15,18-17 0,53-18 16,-36 35-16,-17-17 15,18 0-15,88-18 16,-89 35-16,1 1 16,-18-1-16,-18 0 0,0 18 15,-17-17-15,17 17 16,-17-18-16,-36 18 16,-17 18-1,0-18-15</inkml:trace>
  <inkml:trace contextRef="#ctx0" brushRef="#br0" timeOffset="52296.3489">29880 11765 0,'36'0'15,"-72"0"-15,72-17 0,-54 34 31,-17 18-15,17-17-16,-17 0 16,17 17-16,-17 0 0,0 36 15,35-36-15,0 36 16,17-54-16,18 19 16,18-19-16,0-17 15,71 18-15,-54-18 16,54 0-16,-89 0 15,18 0-15</inkml:trace>
  <inkml:trace contextRef="#ctx0" brushRef="#br0" timeOffset="53343.0675">31415 11536 0,'0'17'15,"-18"36"1,1-17-16,-54 52 15,36-35-15,-1-18 16,1 0-16,-18 1 0,18-1 0,0-17 16,-1-1-16,19-17 0,-18 18 15,-1-36 1,36 1-16,-17-1 0,17-17 16,17 17-16,1 0 15,0 1-15,52-1 16,1 18-16,-36 18 15,0-1-15,0 19 0,36 52 16,0-18 0,-18-17-1,-53 0-15</inkml:trace>
  <inkml:trace contextRef="#ctx0" brushRef="#br0" timeOffset="63007.2735">30974 12383 0,'0'-18'31,"18"18"-31,-1 0 16,1-18-16,-1 18 15,19 18-15,-1-18 0,88 35 16,-52-17-16,88 35 16,-71-53-16,53 17 15</inkml:trace>
  <inkml:trace contextRef="#ctx0" brushRef="#br0" timeOffset="104377.2108">9772 7038 0,'-18'0'16,"1"0"0,17 18-16,-18-18 15,18 17-15,0 1 16,18-1-1,-1-17-15,1 0 0,0 0 16,-1 0-16,1 0 16,0-35-1,-18 18-15,0-19 16,0 19-16,-18 17 16,0-18-1,1 18-15,-1 0 0,0 18 16,1-1-1,17 1-15,-18 0 0,18 17 16,0-18-16,18-17 0,-1 18 16,1-18-16,0 0 0,17 0 15,-35-18-15,35 1 16,-35-1 0,0 1-16,-17 17 15,-1-18 1,0 18-16,-17 18 15,17-18 1,36 0 15,0 0-15,-1 0-16,1 17 16</inkml:trace>
  <inkml:trace contextRef="#ctx0" brushRef="#br0" timeOffset="108291.9811">10160 7144 0,'18'-18'16,"35"18"-16,-36 0 15,89 0-15,-53 0 16,53 18-1,-36-18-15,-17 17 0,159 89 16,-53-18 0,-71-17-16,71 52 15,-71-52-15,0 0 16,0-1-16,-17 18 16,17 1-16,71 87 15,-89-88-15,89 124 16,-88-124-16,52 141 15,-70-123-15,53 141 16,-71-123-16,36 105 16,-54-123-16,1 17 15,0-17-15,-1 17 0,-17 89 16,0-106-16,-35 106 16,17-107-16,1 1 15,-19-18-15,19 1 0,-1 16 16,-52 54-1,34-71-15,-34 54 16,17-72-16,17-17 0,1 18 16,-18 34-1,18-52-15,0 36 0,17-54 16,0-18-16,1 19 16,-1-19-16,1 1 15,-1 0-15,0-18 0,-17 17 16,17-17-16,1 0 0,-1 0 15,0 0-15,1 0 0</inkml:trace>
  <inkml:trace contextRef="#ctx0" brushRef="#br0" timeOffset="108536.0792">11765 11501 0,'0'35'15,"0"35"-15,0-17 16,-17 53-16,-1-53 16,0 35-16,18-52 15,18 34-15,0-52 16,34 17 0,1-35-16,36-18 15,-37 1-15,37-19 16,-54 19-16,18-1 15</inkml:trace>
  <inkml:trace contextRef="#ctx0" brushRef="#br0" timeOffset="109364.9981">11307 12241 0,'17'36'15,"-34"-72"-15,34 89 0,1-17 16,-18-19 0,0 36-16,0-35 15,0-1-15,-18 19 0,-35 34 16,18-34-16,-18-1 15,0 0-15,-106 53 16,71-35-16,-123 35 16,105-52-16,-18-1 15,-123 36-15,124-36 16,-142 0-16,124-35 16,-141 0-16,158 0 15,-17-18-15,-141-17 16,159 0-16,-160-53 15,160 52-15,-1-17 16,-17 1-16,18-1 16,17 17-16,-106-34 0,124 35 15,-71-36-15,89 36 16,-1-18 0,18 18-16,18-1 0,-53-70 15,53 53-15,-36-35 16,36 35-16,0-17 15,17 35-15,0-18 16,1 35-16,34 36 47,1 17-47,-18-17 16</inkml:trace>
  <inkml:trace contextRef="#ctx0" brushRef="#br0" timeOffset="109650.6505">6650 12294 0,'0'0'16,"-18"-17"-16,18-1 0,0 0 15,0-17-15,18-18 0,17-70 16,-17 70-16,35-88 15,-18 105 1,-17-16-16,17-1 16,-17 35-16,17 18 0,-18 0 15,54 35-15,-36 1 16,18-1-16,-18 18 0,18-18 16,-17 0-16,52 1 15,-53-19-15,-17-17 16,-1 0-16</inkml:trace>
  <inkml:trace contextRef="#ctx0" brushRef="#br0" timeOffset="110315.5336">6703 11518 0,'0'0'15,"0"-17"17,0-36-32,0 17 15,-18-52-15,1 18 16,-19-89-1,19 71-15,-19-1 0,1-16 16,-18-125-16,35 89 16,-17 18-16,18-18 0,-1 0 15,18-142-15,0 142 16,18 18-16,70-124 16,-35 123-16,88-140 15,-53 140-15,124-158 16,-89 141-16,-17 17 15,141-140-15,-124 158 16,89-88 0,-106 123-16,53-17 15,-89 53-15,71 0 16,-88 17-16,18 18 0,-18 0 16,53 0-16,-71-18 15,53 18-15,-53 0 16,1 0-16,-19 0 15,36-17-15,-18 17 16,-17-18-16</inkml:trace>
  <inkml:trace contextRef="#ctx0" brushRef="#br0" timeOffset="110583.9851">8555 7161 0,'0'0'16,"18"-17"-16,34-1 0,-16 0 16,70 18-1,-54-17-15,72 34 16,-54-17-16,54 18 16,-71 0-16,-18-18 15,-17 17-15,-18 1 0,0 17 16,-35 1-16,-54 34 15,36-35-15,0 1 16,-35 52-16,18 18 16,34-71-16,19 18 15</inkml:trace>
  <inkml:trace contextRef="#ctx0" brushRef="#br0" timeOffset="119243.9745">988 3969 0,'17'0'15,"1"17"1,0-17-16,-1 0 16,1 0-16,0 18 15,-1-18-15,36 0 16,-35 0-16,17 0 16,0 0-16,-17-18 15,17 18-15,-17 0 0,52 0 16,-17 0-16,36-17 15,-36 17-15,-1 0 16,1-18-16,71 18 16,-54-18-16,71 18 15,-52 0-15,-19-17 0,1 17 16,105-18 0,1 18-16,-89-17 15,0 17-15,0 0 0,106-18 16,-106 18-16,106 0 15,-88 0-15,0 0 16,88 0 0,-106 0-16,106 0 15,-105 0-15,87 18 16,18-1-16,-106-17 16,106 18-1,-88-18-15,-18 0 0,106 17 16,-88-17-16,-18 0 15,106 0-15,-88 0 16,0 0-16,88 0 16,-106 0-16,18 0 0,0 0 15,-18 0-15,18 0 0,106 0 16,-107 0 0,125-17-16,-125 17 15,19-18-15,-18 18 0,0 0 16,17-17-16,-17 17 0,123-18 15,-123 18-15,18 0 16,-19 0 0,19 0-16,-1 0 0,124-18 15,-106 18-15,106-17 16,-106 17-16,124-18 16,-142 0-16,19 18 15,-1-17-15,0 17 0,141-18 16,-123 18-16,141-18 15,-142 18-15,1-17 16,0 17-16,176-18 16,-176 1-16,105-1 15,-123 18-15,-35 0 16,18 0-16,35 0 16,-107 0-16</inkml:trace>
  <inkml:trace contextRef="#ctx0" brushRef="#br0" timeOffset="135287.3626">3651 15187 0,'0'18'16,"18"-1"-16,0 19 0,-1 17 16,1 17-16,-1 1 15,19-1-15,-1 89 16,0-88-16,1 70 16,-19-71-16,36 1 15,-35-36-15,17-17 16,-17-1-16,17-34 15,-35-19-15,35-69 16,-35 52-16,0-106 16,-17 71-16,-1-106 15,0 105-15,1-52 16,17 106 0,-18-18-16,36 53 31,17 53-31,0-18 15</inkml:trace>
  <inkml:trace contextRef="#ctx0" brushRef="#br0" timeOffset="135476.0165">4427 15681 0,'0'0'0,"18"71"0,0-36 15,-18 0-15,35 36 16,-17-54-16,17 1 16,-18-18-16,-17-18 15,0-17-15,0 0 16</inkml:trace>
  <inkml:trace contextRef="#ctx0" brushRef="#br0" timeOffset="135599.1182">4445 15469 0,'0'0'0,"18"0"0,-1 0 0,19 18 15,-19-18-15,1 0 16</inkml:trace>
  <inkml:trace contextRef="#ctx0" brushRef="#br0" timeOffset="135848.5777">4639 15540 0,'0'0'0,"-18"18"16,1-1-16,-1 1 16,18 17-16,0-17 15,18 17-15,-1-17 0,1-1 16,35 19 0,-18-19-16,1 1 0,-19-18 15,18 17-15,-17-17 16,-18 18-1,-18-18-15,1 0 0,-1 18 0,-17-18 16,-18 17 0,18-17-16,-18 36 15,35-36-15,18 17 16</inkml:trace>
  <inkml:trace contextRef="#ctx0" brushRef="#br0" timeOffset="136010.4745">5045 15646 0,'0'0'15,"0"35"-15,0 0 0,0 1 0,0 16 16,17-16 0,1 34-16,-18-52 15,18-18-15</inkml:trace>
  <inkml:trace contextRef="#ctx0" brushRef="#br0" timeOffset="136165.2709">5027 15487 0,'0'-18'16,"18"18"-16,-1 18 15</inkml:trace>
  <inkml:trace contextRef="#ctx0" brushRef="#br0" timeOffset="136426.6221">5239 15804 0,'17'36'16,"-34"-72"-16,52 107 0,-17-71 0,-1 18 15,1-18-15,0 0 16,-1 0-16,19-18 0,-19-17 16,1-1-16,-18 19 15,0-18-15,0-18 16,-18 35-16,-17-17 16,17 17-16,-17 18 15,17 0 1,18 18-1,18-18-15,-18 17 0,53 19 16</inkml:trace>
  <inkml:trace contextRef="#ctx0" brushRef="#br0" timeOffset="136639.3528">5503 15893 0,'0'-18'15,"0"0"-15,0 1 16,0-1-16,0-17 15,18 0-15,0-36 0,-1 53 16,1-17 0,0 35-16,-1-18 0,36 18 15,-35 0-15,17 18 16,-35 0-16,18-1 16,-18 19-16,0-19 0,17 36 15,-17-18-15</inkml:trace>
  <inkml:trace contextRef="#ctx0" brushRef="#br0" timeOffset="136799.8938">6121 15928 0,'-36'53'16,"1"-18"-16,0-17 0,-18 35 15,18-53 1</inkml:trace>
  <inkml:trace contextRef="#ctx0" brushRef="#br0" timeOffset="138427.3577">7532 15169 0,'-53'-35'15,"35"18"-15,-35-1 0,-35 0 16,35 18-16,-53 18 16,53 0-1,18-1-15,0 1 0,0 17 16,17 0-16,0 36 15,36-36-15,53 36 16,-36-54-16,71 54 16,-53-53-16,-18 17 15,18-17-15,0 52 16,-36-52-16,-17 52 16,0-34-16,-35-19 0,17 18 15,-70 1-15,53-19 16,0 1-16,-36 0 15,53-18-15,1-18 0</inkml:trace>
  <inkml:trace contextRef="#ctx0" brushRef="#br0" timeOffset="138762.3463">7708 15769 0,'0'0'0,"35"53"0,1 71 15,-36-54-15,35 71 16,-35-105-16,0 16 16,0-16-16,0-19 0,0 1 15,-18-36-15,-17-35 16,0 1 0,0-37-16,17-34 15,18 70-15,35-53 16,0 71-16,54 0 15,-54 17 1,53 36-16,-70 17 16,35 18-16,-53-18 15,0 36-15,-18-54 16,-35 36-16,36-35 16,-36-1-16,17-17 15,19-17-15</inkml:trace>
  <inkml:trace contextRef="#ctx0" brushRef="#br0" timeOffset="139530.8787">8079 15875 0,'0'0'0,"17"35"15,1-17-15,17-18 16,0 0-16,-17 0 0,0-18 15,17-17 1,-35 17-16,18-17 16,-36-18-16,0 36 15,1-1-15,-1 18 0,-35-18 16,36 36-16,-19 17 16,19-17-16,17 35 15,17-18 1,1 0-16,35 1 15,-18-19-15,71-17 16,-71 0-16,53-17 16,-52 17-16,-1-36 15,-17 19-15,-18-1 16,0 0-16,-18 1 16,0 17-16,-17 0 15,17 0-15,1 0 16,-1 35-1,18-17-15,0 35 16,18-36-16,-1 1 0,1-1 16,0-17-16,17 18 0,0-18 15,36-18-15,-36 1 16,36-18-16,-54-1 16,19-34-1,-19 34-15,-17 1 0,18-18 16,-18 0-16,0-70 15,-18 52-15,1-35 16,-1 54-16,0 16 16,1 72-1,17-1-15,0 71 16,17-36-16,36 71 16,-35-88-16,17 0 0,0 0 15,1 18-15,-19-54 16,1 1-16,17 0 15,-17-18-15,-1-18 16,-17 0 0,36-17-16,-19 35 15,1-18-15,0 18 16,-1 36-16,-17-19 16,0 19-1,0-19-15,18 1 16,-18-1-16,18-17 0,-1 0 0</inkml:trace>
  <inkml:trace contextRef="#ctx0" brushRef="#br0" timeOffset="139630.9413">9260 16140 0,'-17'53'15,"-1"-53"-15</inkml:trace>
  <inkml:trace contextRef="#ctx0" brushRef="#br0" timeOffset="140302.4343">10266 15910 0,'0'71'16,"0"-142"-16,0 177 0,-18-88 15,1-18-15,-19 0 16,36-18-16,-35-52 15,17 17-15,18 0 0,0-71 16,18 54 0,-18-1-16,18 1 0,-18 17 15,17 17-15,1 1 16,0 17-16,-1 36 0,1 0 16,35 70-16,-36-17 15,1-1-15,17-17 0,-17 18 16,17-19-16,18 37 15,-35-54-15,17-17 16,-17-1-16,-1-17 0,1 0 16,17 0-16,-17-17 15,0-19-15,-1 1 0,-17-36 16,0 19-16,0-1 0,-17-53 16,-1 71-1,0-18-15,1 0 16,17 35-16</inkml:trace>
  <inkml:trace contextRef="#ctx0" brushRef="#br0" timeOffset="140509.4713">10954 15363 0,'17'0'16,"-34"0"-16,52 18 0,-35 17 0,0 18 15,0 0 1,0 35-16,0-52 16,18 52-16,-18-70 15,53 34-15,-18-34 16,18 0 0,-18-18-16,0 0 0,-17 0 15,17 0-15</inkml:trace>
  <inkml:trace contextRef="#ctx0" brushRef="#br0" timeOffset="140892.4957">11501 15610 0,'0'53'0,"0"-106"15,17 212-15,18-53 16,-17-71-16,0 1 15,-1-1-15,1-35 16,-18-18 0,-18-52-16,1 17 15,-19-53-15,36 53 16,-17-18-16,-1 1 16,18-1-16,18-52 15,-1 70-15,72 18 16,-36 35-16,-18 17 15,18 1-15,-18 17 0,0 36 16,-17-36-16,-18 36 16,-18-36-16,-17-17 15,0-1-15,0 1 0,-54 17 16,54-35-16,-18 18 16,35-18-16,36 0 15,0 0-15</inkml:trace>
  <inkml:trace contextRef="#ctx0" brushRef="#br0" timeOffset="141048.6433">12312 15893 0,'0'0'15,"-35"88"-15,17-35 0,-17-18 16,-53 36-16,35-36 15,0 0-15,-18-17 0</inkml:trace>
  <inkml:trace contextRef="#ctx0" brushRef="#br0" timeOffset="144028.9978">13264 15363 0,'0'0'15,"0"142"-15,0-72 16,-17 18-16,17 1 0,0 34 15,0-70-15,0 0 16,0-36-16,0-52 31,0-53-15,0 35-16,17-70 16,-17 52-16,0 18 0,18-17 15,-18 17-15,18-53 16,-1 53-16,1 35 0,0-17 15,-1 35 1,1 18-16,0 17 16,-1 71-16,1-36 15,-1 71-15,-17-70 16,18 70-16,0-88 16,-18 0-16,17-18 15,-17 0-15,0-17 0,18 0 16</inkml:trace>
  <inkml:trace contextRef="#ctx0" brushRef="#br0" timeOffset="144150.9034">13300 15734 0,'0'0'0,"17"0"0,1 0 15,17 0-15,-17 18 0,52-18 16</inkml:trace>
  <inkml:trace contextRef="#ctx0" brushRef="#br0" timeOffset="144529.5726">13688 15787 0,'-35'35'16,"17"0"-16,0 18 15,18-17-15,0 34 16,18-52-16,0-18 0,-18 17 16,35-17-1,0-17-15,-17-1 0,-1-17 16,19 0-16,-19-1 0,1-70 16,0 54-16,-18-90 15,0 90-15,-18-107 16,0 88-16,1 18 15,-19-17 1,19 52-16,-1 18 16,0 18-16,18 70 15,0-18-15,18-17 0,0 18 16,-1 0-16,19-19 0,-19 19 16,54 35-1,-36-71-15,0 0 0,1 1 16,17 17-16</inkml:trace>
  <inkml:trace contextRef="#ctx0" brushRef="#br0" timeOffset="144664.0775">14288 15928 0,'0'0'15,"-18"70"-15,0-34 0,1-1 0,-54 36 16,36-36-16,-1 0 15</inkml:trace>
  <inkml:trace contextRef="#ctx0" brushRef="#br0" timeOffset="146286.1416">15258 15240 0,'-71'-18'0,"36"18"16,0 0-16,-1 0 0,-17 18 16,36 17-16,-1 18 15,18-18 1,0 1-16,18-1 0,-1 0 15,19 18-15,52 0 16,-53-18-16,36 18 16,-54-17-16,19 17 15,-36-18-15,0-18 0,-18 1 16,-17 17 0,-1-35-16,1 18 0,-18-18 15,36 0-15,-19-18 16,36 1-1</inkml:trace>
  <inkml:trace contextRef="#ctx0" brushRef="#br0" timeOffset="147287.5136">15399 15787 0,'35'0'15,"-17"0"-15,17-18 0,36-17 16,-19-18 0,-34 35-16,-18 1 15,18-1-15,-18 0 0,0 1 16,0-1-16,-36 18 16,1 0-16,-18 35 15,18-17-15,0 17 16,17-17-16,18 53 15,0-54-15,18 18 16,35 1 0,35-19-16,-53-17 15,0-17-15,54-1 16,-37 0-16,-34 1 16,0-1-16,-18 1 15,-18 17 1,0 0-1,18 17-15,-17 18 16,-1 1-16,18-19 16,18 1-1,-1-18-15,1 18 16,0-18-16,-1-18 0,1 18 16,17-18-16,-17-17 15,0 35-15,-18-53 16,0 36-16,0-1 0,-18 18 15,0 0 1,18 18-16,0-1 16,0 18-1,36-17-15,-1 0 16,-18-1-16,1-17 0,0 0 16,-1 0-16,1 0 15,-18-17 16,18 17 1,-18-18-17,17 18-15,19-18 16,-19 1-16,1-18 0,0 17 16,17-53-16,0-17 15,-35 35-15,0 0 16,0-53-16,0 54 15,-18-1-15,18 17 0,-17 1 16,17 17-16,0 1 16,0 34-16,0 19 15,0-1-15,17 71 16,1-53-16,0 17 0,-1-17 16,1 0-16,0-18 15,-1 18-15,1 18 16,0-53-16,-18 17 15,17-35-15,-17 17 0,18-17 32,-1 0-32,1-17 15,0 17 1,-1 0-16,1 0 16,-18 17-1,0 1-15,0 0 16,0-1-16,0 1 0,0 0 15</inkml:trace>
  <inkml:trace contextRef="#ctx0" brushRef="#br0" timeOffset="147415.3366">16792 15928 0,'-17'18'0,"34"-36"0,-52 71 0,-36-18 16,36-17-16,-18-1 15</inkml:trace>
  <inkml:trace contextRef="#ctx0" brushRef="#br0" timeOffset="148895.0419">17498 15346 0,'0'0'15,"17"123"-15,-17-52 0,18 35 16,-18-53 0,0-18-16,0-17 15,0-36 1,-35-53-1,35 1-15,-18 17 0,18-71 16,0 71-16,0-17 16,18-1-16,-1 18 0,36-17 15,-17 35-15,34 35 16,-35 0-16,-17 17 16,0 1-16,-18 17 0,17 36 15,-34-36 1,-1 0-16,0 1 0,1-1 15,-18 0-15,17-17 0,-17 17 16,17-17-16,0-1 16,18 1-16,18 35 15,0-35 1,-1-1-16,1 1 0,0 17 16,-1-17-16,18 17 15,-17-17-15,0-1 0,-1 1 16</inkml:trace>
  <inkml:trace contextRef="#ctx0" brushRef="#br0" timeOffset="149495.9814">17886 15734 0,'35'-35'15,"-70"70"-15,105-88 0,-52 18 0,35-18 16,-35 35-16,-18-17 15,0 17-15,0 1 16,-18 17-16,-17 17 16,17-17-16,0 36 15,1-19-15,17 18 0,-18 1 16,18 17-16,18-18 16,17 0-1,0-17-15,36-18 16,-36 0-16,-17 0 15,35-18-15,-36 1 0,1-19 16,-18 19 0,18-1-16,-18 0 0,0 1 15,-18-1-15,0 18 16,18 18-16,0-1 16,0 19-16,18 17 15,0-36-15,17 36 16,0-35-1,18-1-15,-35-17 16,17 0-16,-17 0 16,-18-17-16,17 17 15,-17-18 1,0 0-16,-17 18 16,34 0-1,-17 18-15,18-18 16,0 0-1,-18 18-15,17-18 0,1 0 16,-1-18-16,-17 0 16,0 1-16,0-36 15,-17 35-15,-1 1 16,18-1-16,-17 0 16</inkml:trace>
  <inkml:trace contextRef="#ctx0" brushRef="#br0" timeOffset="150287.4209">18715 15787 0,'0'0'0,"-18"0"0,18-18 31,36-17-16,-36 0-15,17 17 0,-17 0 16,18 1-16,-18-19 16,0 54-1,17 0 1,-17-1-16,18 1 16,0 17-1,-1-17-15,-17 0 0,18-18 16,0 17-16,-18-34 15,0-1 1,0 0-16,0-17 16,17 35-16,1-18 15,0 36 1,-1-18 0,-17 18-16,18-18 0,17 35 15,-17-35-15,-1 0 16,1 18-16,0-18 0,-1 0 15,-17 17-15,18-17 16,0 0 31,-1 0-31,1 0-1,-1-17 1,19-1-16,-19-17 15,1-18-15,0 17 16,-18-16-16,17-37 16,-17 54-16,0-36 15,-17-52 1,-1 88-16,0 35 16,1 17-16,-1 54 15,18-18-15,0-18 16,0 18-16,18 0 15,-1-18-15,1 1 0,17-1 16,18 18-16,-17-36 16,-19-17-16,18 18 15,-17-18-15,0 0 0,-18-18 16,-18 1 0,0 17-1,1 0 1,17 17-16</inkml:trace>
  <inkml:trace contextRef="#ctx0" brushRef="#br0" timeOffset="150480.6567">19173 15540 0,'53'0'0,"-17"0"16,-1-18-16,36 18 15,-36 0-15,18 0 16,-36 0-16</inkml:trace>
  <inkml:trace contextRef="#ctx0" brushRef="#br0" timeOffset="150652.6518">19685 15593 0,'0'53'16,"0"-106"-16,0 123 0,18-34 16,-18-19-16,35 1 15,-17-18-15</inkml:trace>
  <inkml:trace contextRef="#ctx0" brushRef="#br0" timeOffset="151064.2394">19756 15028 0,'0'0'0,"0"36"16,0 34-16,-18 1 16,18-18-16,0 17 0,18 36 15,-1-53-15,1 0 16,-18-18-16,17 0 0,1 18 15,-18-35-15,0 0 16</inkml:trace>
  <inkml:trace contextRef="#ctx0" brushRef="#br0" timeOffset="151313.3212">19667 15522 0,'18'-17'16,"0"-1"-16,52 0 15,-35 18-15,36-17 16,-53 17-16,17 0 16,-17 0-16,17 17 15,-17-17-15,-18 36 16,0-19 0,0 19-16,0-19 15,0 1 1,17-18-16,-17 17 15,18-17-15,-1 0 16</inkml:trace>
  <inkml:trace contextRef="#ctx0" brushRef="#br0" timeOffset="151416.6279">20073 15434 0,'18'0'0</inkml:trace>
  <inkml:trace contextRef="#ctx0" brushRef="#br0" timeOffset="151709.7216">20214 15558 0,'0'0'15,"0"17"-15,0 1 0,18-18 16,-18 17-16,17-17 16,1 0-16,0 0 15,-18-17 17,0-1-32,0 1 15,0-1-15,17 18 16,1 0-1,0 18-15,17-18 16,-17 0-16,-1 17 16,1-17-16,-18 18 0,17-18 15</inkml:trace>
  <inkml:trace contextRef="#ctx0" brushRef="#br0" timeOffset="151820.481">20602 15646 0,'0'0'16,"36"-18"-16,-36 0 16</inkml:trace>
  <inkml:trace contextRef="#ctx0" brushRef="#br0" timeOffset="220790.6209">13035 16298 0,'0'0'0,"0"-17"0,-17 17 0,17-18 16,-18 18 0,0 0-16,1 0 31,34 0 0,1 0-31,35 0 16,35 18-16,18-18 15,-36 0-15,71 0 16,-70-18-16,0 18 16,-18 0-16,17 0 0,18 0 15,-52-18 1,-19 18-16,1 0 0,-1 0 15,-17-17-15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8F72-B487-394D-8C2E-AB28F03D899B}" type="datetimeFigureOut">
              <a:rPr kumimoji="1" lang="zh-TW" altLang="en-US" smtClean="0"/>
              <a:t>2018/7/6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01BCE-2BE8-2349-92E7-D57C81BAB8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6956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是的很多超参数：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学习率</a:t>
            </a:r>
            <a:endParaRPr kumimoji="1" lang="en-US" altLang="zh-CN" dirty="0" smtClean="0"/>
          </a:p>
          <a:p>
            <a:r>
              <a:rPr kumimoji="1" lang="en-US" altLang="zh-CN" dirty="0" smtClean="0"/>
              <a:t>Iteration</a:t>
            </a:r>
            <a:r>
              <a:rPr kumimoji="1" lang="zh-CN" altLang="en-US" dirty="0" smtClean="0"/>
              <a:t>次数</a:t>
            </a:r>
            <a:endParaRPr kumimoji="1" lang="en-US" altLang="zh-CN" dirty="0" smtClean="0"/>
          </a:p>
          <a:p>
            <a:r>
              <a:rPr kumimoji="1" lang="en-US" altLang="zh-CN" dirty="0" smtClean="0"/>
              <a:t>Hidden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</a:t>
            </a:r>
          </a:p>
          <a:p>
            <a:r>
              <a:rPr kumimoji="1" lang="en-US" altLang="zh-CN" dirty="0" smtClean="0"/>
              <a:t>Hidden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unit</a:t>
            </a:r>
          </a:p>
          <a:p>
            <a:r>
              <a:rPr kumimoji="1" lang="en-US" altLang="zh-CN" dirty="0" smtClean="0"/>
              <a:t>Activation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的选择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r>
              <a:rPr kumimoji="1" lang="zh-CN" altLang="en-US" dirty="0" smtClean="0"/>
              <a:t>这些可以决定了最优参数是多少。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Later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momentum, mini batch size</a:t>
            </a:r>
            <a:r>
              <a:rPr kumimoji="1" lang="en-US" altLang="zh-CN" baseline="0" dirty="0" smtClean="0"/>
              <a:t> , regularization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01BCE-2BE8-2349-92E7-D57C81BAB8EE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5749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0.</a:t>
            </a:r>
          </a:p>
          <a:p>
            <a:r>
              <a:rPr kumimoji="1" lang="zh-CN" altLang="en-US" dirty="0" smtClean="0"/>
              <a:t>右边的图说的是：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假如说选取了</a:t>
            </a:r>
            <a:r>
              <a:rPr kumimoji="1" lang="en-US" altLang="zh-CN" dirty="0" smtClean="0"/>
              <a:t>alpha = 0.5</a:t>
            </a:r>
          </a:p>
          <a:p>
            <a:r>
              <a:rPr kumimoji="1" lang="zh-CN" altLang="en-US" dirty="0" smtClean="0"/>
              <a:t>然后我们发现随着</a:t>
            </a:r>
            <a:r>
              <a:rPr kumimoji="1" lang="en-US" altLang="zh-CN" dirty="0" smtClean="0"/>
              <a:t>iteration</a:t>
            </a:r>
            <a:r>
              <a:rPr kumimoji="1" lang="zh-CN" altLang="en-US" dirty="0" smtClean="0"/>
              <a:t>的次数增加，</a:t>
            </a:r>
            <a:r>
              <a:rPr kumimoji="1" lang="en-US" altLang="zh-CN" dirty="0" smtClean="0"/>
              <a:t>cost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先减小，之后维持不变了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假如说选取了</a:t>
            </a:r>
            <a:r>
              <a:rPr kumimoji="1" lang="en-US" altLang="zh-CN" dirty="0" smtClean="0"/>
              <a:t>alpha = 1.5</a:t>
            </a:r>
          </a:p>
          <a:p>
            <a:r>
              <a:rPr kumimoji="1" lang="zh-CN" altLang="en-US" dirty="0" smtClean="0"/>
              <a:t>然后我们发现随着</a:t>
            </a:r>
            <a:r>
              <a:rPr kumimoji="1" lang="en-US" altLang="zh-CN" dirty="0" smtClean="0"/>
              <a:t>iteration</a:t>
            </a:r>
            <a:r>
              <a:rPr kumimoji="1" lang="zh-CN" altLang="en-US" dirty="0" smtClean="0"/>
              <a:t>的次数增加，</a:t>
            </a:r>
            <a:r>
              <a:rPr kumimoji="1" lang="en-US" altLang="zh-CN" dirty="0" smtClean="0"/>
              <a:t>cost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却增大，之后维持不变了</a:t>
            </a:r>
            <a:endParaRPr kumimoji="1" lang="en-US" altLang="zh-TW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假如说选取了</a:t>
            </a:r>
            <a:r>
              <a:rPr kumimoji="1" lang="en-US" altLang="zh-CN" dirty="0" smtClean="0"/>
              <a:t>alpha = 0.3</a:t>
            </a:r>
          </a:p>
          <a:p>
            <a:r>
              <a:rPr kumimoji="1" lang="zh-CN" altLang="en-US" dirty="0" smtClean="0"/>
              <a:t>然后我们发现随着</a:t>
            </a:r>
            <a:r>
              <a:rPr kumimoji="1" lang="en-US" altLang="zh-CN" dirty="0" smtClean="0"/>
              <a:t>iteration</a:t>
            </a:r>
            <a:r>
              <a:rPr kumimoji="1" lang="zh-CN" altLang="en-US" dirty="0" smtClean="0"/>
              <a:t>的次数增加，</a:t>
            </a:r>
            <a:r>
              <a:rPr kumimoji="1" lang="en-US" altLang="zh-CN" dirty="0" smtClean="0"/>
              <a:t>cost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减小最多，之后维持不变了</a:t>
            </a:r>
            <a:endParaRPr kumimoji="1" lang="en-US" altLang="zh-CN" dirty="0" smtClean="0"/>
          </a:p>
          <a:p>
            <a:r>
              <a:rPr kumimoji="1" lang="zh-CN" altLang="en-US" dirty="0" smtClean="0"/>
              <a:t>那么可能</a:t>
            </a:r>
            <a:r>
              <a:rPr kumimoji="1" lang="en-US" altLang="zh-CN" dirty="0" smtClean="0"/>
              <a:t>alpha = 0.3</a:t>
            </a:r>
            <a:r>
              <a:rPr kumimoji="1" lang="zh-CN" altLang="en-US" smtClean="0"/>
              <a:t>是最好的超参数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1.</a:t>
            </a:r>
            <a:r>
              <a:rPr kumimoji="1" lang="zh-CN" altLang="en-US" dirty="0" smtClean="0"/>
              <a:t>我们不可能知道超参数的最优值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所以</a:t>
            </a:r>
            <a:r>
              <a:rPr kumimoji="1" lang="en-US" altLang="zh-CN" dirty="0" smtClean="0"/>
              <a:t>dl</a:t>
            </a:r>
            <a:r>
              <a:rPr kumimoji="1" lang="zh-CN" altLang="en-US" dirty="0" smtClean="0"/>
              <a:t>的难处在于你要实验。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还有某个时候的不错的超参数可能不错，可是过一段时间就不见得了。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r>
              <a:rPr kumimoji="1" lang="zh-CN" altLang="en-US" dirty="0" smtClean="0"/>
              <a:t>应用：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V</a:t>
            </a:r>
            <a:r>
              <a:rPr kumimoji="1" lang="en-US" altLang="zh-TW" dirty="0" smtClean="0"/>
              <a:t>ision, </a:t>
            </a:r>
            <a:r>
              <a:rPr kumimoji="1" lang="en-US" altLang="zh-TW" dirty="0" err="1" smtClean="0"/>
              <a:t>speach</a:t>
            </a:r>
            <a:r>
              <a:rPr kumimoji="1" lang="en-US" altLang="zh-TW" dirty="0" smtClean="0"/>
              <a:t>,</a:t>
            </a:r>
            <a:r>
              <a:rPr kumimoji="1" lang="en-US" altLang="zh-TW" baseline="0" dirty="0" smtClean="0"/>
              <a:t> NLP, advertisement, search, recommendation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01BCE-2BE8-2349-92E7-D57C81BAB8EE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3607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99F6-09DC-A849-B8E3-4CDE783FC006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BEC-C670-9A42-80F2-47A747A2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99F6-09DC-A849-B8E3-4CDE783FC006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BEC-C670-9A42-80F2-47A747A2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6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99F6-09DC-A849-B8E3-4CDE783FC006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BEC-C670-9A42-80F2-47A747A2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64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55" y="114868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900316" y="6466907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8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99F6-09DC-A849-B8E3-4CDE783FC006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BEC-C670-9A42-80F2-47A747A286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48750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99F6-09DC-A849-B8E3-4CDE783FC006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BEC-C670-9A42-80F2-47A747A2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2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99F6-09DC-A849-B8E3-4CDE783FC006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BEC-C670-9A42-80F2-47A747A2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9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99F6-09DC-A849-B8E3-4CDE783FC006}" type="datetimeFigureOut">
              <a:rPr lang="en-US" smtClean="0"/>
              <a:t>7/6/18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BEC-C670-9A42-80F2-47A747A2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5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99F6-09DC-A849-B8E3-4CDE783FC006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BEC-C670-9A42-80F2-47A747A2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99F6-09DC-A849-B8E3-4CDE783FC006}" type="datetimeFigureOut">
              <a:rPr lang="en-US" smtClean="0"/>
              <a:t>7/6/18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BEC-C670-9A42-80F2-47A747A2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99F6-09DC-A849-B8E3-4CDE783FC006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BEC-C670-9A42-80F2-47A747A2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9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99F6-09DC-A849-B8E3-4CDE783FC006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BEC-C670-9A42-80F2-47A747A2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9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199F6-09DC-A849-B8E3-4CDE783FC006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A9BEC-C670-9A42-80F2-47A747A2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4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E39A2-5992-9C45-AC01-2A3FE757E290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3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ustomXml" Target="../ink/ink1.xm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../media/image4.png"/><Relationship Id="rId5" Type="http://schemas.openxmlformats.org/officeDocument/2006/relationships/customXml" Target="../ink/ink2.xml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60028" y="3848298"/>
            <a:ext cx="58176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Parameters vs</a:t>
            </a:r>
          </a:p>
          <a:p>
            <a:pPr algn="ctr"/>
            <a:r>
              <a:rPr lang="en-US" sz="6000" dirty="0"/>
              <a:t>Hyperparameters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924F8BD-2F0E-4B1C-A2CA-CCDCB5E7D036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9204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hyperparameters?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6231" y="1039216"/>
                <a:ext cx="7699287" cy="552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Parameters: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,</m:t>
                    </m:r>
                    <m:sSup>
                      <m:sSupPr>
                        <m:ctrlP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1</m:t>
                            </m:r>
                          </m:e>
                        </m:d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 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,</m:t>
                    </m:r>
                    <m:sSup>
                      <m:sSupPr>
                        <m:ctrlP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2</m:t>
                            </m:r>
                          </m:e>
                        </m:d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 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3</m:t>
                            </m:r>
                          </m:e>
                        </m:d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 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3</m:t>
                            </m:r>
                          </m:e>
                        </m:d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 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31" y="1039216"/>
                <a:ext cx="7699287" cy="552908"/>
              </a:xfrm>
              <a:prstGeom prst="rect">
                <a:avLst/>
              </a:prstGeom>
              <a:blipFill>
                <a:blip r:embed="rId3"/>
                <a:stretch>
                  <a:fillRect l="-1584" t="-5495" b="-29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B13D5F2F-E1EB-4C45-9975-4C7B2B75B914}"/>
                  </a:ext>
                </a:extLst>
              </p14:cNvPr>
              <p14:cNvContentPartPr/>
              <p14:nvPr/>
            </p14:nvContentPartPr>
            <p14:xfrm>
              <a:off x="882720" y="1581120"/>
              <a:ext cx="7899840" cy="3899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13D5F2F-E1EB-4C45-9975-4C7B2B75B9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360" y="1571760"/>
                <a:ext cx="7918560" cy="391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837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8"/>
            <a:ext cx="10605630" cy="1325563"/>
          </a:xfrm>
        </p:spPr>
        <p:txBody>
          <a:bodyPr/>
          <a:lstStyle/>
          <a:p>
            <a:r>
              <a:rPr lang="en-US" dirty="0"/>
              <a:t>Applied deep learning is a very empirical process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166262" y="2562360"/>
            <a:ext cx="5291105" cy="2702679"/>
            <a:chOff x="6880847" y="2242959"/>
            <a:chExt cx="4580684" cy="2802420"/>
          </a:xfrm>
        </p:grpSpPr>
        <p:grpSp>
          <p:nvGrpSpPr>
            <p:cNvPr id="20" name="Group 19"/>
            <p:cNvGrpSpPr/>
            <p:nvPr/>
          </p:nvGrpSpPr>
          <p:grpSpPr>
            <a:xfrm>
              <a:off x="7740869" y="2242959"/>
              <a:ext cx="3720662" cy="2378174"/>
              <a:chOff x="8308428" y="2209592"/>
              <a:chExt cx="2475185" cy="1829702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8450317" y="2209592"/>
                <a:ext cx="1" cy="18297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8308428" y="3886230"/>
                <a:ext cx="247518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880847" y="3070214"/>
                  <a:ext cx="107330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cost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𝐽</m:t>
                      </m:r>
                    </m:oMath>
                  </a14:m>
                  <a:endParaRPr lang="en-US" sz="28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0847" y="3070214"/>
                  <a:ext cx="1073307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804" t="-13253" b="-361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8491241" y="4502850"/>
              <a:ext cx="2159651" cy="542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# of iterations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897046" y="1543405"/>
            <a:ext cx="91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Idea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537" y="4628634"/>
            <a:ext cx="215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Experiment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33180" y="4628634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Code</a:t>
            </a:r>
          </a:p>
        </p:txBody>
      </p:sp>
      <p:pic>
        <p:nvPicPr>
          <p:cNvPr id="27" name="Shape 167">
            <a:extLst>
              <a:ext uri="{FF2B5EF4-FFF2-40B4-BE49-F238E27FC236}">
                <a16:creationId xmlns:a16="http://schemas.microsoft.com/office/drawing/2014/main" xmlns="" id="{9675B8D5-35D2-48A7-B7BE-49424F1E067F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21035338">
            <a:off x="1967987" y="2167211"/>
            <a:ext cx="2982149" cy="3147403"/>
          </a:xfrm>
          <a:prstGeom prst="rect">
            <a:avLst/>
          </a:prstGeom>
        </p:spPr>
      </p:pic>
      <p:sp>
        <p:nvSpPr>
          <p:cNvPr id="28" name="Circular Arrow 10">
            <a:extLst>
              <a:ext uri="{FF2B5EF4-FFF2-40B4-BE49-F238E27FC236}">
                <a16:creationId xmlns:a16="http://schemas.microsoft.com/office/drawing/2014/main" xmlns="" id="{D829F44D-8E0F-4232-9206-48605EE02EC4}"/>
              </a:ext>
            </a:extLst>
          </p:cNvPr>
          <p:cNvSpPr>
            <a:spLocks/>
          </p:cNvSpPr>
          <p:nvPr/>
        </p:nvSpPr>
        <p:spPr bwMode="auto">
          <a:xfrm rot="1728690">
            <a:off x="2009855" y="2066625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29" name="Circular Arrow 11">
            <a:extLst>
              <a:ext uri="{FF2B5EF4-FFF2-40B4-BE49-F238E27FC236}">
                <a16:creationId xmlns:a16="http://schemas.microsoft.com/office/drawing/2014/main" xmlns="" id="{4C3E769F-1AD7-4930-A110-DBEC602604B3}"/>
              </a:ext>
            </a:extLst>
          </p:cNvPr>
          <p:cNvSpPr>
            <a:spLocks/>
          </p:cNvSpPr>
          <p:nvPr/>
        </p:nvSpPr>
        <p:spPr bwMode="auto">
          <a:xfrm rot="8370669">
            <a:off x="1990433" y="2123763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30" name="Circular Arrow 13">
            <a:extLst>
              <a:ext uri="{FF2B5EF4-FFF2-40B4-BE49-F238E27FC236}">
                <a16:creationId xmlns:a16="http://schemas.microsoft.com/office/drawing/2014/main" xmlns="" id="{56FBD134-B58D-481A-A0F8-4F080CF8F399}"/>
              </a:ext>
            </a:extLst>
          </p:cNvPr>
          <p:cNvSpPr>
            <a:spLocks/>
          </p:cNvSpPr>
          <p:nvPr/>
        </p:nvSpPr>
        <p:spPr bwMode="auto">
          <a:xfrm rot="15624824">
            <a:off x="2065409" y="2090536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0B776BF8-E0FE-4005-8ECF-5DF4FB933A96}"/>
                  </a:ext>
                </a:extLst>
              </p14:cNvPr>
              <p14:cNvContentPartPr/>
              <p14:nvPr/>
            </p14:nvContentPartPr>
            <p14:xfrm>
              <a:off x="355680" y="1320840"/>
              <a:ext cx="11055600" cy="4553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B776BF8-E0FE-4005-8ECF-5DF4FB933A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6320" y="1311480"/>
                <a:ext cx="11074320" cy="45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8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222</Words>
  <Application>Microsoft Macintosh PowerPoint</Application>
  <PresentationFormat>寬螢幕</PresentationFormat>
  <Paragraphs>40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12" baseType="lpstr">
      <vt:lpstr>Calibri</vt:lpstr>
      <vt:lpstr>Calibri Light</vt:lpstr>
      <vt:lpstr>Cambria Math</vt:lpstr>
      <vt:lpstr>Century Schoolbook</vt:lpstr>
      <vt:lpstr>DengXian</vt:lpstr>
      <vt:lpstr>新細明體</vt:lpstr>
      <vt:lpstr>Arial</vt:lpstr>
      <vt:lpstr>Office Theme</vt:lpstr>
      <vt:lpstr>1_Office Theme</vt:lpstr>
      <vt:lpstr>PowerPoint 簡報</vt:lpstr>
      <vt:lpstr>What are hyperparameters? </vt:lpstr>
      <vt:lpstr>Applied deep learning is a very empirical process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Beixi Chen</cp:lastModifiedBy>
  <cp:revision>14</cp:revision>
  <dcterms:created xsi:type="dcterms:W3CDTF">2017-07-10T17:17:55Z</dcterms:created>
  <dcterms:modified xsi:type="dcterms:W3CDTF">2018-07-07T00:06:32Z</dcterms:modified>
</cp:coreProperties>
</file>