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0DA"/>
    <a:srgbClr val="22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56975"/>
  </p:normalViewPr>
  <p:slideViewPr>
    <p:cSldViewPr snapToGrid="0" snapToObjects="1">
      <p:cViewPr varScale="1">
        <p:scale>
          <a:sx n="59" d="100"/>
          <a:sy n="5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4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5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6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3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3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5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4">23689 2822 0,'-18'-17'15,"36"34"-15,-53-34 0,35-1 16,-36 18-16,36 18 16,-17-1-16,17 19 15,0-19-15,0 1 16,0-1-16,17 1 0,19 17 15,-19-35-15,19 18 16,-1-18-16,0 0 16,-17 0-16,0-18 15</inkml:trace>
  <inkml:trace contextRef="#ctx0" brushRef="#br0" timeOffset="150270.9644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6">24888 2822 0,'-17'-35'0,"34"70"0,-34-88 15,17 18-15,0 17 16</inkml:trace>
  <inkml:trace contextRef="#ctx0" brushRef="#br0" timeOffset="151248.8064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59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4">28522 2699 0,'0'0'0,"18"35"0,-1 36 0,1 52 16,0-52-16,35 34 15,-36-69-15,36 17 16,-35-36-1</inkml:trace>
  <inkml:trace contextRef="#ctx0" brushRef="#br0" timeOffset="153694.7544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39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3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49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5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3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5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5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2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3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09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6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4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5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6">14887 12506 0,'0'35'0,"0"53"16,18-35-16,0 71 16,-1-71-16,1 17 15,-1-17-15,-17 18 0,18-18 16,0-18-16,-18 18 0,17-35 15,-17 17-15</inkml:trace>
  <inkml:trace contextRef="#ctx0" brushRef="#br0" timeOffset="346150.5487">14852 12612 0,'53'0'16,"-106"0"-16,141 0 0,0 0 16,-35-18-16,0 1 0,-18 17 15,1-18-15,-1 18 16,-35-18-16</inkml:trace>
  <inkml:trace contextRef="#ctx0" brushRef="#br0" timeOffset="346679.2419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09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1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1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6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6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6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7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6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6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7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6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8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1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 found for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machine learning teams is that having a well-defined dev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how you're measuring precision and recall, plus a single number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metric, sometimes I'll call it single row number.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metric allows you to quickly tell if classifier A 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 B is better, and therefore having a dev set plus single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evaluation metric distance to speed up iterating.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t’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say that your two classifiers achieve different errors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data from these four different geographies.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algorithm A achieves 3% error on pictures submitted by US users and so on.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3909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6979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7474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133</Words>
  <Application>Microsoft Macintosh PowerPoint</Application>
  <PresentationFormat>寬螢幕</PresentationFormat>
  <Paragraphs>76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Setting up  your goal</vt:lpstr>
      <vt:lpstr>Using a single number evaluation metric</vt:lpstr>
      <vt:lpstr>Another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137</cp:revision>
  <dcterms:created xsi:type="dcterms:W3CDTF">2017-07-10T20:19:53Z</dcterms:created>
  <dcterms:modified xsi:type="dcterms:W3CDTF">2018-07-12T14:51:33Z</dcterms:modified>
</cp:coreProperties>
</file>