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5" r:id="rId3"/>
    <p:sldId id="2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270"/>
    <p:restoredTop sz="65047"/>
  </p:normalViewPr>
  <p:slideViewPr>
    <p:cSldViewPr snapToGrid="0" snapToObjects="1">
      <p:cViewPr varScale="1">
        <p:scale>
          <a:sx n="61" d="100"/>
          <a:sy n="61" d="100"/>
        </p:scale>
        <p:origin x="24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00:42:21.73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6720 7638 0,'-17'0'47,"17"17"-31,-18-17-1</inkml:trace>
  <inkml:trace contextRef="#ctx0" brushRef="#br0" timeOffset="306.9837">6720 7638 0,'0'0'0,"0"17"0,18-17 31,0-17-15,-1 17-16,1 0 16,0 0-16,-1 0 0,19-18 15,-19 18 1,18 0-16,-17 0 15,0 18-15,-1-18 16,1 0-16,0 17 0</inkml:trace>
  <inkml:trace contextRef="#ctx0" brushRef="#br0" timeOffset="490.5526">7355 7655 0,'18'0'16,"17"-17"-1,-17 17-15,17-18 16,-17 18-16,0-18 0,17 18 16,-18 0-1</inkml:trace>
  <inkml:trace contextRef="#ctx0" brushRef="#br0" timeOffset="624.1758">8061 7585 0,'18'0'0,"-36"0"0,53 17 16,18-17-16,-35 0 15,-1 0-15</inkml:trace>
  <inkml:trace contextRef="#ctx0" brushRef="#br0" timeOffset="806.1014">9190 7567 0,'0'0'0,"70"0"0,-34 18 16,52-18-16,-53 0 15,53 0-15,-52 0 16,69 0 0,-69 0-16</inkml:trace>
  <inkml:trace contextRef="#ctx0" brushRef="#br0" timeOffset="979.1217">10989 7567 0,'0'0'0,"35"0"0,54 0 16,-54 0-16,18 0 16</inkml:trace>
  <inkml:trace contextRef="#ctx0" brushRef="#br0" timeOffset="1230.9541">12206 7655 0,'0'0'16,"88"0"-16,-52 0 0,34 0 15,-35 0-15,36 18 16,-53-18-16,17 0 16,-17 18-16,17-18 15,-18 0-15,19 0 0,17 0 16,-18 0-16,-17 0 16,17 0-16</inkml:trace>
  <inkml:trace contextRef="#ctx0" brushRef="#br0" timeOffset="1351.0897">13247 7708 0,'35'18'15,"-70"-36"-15,105 36 0,-34-18 0,17 0 16,-18 0-16,0 0 16</inkml:trace>
  <inkml:trace contextRef="#ctx0" brushRef="#br0" timeOffset="1530.0148">14323 7761 0,'0'0'0,"70"0"0,-34 18 15,17-18-15,17 0 16,-17 0-16,35 0 15,-53 0-15</inkml:trace>
  <inkml:trace contextRef="#ctx0" brushRef="#br0" timeOffset="1702.3065">15804 7761 0,'0'0'15,"106"0"-15,-53 0 0,0 18 16,71-18-16,-71 0 16,70-18-16,-70 18 15,17 0-15</inkml:trace>
  <inkml:trace contextRef="#ctx0" brushRef="#br0" timeOffset="1839.5362">17868 7726 0,'0'0'16,"124"0"-16,-71 0 0</inkml:trace>
  <inkml:trace contextRef="#ctx0" brushRef="#br0" timeOffset="2052.2825">19315 7814 0,'0'0'0,"35"0"0,35 0 15,-34 0-15,52 0 16,-35 0-16,0 0 16</inkml:trace>
  <inkml:trace contextRef="#ctx0" brushRef="#br0" timeOffset="2219.8571">20496 7779 0,'0'0'0,"53"0"0,18 0 0,52 0 15,-70 0-15,18 0 16,-1 0-16,-17 0 16,18 0-16,-1 0 0,1 0 15,0 0-15,-1 0 0,1 0 16,-1-18-16,1 18 0</inkml:trace>
  <inkml:trace contextRef="#ctx0" brushRef="#br0" timeOffset="2375.6799">22260 7814 0,'141'18'0,"-282"-36"0,353 36 16,-89-1 0,-52-17-16,70 0 15,-70 0-15,70 18 16,-71-18-16,71 0 16,-70 0-16,70 0 15,-70 0-15</inkml:trace>
  <inkml:trace contextRef="#ctx0" brushRef="#br0" timeOffset="2514.3833">24148 7849 0,'123'0'15,"-246"0"-15,299 0 0,-123-17 0,0 17 16,0 0-16,35-18 16,-53 18-16,53 0 15,-52-18-15,-1 18 0,0 0 16,1 0-16</inkml:trace>
  <inkml:trace contextRef="#ctx0" brushRef="#br0" timeOffset="2686.8985">25365 7832 0,'53'0'15,"-106"0"-15,123 17 0,-34-17 0,16 0 16,-34 0-16,35 0 15,-18 0-15,18 0 16,-35 0-16,52 0 16</inkml:trace>
  <inkml:trace contextRef="#ctx0" brushRef="#br0" timeOffset="2821.4379">26088 7902 0,'0'0'16,"35"18"-16,-17-18 0,35 0 15,-36-18 1,36 18-16,-17 0 16,-1-17-16,18 17 0,-18 0 15</inkml:trace>
  <inkml:trace contextRef="#ctx0" brushRef="#br0" timeOffset="4315.4797">26917 7938 0,'0'-18'0,"0"0"15,18 18 1,-1 0 0,1 0-1,0 0 1,-1 0-16,18 0 15,1 0-15,-19-17 16,19 17-16,-19 0 16,19 0-16</inkml:trace>
  <inkml:trace contextRef="#ctx0" brushRef="#br0" timeOffset="4496.9672">27517 7902 0,'0'0'0,"17"0"16,36 0-16,-35-17 15,17 17-15,0 0 16,18-18-16,-17 18 0,-1-18 0,18 18 16,17 0-1,-34 0-15</inkml:trace>
  <inkml:trace contextRef="#ctx0" brushRef="#br0" timeOffset="4633.0042">28205 7938 0,'53'0'0,"-106"0"0,141 0 16,-53-18-16,53 18 15,-52-18-15,-1 18 16,0 0-16</inkml:trace>
  <inkml:trace contextRef="#ctx0" brushRef="#br0" timeOffset="4872.1361">28893 7902 0,'70'0'16,"-140"0"-16,158 0 0,-18-17 15,-17 17-15,0 0 16,-18 0-16,1 0 15,-1 0-15,-17 0 16,17 0-16,-18 0 16,1 0-1,0-18-15,-1 18 16,-17 18 0,-17-18-1</inkml:trace>
  <inkml:trace contextRef="#ctx0" brushRef="#br0" timeOffset="5645.562">29704 7056 0,'0'0'15,"18"-36"-15,-1 19 0,1-1 16,-1 18-16,1 0 0,17 35 15,-17 1-15,0 105 16,-1-71-16,-17 18 16,0 18-16,0-18 0,-17 71 15,17-88-15,0 17 16,-18-53-16,18-17 16,18-36-1,-18 1 1,17-19-16,1 1 0,17-53 15,0 53-15,-17 17 16,17 0-16,1 1 16,-19 34-16,19 1 15,-36 17-15,0-17 16,17 52-16,-17-52 16,0 17-16,18 18 15,-18-17-15,18-19 16,-18 1-16,17-18 0,1 17 15</inkml:trace>
  <inkml:trace contextRef="#ctx0" brushRef="#br0" timeOffset="6001.4474">30409 7673 0,'-17'18'16,"17"17"-1,0-18-15,17 19 16,-17-19 0,18 1-16,35 35 15,-35-35-15,17-1 16,-17-17-16,17-17 16,-18-1-16,-17-17 15,0 17-15,0-35 16,0 35-16,-17 1 15,17-1-15,0 36 32,17 35-32,-17-36 15,18 19-15,0-19 0,-1 1 16,-17 17-16,18-17 0,0 0 16,-1-1-1</inkml:trace>
  <inkml:trace contextRef="#ctx0" brushRef="#br0" timeOffset="6463.0306">30833 7796 0,'-18'36'16,"18"-19"-16,-17 1 0,17 17 15,0-17 1,17-36 0,1-17-1,-18 17-15,17-35 16,-17 18-16,18 17 16,-18 1-1,18 17-15,-1 0 16,1 17-16,0 1 15,-1 17-15,-17-17 16,18 0 0,-18-1-16,18-17 15,-1-17 1,1-1 0,-1 0-16,36 1 15,-35 17-15,0 0 16,-1 0-1,1 35-15,-18-17 16,0 17-16,0 0 16,0-17-16,0 17 15,18-35-15,-18 18 16</inkml:trace>
  <inkml:trace contextRef="#ctx0" brushRef="#br0" timeOffset="7003.038">31450 7761 0,'0'0'0,"-17"0"0,-1 0 0,0 0 16,1 18-16,-1-1 16,0 36-16,18-35 15,0 53-15,18-54 16,17 18-1,-17-17-15,35 0 16,-36-18-16,1 0 16,-18-18-16,18 18 0,-18-18 0,0-17 15,0 0 1,0 0-16,0-1 16,-18 19-16,18-1 15,0 36 1,0 17-16,18-17 15,-1 35 1,1-36-16,17 18 16,-35-17-16,36 0 15,-36-1-15,0-34 32,0-19-32,17 19 15,1-18 1,-1 17-16,1 0 0,17-17 15,-17 35 1,17 0-16,-17 18 16,17 17-16,-17-17 15,-1-1-15,36 36 16,-35-35-16,0-1 16,-18 1-16,0 0 15,0-1-15,-36 1 16</inkml:trace>
  <inkml:trace contextRef="#ctx0" brushRef="#br1" timeOffset="34239.5876">16563 15575 0,'18'0'31,"-1"0"-31,1 0 0,17 0 16,0 0-16,18-17 0,-17 17 15,17-18-15,88 18 16,-71 0-16,18 18 15,89 17-15,-71-18 16,17 1-16,1 0 16,17-18-16,17 17 0,160-17 15,-159 0-15,105-17 16,-158-1-16,18 18 16,-72 0-16,-34 0 15</inkml:trace>
  <inkml:trace contextRef="#ctx0" brushRef="#br1" timeOffset="46681.8275">7056 14005 0,'0'-17'78,"0"-1"-63,17 18 17,-17-18-32,0 1 15,18-1 1,-18 0-16,17 1 15,-17-1 1,18 18 0,-18-17-16,18 17 15,-18-18 1,0 0-16,17 1 16,1 17-16,-18-36 15,18 36 1,-18-17-16,0-1 0,17 18 15,-17-18-15,18 1 16,-18-1-16,18-17 16,-18 17-16,17 1 15,1-1-15,-18 0 0,18-17 16,-1 17 0,-17-17-1,18 35-15,-18-18 16,17 1-16,-17-1 0,0 1 15,18-1-15,-18 0 0,18 1 16,-1-1 0,-17 0-1,0 1-15,18-1 16,-18 0-16,18 18 0,-18-17 16,17-1-16,-17 1 15,18 17-15,0-36 16,-18 19-16,17-1 15,1 0-15,-1-17 16,1 17-16,-18 1 16,0-1-16,18 1 0,-18-1 15,17-17 1,1 17-16,0-17 16,-18 17-16,17-17 15,1 17-15,0-17 16,-1 17-16,1-35 15,-1 36-15,-17-1 16,18 0-16,0-17 16,-1 17-16,1 1 15,0-18 1,-1 17-16,1 0 16,0 1-16,-18-1 0,17 0 0,1 1 15,0-19 1,-1 19-16,18-36 15,-17 18-15,0-1 16,-1 19-16,1-19 16,0 19-16,-1-19 15,1 19-15,-18-18 16,18 17-16,-1 0 0,-17 1 16,35-19-16,-35 19 15,18-19-15,0 19 0,-1-18 16,19-1-1,-36 19-15,17-1 0,1-17 16,0-1 0,-1 19-16,1 17 15,-1-35-15,-17 17 16,18-17-16,0 17 16,-1-17-1,1-1-15,0 19 16,-18-1-16,35-17 15,-35 17-15,18 1 16,17-19 0,-17 19-16,-1-36 0,1 35 15,-1-17 1,1 17-16,0-17 16,-1 17-16,-17 1 0,36-1 15,-36-17 1,17 17-16,-17 0 15,18 18-15,-18-35 16,18 18-16,-1-1 16,-17 0-16,18 18 15,-18-17-15,17 17 16,1-36-16,0 19 16,-1-1-1,1 0-15,0-17 16,-1 17-1,1 1-15,-18-1 16,18 1-16,-1-1 16,-17 0-16,18 1 0,-18-1 15,17 0-15,1 1 16,0-19 0,-18 19-16,17-1 15,1 1-15,0-1 16,-18 0-1,17 1-15,1-1 16,0 0 0,-1 1-1,1-1-15,0-17 16,-1 17 0,1-17-1,-1 17-15,19-17 16,-36 17-16,17-17 15,1 17-15,-18 1 16,18 17-16</inkml:trace>
  <inkml:trace contextRef="#ctx0" brushRef="#br1" timeOffset="49646.2202">9331 10319 0,'0'-18'16,"18"18"-1,-1-18 1,-17 1 15,18 17-31,-18-18 16,18 18 0,-18-17-1,17 17 1,-17-18-1,18 0-15,-18 1 16,17 17 0,-17-18-16,18 0 15,-18 1-15,18-1 16,-1 0-16,1 1 16,0-18-1,-1 17-15,-17 0 0,18 1 16,0-1-16,-1-17 15,1 17-15,-18 0 16,17 1 0,1-1-16,0-17 15,-1 35-15,1-35 16,-18 17-16,18-17 16,-1 17-16,1 18 15,-18-18-15,18 1 0,-1-19 16,1 19-16,0-1 15,-1 1-15,1-19 16,-1 19-16,-17-1 16,18 18-16,-18-18 15,18 18-15,-18-17 16,17-1 0,1 18-16,0-35 15,-18 17-15,17 18 0,1-35 16,0 17-1,-1 18-15,-17-17 0,18-1 16,-1 0-16,1 1 16,-18-1-1,18 18-15,-18-18 16,17 1-16,1 17 0,0-18 16,-18 1-16,17-1 15,1 0-15,0 1 16,-1 17-16,1-18 15,-18 0-15,0 1 16,17-1-16,1 18 16,-18-18-16,18 18 0,-18-17 15,17-1 1,1 18-16,0-18 16,-18 1-16,17-1 15,1 18-15,0-17 16,-18-1-1,17 0-15,1 18 16,-18-17-16,35-1 16,-35 0-16,35-17 15,-17 17-15,0 1 16,-18-1-16,17 18 16,-17-17-1,18-1-15,0 0 16,-1 1-1,1-1-15,0 0 16,-18 1 0,17-1-1,1 18-15,-18-18 16,17 18-16,1-35 16,0 35-16,17-35 15,-17 17-15,-1 1 16,1-1-1,-18 0 17,18 18-17,-18-17-15,17 17 16,1-18-16,-1 18 16,-17-18-1,18 18 1,-18-17-1,18 17-15,-18-18 16,17 18-16,-17-18 16,18 18-1,-18-17-15,18 17 16,-18-18 0,17 18-16,1-17 15,-18-1-15,18 18 16,-1-18-1,-17 1 1,18 17 0,-18-18-1,18 18-15,-18-18 16,17 18 0,-17-17-16,18 17 15,-18-18-15,17 18 16,1-18-16,-18 1 15,18 17-15,-18-18 16,17 18-16,-17-17 16,18 17 15,-18-18-15,18 18-1,-18-18-15,17 18 47,1-17-31,-18-1-16,18 0 15,-18 1-15,17 17 16,1-18 62,-1 18-31,-17-18-31,0 36 15,-17-18-16</inkml:trace>
  <inkml:trace contextRef="#ctx0" brushRef="#br1" timeOffset="51424.6768">11377 8043 0,'0'-17'15,"18"17"1,-18-18 0</inkml:trace>
  <inkml:trace contextRef="#ctx0" brushRef="#br1" timeOffset="52497.3302">11377 8043 0,'-18'-17'15,"18"34"1,0-34 31,18 17-32,-18-18-15,18 18 16,-18-18 0,17 18-1,-17-17-15,0-1 16,18 18-1,-18-17-15,18-1 16,-1 0 0,1 18-1,-18-17 1,18 17 0,-18-18-1,17 18-15,1-18 16,-1 1-1,1 17 1,-18-18 0,18 18-1,-1-18-15,1 1 16,0-1 0,-1 18-1,-17-18 1,18 18-16,-18-17 15,18 17-15,-1-18 16,1 18-16,-18-17 16,18 17-1,-1-18-15,1 18 16,-18-18 0,17 18-16,1-17 15,0-1 1,-1 0-1,1 18-15,-18-17 0,18 17 16,-1 0-16,-17-18 16,18 18-16,-18-18 15,18 18-15,-1-17 16,-17-1 0,35 18-1,-35-17-15,18 17 16,-18-18-16,18 18 15,-1-18-15,1 18 16,-18-17 0,18 17-1,-1 0 1,-17-18-16,18 18 16,0 0 15,-18-18-16,17 18 1,1-17 0,-1 17-1,1-18 1,0 18 0,-18-18-1,17 18-15,1 0 16,0-17-1,-1 17 1,-17-18-16,18 18 16,0-17-16,-1 17 15,-17-18 1,18 18-16</inkml:trace>
  <inkml:trace contextRef="#ctx0" brushRef="#br1" timeOffset="55328.9245">12312 7320 0,'0'18'16</inkml:trace>
  <inkml:trace contextRef="#ctx0" brushRef="#br1" timeOffset="56875.6587">12312 7320 0,'18'0'47,"-18"-17"0,17 17-47,1-18 16,0 18-1,-1-18 1,1 18 0,-1-17-1,1 17-15,0 0 16,-1-18 0,1 18-16,0 0 15,-18-18-15,17 18 0,1 0 16,0-17-16,-1 17 15,1 0 1,-1 0-16,-17-18 16,18 18-16,0-18 15,-1 18 1,1 0 0,0-17-16,-1 17 15,19-18-15,-19 18 16,1-18-16,-1 18 15,1 0-15,0-17 16,-1 17 0,1-18-16,0 18 15,-1-17-15,1 17 16,0-18 0,-1 18-16,1 0 15,0-18 1,-1 18-1,1 0 1,-1-17-16,1 17 0,0-18 16,-1 18-16,1 0 15,0-18-15,-1 18 16,1 0-16,0-17 16,-1 17-1,1 0-15,-1-18 16,1 18-16,0 0 15,-1-18-15,1 18 16,0 0 0,-1 0-16,1 0 15,17-17-15,-17 17 16,17 0 0,-35-18-16,35 18 15,-17 0-15,17 0 16,-17-17-1,0 17-15,-1 0 0,19-18 16,-19 18 0,1 0-16,-1 0 15,-17-18 1,36 18-16,-19 0 16,1-17-1,0 17-15,-1 0 16,19-18-16,-19 0 15,18 18 1,-17-17 0,17 17-16,-17-18 15,0 18-15,-1 0 16,1-18-16,0 18 16,-1 0-16,1-17 15,-1 17 1,1 0-16,0 0 0,-1-18 15,1 18 1,0 0-16,-1 0 16,1 0-16,0-17 15,-1 17-15,1 0 16,0 0 0,-1-18-16,1 18 15,-1 0-15,1 0 16,0 0-1,-1 0-15,1 0 16,0 0 0,-1-18-16,1 18 15,0 0 1,-1 0-16,1 0 0,35-17 16,-36 17-16,1 0 15,0 0-15,-1 0 0,1-18 16,0 18-16,-1 0 0,1 0 15,-1 0-15,19 0 16,-19 0-16,19 0 16,-19 0-16,1 0 0,17 0 15,-17 0-15,35-18 16,-36 18-16,1 0 16,0 0-1,17-17-15,-17 17 16,-1 0-1,1 0-15,0 0 0,-1 0 16,18-18 0,-17 18-16,17-18 15,-17 18 1,-36 0 15</inkml:trace>
  <inkml:trace contextRef="#ctx0" brushRef="#br1" timeOffset="58804.0268">15134 6562 0,'18'0'0,"-18"-18"16,17 18 31,1 0-16,0 0-31,-18-18 16,17 18-16,1 0 15,0 0-15,-18-17 16,17 17-1,1 0-15,0 0 16,17-18-16,-18 18 0,19 0 16,-19-18-16,36 18 15,-35 0-15,0 0 0,35-17 16,-36 17-16,18-18 16,-17 18-1,35 0-15,-35 0 16,-1 0-16,1 0 0,0-17 15,-1 17-15,18 0 16,-17 0-16,0 0 16,-1 0-16,1 0 0,0 0 15,-1 0-15,1 0 16,17 0-16,-17 0 16,-1 0-16,1 0 0,0 0 15,-1 0-15,1 0 16,17 0-1,-17 0-15,0-18 0,17 18 16,-17 0-16,-1 0 16,18 0-16,-17 0 15,0 0 1,-1 0-16,1 0 0,0 0 16,-1-18-16,1 18 0,17 0 15,-17 0-15,17 0 16,-17 0-16,-1 0 15,1-17-15,0 17 0,17 0 16,-17 0-16,-1 0 16,18 0-1,-17 0-15,17 0 16,-35-18-16,18 18 0,0 0 16,17 0-16,-17 0 15,17 0-15,-17 0 16,17 0-1,-18 0-15,36 0 16,-35-18-16,17 18 16,-17 0-16,17 0 15,-17 0-15,17 0 16,-17 0-16,-1 0 16,1 0-16,17 0 0,1 0 15,-19 0-15,36 0 16,-35 0-16,35-17 15,-36 17-15,36 0 16,-35 0-16,35 0 16,-18 0-1,-17 0-15,-1 0 0,1 0 16,17 0-16,-17 0 16,17 0-16,-17 0 15,17 0-15,-17 0 16,35 0-1,-36 0-15,19 0 16,-19 0-16,36 0 16,-35 0-16,-1 0 15,19 0-15,17 0 16,-36 0-16,36 0 16,-35 17-16,35-17 15,-18 0-15,-17-17 0,35 17 16,-18 0-16,18 0 15,-18-18-15,-17 18 16,17 0-16,-17 0 0,34 0 16,-16-18-1,34 18-15,-52 0 16,17 0-16,1 0 0,-1 0 16,0 0-16,36 0 15,-36 0-15,35 0 16,-52 0-16,35 0 15,-18 0 1,-17 0-16,-18-17 16</inkml:trace>
  <inkml:trace contextRef="#ctx0" brushRef="#br1" timeOffset="61597.1875">19050 6262 0,'0'-18'0,"18"18"16,-1 0-1,1 0 1,0 0 0,17 0-16,-18 0 15,19 0 1,-19 0-16,19 0 16,-19 0-16,1 0 15,0 0 1,-1-17-16,1 17 15,0 0 1,-1 0 0,1 0-1,-1 0-15,1 0 16,0 0 0,-1 0-1,1 0 1,0 0-16,-1 17 15,1-17 1,0 0 0,-1-17-16,1 17 15,-1 0-15,1 0 16,17-18-16,-17 18 16,17 0-1,-17 0-15,17 0 16,0 0-16,1 0 15,-19 0-15,36-18 16,-35 18-16,17 0 16,-17 0-16,17 0 15,0 0-15,1 0 16,-19 0-16,19 0 16,-1 0-16,0 0 15,0 0-15,1 0 16,-1 0-16,18 0 15,-35 0 1,34 0-16,-16 0 16,-19 0-16,19-17 0,-1 17 15,-17 0-15,35 0 16,-36 0-16,1 0 16,17 0-1,-17 0-15,35-18 16,-18 18-16,18 0 15,0 0 1,-18-18-16,18 18 16,-35 0-16,-1 0 0,18 0 15,1 0-15,-1 0 16,-17 0-16,17 0 16,-17 0-16,35 0 15,-18 0-15,18 0 16,-18 0-16,0 0 15,1 0 1,16 0-16,-34 0 16,53 18-16,-54-18 15,19 0-15,16 0 16,-16 0-16,-1 0 16,0 0-16,-17 0 15,0 0-15,-1 0 16,19 0-16,-19 0 15,1 0-15,35 0 16,-18 0-16,18 0 16,-35 0-16,-1 0 15,36 0-15,-35 0 16,17 0-16,-17 0 16,35 0-16,-18 0 15,18 0-15,-18 0 16,0 0-16,1 0 15,34 0 1,-35-18-16,18 18 16,-35 0-16,0 0 0,17 0 15,0 0-15,18 0 16,-35 0-16,17 0 16,36 0-1,-19-17-15,19 17 16,-36 0-16,18 0 15,-35 0-15,35-18 16,-18 18-16,0 0 16,1 0-16,17-18 15,-36 18-15,36 0 16,-35 0-16,35 0 16,-36-17-16,36 17 15,-35 0-15,-1 0 16,19 0-16,-1 0 0,36 0 15,-36 0 1,35 0-16,-52 0 16,35 0-16,-18 0 15,-17 0-15,17 0 16,0 0-16,1 0 16,-19 0-16,19 0 15,17 0-15,-18 0 16,18 0-16,-36 0 15,19 0-15,17 0 16,-18 0-16,18 0 16,-36 0-16,19 0 15,17 0-15,-36 17 16,36-17-16,-35 0 16,35 0-1,-36 0-15,1 0 16,17 0-16,18 0 15,-18 0-15,36 0 16,-36 0-16,1 0 0,-19 0 16,19 0-16,-1 0 0,0 0 15,18 0 1,-35 0-16,17 0 0,0 0 16,-17 0-16,-1 0 15,1 0-15,17 0 0,-17 0 16,17 0-16,18 0 15,-18 0-15,36 18 16,-36-18-16,18 0 16,-17 0-16,-1 0 15,-18 0-15,1 0 0,17 0 16,-17 0-16,35 0 16,-35 0-16,-1 0 15,18 0-15,1 0 16,17 0-1,-36 0-15,54 0 16,-54 0-16,19 18 0,-1-18 16,53 0-16,-52 17 15,52-17 1,-53 0-16,53 0 16,-53 18-16,54-18 15,-54 0-15,53 0 16,-35 0-16,53 0 15,-53 0-15,53 0 16,-36 18-16,36-18 16,-35 17-16,17 1 15,-35-18-15,0 18 16</inkml:trace>
  <inkml:trace contextRef="#ctx0" brushRef="#br2" timeOffset="100596.7944">6668 5838 0,'35'0'15,"-18"-17"-15,1 17 16,17 0-16,1 0 0,-1-18 15,0 18-15,0 0 0,1 0 0,-1 0 16,0 0-16,36 0 16,-36 0-16,0 0 15,18 0-15,-35-17 16,35-1-16</inkml:trace>
  <inkml:trace contextRef="#ctx0" brushRef="#br2" timeOffset="100815.0617">7938 5803 0,'0'0'16,"52"0"-16,-16 0 0,17 0 15,-18 0 1,18-17-16,-18 17 16,-17 0-16,-1-18 15</inkml:trace>
  <inkml:trace contextRef="#ctx0" brushRef="#br2" timeOffset="100986.4654">8643 5786 0,'0'0'16,"71"0"-16,-36 0 0,35-36 15,-17 36-15,-17-17 16,34 17-16,-35-18 16,-17 18-16,17 0 0</inkml:trace>
  <inkml:trace contextRef="#ctx0" brushRef="#br2" timeOffset="101794.1295">9525 5786 0,'0'0'0,"18"0"16,17 0-1,-17 0-15,34 0 16,-16-18-16,-1 18 0,-17 0 16,70-18-16,-53 18 15,0 0-15,36-17 16,-36 17-16,1 0 0,52-36 15,-71 36 1,19-17-16</inkml:trace>
  <inkml:trace contextRef="#ctx0" brushRef="#br2" timeOffset="102449.3611">10883 5786 0,'35'0'0,"-17"0"15,53 0-15,-18 0 16,0 0-16,70-18 15,-52 18-15,34-18 16,-69 18-16,52 0 16,-53 0-16,0 0 15,1 0-15</inkml:trace>
  <inkml:trace contextRef="#ctx0" brushRef="#br2" timeOffset="102699.0307">12541 5856 0,'0'0'15,"71"0"-15,-54 0 0,54 0 16,-36 0-16,36 0 15,-36 0-15,18 0 16,-18 0-16,36 0 16,-36 0-1,0 0-15</inkml:trace>
  <inkml:trace contextRef="#ctx0" brushRef="#br2" timeOffset="102877.0419">14005 5874 0,'0'0'15,"88"-18"-15,-35 18 0,0 0 16,0 0-16,-17 0 0,52-18 16,-53 1-1,18 17-15</inkml:trace>
  <inkml:trace contextRef="#ctx0" brushRef="#br2" timeOffset="102916.5633">14693 5803 0,'35'0'16</inkml:trace>
  <inkml:trace contextRef="#ctx0" brushRef="#br2" timeOffset="103875.9937">13388 5962 0,'35'-18'16,"-17"18"-16,-1 0 16,36 0-16,-35 0 15,17 0-15</inkml:trace>
  <inkml:trace contextRef="#ctx0" brushRef="#br2" timeOffset="104390.7484">14940 5891 0,'18'0'0,"-1"0"16,36 0 0,-35 0-16,17 0 0,18 0 0,35 0 15,-35 0 1,53 0-16,-53 0 16,53 0-16,-53 0 15,0 0-15,0 0 16,-18-17-16,18 17 0</inkml:trace>
  <inkml:trace contextRef="#ctx0" brushRef="#br2" timeOffset="104674.2091">16757 5909 0,'0'0'16,"35"0"-16,-17 0 0,35 0 16,-36 0-1,36 0-15,-17 0 0,34-18 16,-35 18-16,54 0 15,-54 0-15,53-17 16,-53 17-16</inkml:trace>
  <inkml:trace contextRef="#ctx0" brushRef="#br2" timeOffset="104917.8849">17903 5909 0,'0'0'16,"71"0"-16,-36 0 0,18 18 15,18-18-15,-36 17 16,36-17-16,-54 0 16,36 0-16,-18 0 15,-17 0-15,35-17 16,-35 17-16,-1-18 15</inkml:trace>
  <inkml:trace contextRef="#ctx0" brushRef="#br2" timeOffset="105601.7208">18962 5944 0,'17'0'15,"19"-17"1,-1 17-16,36-18 15,-19 18-15,-16 0 16,-1 0-16,0 0 0,1 0 16,-1 0-16,53 0 15,-53 0-15,54 0 16,-54 0-16,18-18 16</inkml:trace>
  <inkml:trace contextRef="#ctx0" brushRef="#br2" timeOffset="105852.1338">20249 5856 0,'0'0'16,"71"0"-16,-36 0 0,-17 0 0,52 0 15,-52 0-15,17 0 16,1 0 0,-19 0-16,1 0 15,0 0-15,-1 0 0,1 0 16,0 0-16,17 0 0,0 0 16</inkml:trace>
  <inkml:trace contextRef="#ctx0" brushRef="#br2" timeOffset="106013.8981">21290 5821 0,'35'0'16,"-70"0"-16,106 0 0,-36 0 15,18 17-15,-18-17 16,0 0-16</inkml:trace>
  <inkml:trace contextRef="#ctx0" brushRef="#br2" timeOffset="106052.5801">21731 5838 0,'35'0'16</inkml:trace>
  <inkml:trace contextRef="#ctx0" brushRef="#br2" timeOffset="106247.9637">22348 5786 0,'36'0'16,"-72"0"-16,107 17 0,-53-17 0,-1 0 0,1 0 15,35 0 1,-35 18-16,52-1 16,-52-17-16,35 0 0,-18 0 15,0 0-15</inkml:trace>
  <inkml:trace contextRef="#ctx0" brushRef="#br2" timeOffset="106463.5834">23513 5803 0,'105'0'0,"-210"0"0,281 0 15,-123 18-15,88-18 16,-88 0-16,0 0 16,17 17-16,-34-17 0,-1 0 0,-17 0 15,-1-17-15,1 17 16</inkml:trace>
  <inkml:trace contextRef="#ctx0" brushRef="#br2" timeOffset="107125.44">24712 5856 0,'18'0'0,"17"0"16,-17 0-16,52 0 15,-35 0-15,36 0 16,-36 0-16,54 0 16,-54 0-16,35 0 15,-34 0-15</inkml:trace>
  <inkml:trace contextRef="#ctx0" brushRef="#br2" timeOffset="107364.779">26088 5838 0,'0'0'16,"70"0"-16,-34 0 0,34 0 15,-34 0-15,34 18 16,-35-18-16,1 0 16,-19 0-16,36 0 15</inkml:trace>
  <inkml:trace contextRef="#ctx0" brushRef="#br2" timeOffset="107494.3131">26829 5856 0,'0'0'0,"17"18"15,54-18-15,-18 0 16,35 0-16,-35 0 16,70 0-16,-70 0 15</inkml:trace>
  <inkml:trace contextRef="#ctx0" brushRef="#br2" timeOffset="107670.3216">27852 5874 0,'0'0'0,"35"0"0,18 17 16,18 1-1,-19-18-15,1 18 0,0-18 0,18 17 16</inkml:trace>
  <inkml:trace contextRef="#ctx0" brushRef="#br2" timeOffset="108500.5902">28469 5944 0,'0'-17'16,"18"17"0,52 0-1,-17 0-15,35 0 16,1 0-16,-1 0 0,0 0 16,71 0-16,-106 17 15,0-17 1</inkml:trace>
  <inkml:trace contextRef="#ctx0" brushRef="#br2" timeOffset="114811.8535">29051 6138 0,'-17'0'15,"17"-17"1,-18 17 0,18 17 30,18 19-30,-18-19-16,17 1 16,19 0-16,34-1 15,-35 1-15,54-18 16,-37 0-16,37-18 16,-36 1-16,35-19 15,-53 19-15,18-54 16,-35 53-16,17-52 15,-35 35-15,0-1 16,0 1-16,-18-18 0,18 0 16,-17 0-16,-19-53 15,1 71-15,0-18 16,0 0-16,-71-35 16,53 35-16,-18 18 0,-52-36 15,-107-52 1,54 70-1,-36-18 1,1 1-16,87 52 16,-105-52-16,105 34 15,1-16-15,-106-19 16,123 36-16,-106-36 16,106 36-16,-105-36 15,122 54-15,-69-54 16,70 53-16,-54-34 15,72 34-15,-54-17 16,71 17-16,-70-17 16,70 17-16,0 18 15,-53-35 1,53 17-16,18 18 0,-18-17 16,-35-19-16,53 19 15,-36-19-15,36 19 16,-36-19-1,54 19-15,-1-1 0,0 0 16,18 1-16,-17-18 0,17 17 16,17 0-16,1-35 15,17 36-15,18-19 16,-17 19-16,34-18 16,-17 17-16,-18 18 0,36-18 15,-36 18 1,18 0-16,-18 0 15,18 18-15,-35 0 16,17-1-16,-17-17 0,-1 18 16,1-18-16</inkml:trace>
  <inkml:trace contextRef="#ctx0" brushRef="#br2" timeOffset="115078.977">26053 3034 0,'35'35'15,"-35"18"-15,35 18 16,-17-18-16,17 52 15,-17-69-15,-1 17 0,1-18 16,0 0-16,17 36 16,-17-71-16,-18 17 15,17-17-15</inkml:trace>
  <inkml:trace contextRef="#ctx0" brushRef="#br2" timeOffset="115440.4047">26176 2999 0,'0'0'15,"35"-36"-15,-17 19 0,0-1 0,52 0 16,-52 18-16,17 0 16,0 36-1,-17 17 1,-18-18-16,-18 0 0,18 0 15,-17 36-15,17-53 16,0-1-16,0 1 0,17 0 16,1-1-16,35 18 15,-35-17-15,17 0 16,-17-1-16,-1-17 0,1 36 16,-18-19-16,0 1 15,0 0-15,-35-1 0,17-17 16,-35 18-1,18 0-15,17-18 0,-17 0 16,52 0 0</inkml:trace>
  <inkml:trace contextRef="#ctx0" brushRef="#br2" timeOffset="116162.438">26811 3316 0,'0'0'15,"-35"18"-15,35 17 0,0 0 16,0 1-16,0-19 16,17 1-16,36 17 15,-35-35-15,0 0 16,35 0-16,-36 0 15,1-35-15,-18 17 16,18-17-16,-18 0 16,-18-1-16,18 19 15,-18-1-15,18 0 16,-17 18-16,-1 0 16,18 18-16,0 0 15,0-1-15,18 36 16,-1-17-16,1-19 0,0 1 15,34 0 1,-16-1-16,-19-17 16,1-17-16,0-1 15,-1 0-15,-17 1 0,0-1 16,-17 0-16,17 1 16,-18 17-16,18 17 31,18 19-16,-1-19-15,36 1 16,-35-18-16,35 0 16,-36 0-16,1-18 15,0 1-15,-1 17 0,-17-18 16,0 0-16,0 1 0,0-1 16,0 36-1,0-1 1,0 19-16,36 34 15,-19-17-15,1-18 0,-1 18 16,19 18 0,-19-1-16,-17-34 15,0-19-15,0 1 16,-35 0-16,17-18 16,-34 0-16,16-18 15,-17-17-15,36 17 16,-1 0-16,-17-17 15,35 17-15,0 1 16</inkml:trace>
  <inkml:trace contextRef="#ctx0" brushRef="#br2" timeOffset="116675.4501">27428 3475 0,'18'0'16,"0"0"-16,17-18 16,-17 18-16,17-17 15,-17 17-15,-1-18 0,1 0 16,-18 1 0,-18-1-16,18 0 15,-17 1-15,-19-1 16,19 18-16,-19 0 15,19 18-15,-1-1 16,18 1-16,0 17 0,0-17 16,18 0-16,35 17 15,-36-17-15,36-1 16,-17-17-16,-1 0 16,-18 0-16,19-17 15,-19-1-15,1 18 16,0-18-16,-1 18 15,1 0-15,0 0 0,-1 0 16,1 18-16,17 17 16,-17-17-16,-1-1 15,-17 1-15,0 0 16,-17-18 0,-19 0-16,19-18 15,-36 0 1,35 18-16,1-17 0,-1-1 15,-17 1-15,17 17 16</inkml:trace>
  <inkml:trace contextRef="#ctx0" brushRef="#br2" timeOffset="117526.4155">28593 3298 0,'-18'-17'16,"0"17"-16,1 0 15,-1 17 1,18 19-16,0-1 16,0 18-16,18-35 15,-1-1-15,1 1 0,0 0 16,17-18-16,-17 0 16,17 0-16,-18 0 0,1-18 15,0 0-15,-1-17 16,-17 0-16,-17-18 15,-1 35-15,-17-17 16,17 17-16,18 1 16,-17 17-16,34 0 31,36 17-31,-35-17 16,17 18-16,-17-1 0,17-17 15,-17 18-15,35 35 16,-36-35-16,18 17 0,-17 18 15,0-18-15,17 71 16,-17-53-16,-18 0 16,17 53-16,-17-71 15,-17 0-15,-1-52 32,0-54-17,18 36-15,-17-18 16,17 0-16,0 0 0,0-53 15,0 36-15,0-19 16,17 54-16,19 0 16,-19 35-16,19 17 15,-19 1-15,1 0 16,-18 35-16,-18-18 16,18-17-16,-35 17 15,35-17-15,-18-1 0,1-17 16,-1 0-16,0 0 15,18-17-15</inkml:trace>
  <inkml:trace contextRef="#ctx0" brushRef="#br2" timeOffset="117680.9359">29228 3246 0,'0'0'0,"35"-18"0,35 0 16,-34 18-16,-1-17 15,18-19-15,-18 36 16,-17-35-16,-18 17 16,18 1-16</inkml:trace>
  <inkml:trace contextRef="#ctx0" brushRef="#br2" timeOffset="117848.6543">29422 2981 0,'0'106'15,"0"-212"-15,0 282 0,0-123 0,0 71 16,17-71 0,1-18-16,0 36 15,17-36-15,-17-35 16,-1 0-16</inkml:trace>
  <inkml:trace contextRef="#ctx0" brushRef="#br2" timeOffset="118014.3404">29669 3351 0,'17'53'16,"-17"-35"-16,18 0 0,0 35 16,-1-36-16,-17-34 15,0-19 1</inkml:trace>
  <inkml:trace contextRef="#ctx0" brushRef="#br2" timeOffset="118382.316">29739 3069 0,'0'0'0,"0"35"0,18 54 15,-1-54-15,1 18 16,-18-18-16,18 36 15,-1-54-15,-17 36 16,0-35-16,0 0 16,0-36-1,0-17 1,18 17-16,-18-35 16,0 35-16,18-17 15,-18 17-15,17 18 16,1 18-1,-18 17 1,0-17-16,18 0 16,-1-1-1,-17 1-15,18-18 16,-1 0-16,1 0 0,0-18 16,-1 18-16,1-17 15,-18-1 1</inkml:trace>
  <inkml:trace contextRef="#ctx0" brushRef="#br2" timeOffset="118921.6592">30233 3369 0,'0'0'0,"-18"0"15,1 18 1,17-1-16,0 1 0,0 17 16,17-35-16,-17 18 15,36 17-15,-19-35 16,1 0-16,0 0 16,-18-17-1,0-1 1,0 0-16,0 1 15,0-1-15,17 18 16,1 18 0,0-1-1,-1-17-15,1 18 16,-1-18-16,36-18 16,-35-17-16,0 17 0,-1-17 15,19-53 1,-19 35-16,-17 0 0,18 0 15,-18 0-15,0-70 16,0 17-16,-18 53 16,1 18-16,17 17 0,-18 0 15,0 54 1,1-1-16,17 18 0,-18 17 16,18 19-16,18 69 15,-1-87-15,1-1 16,0-17-16,17 0 0,18 18 15,-36-53-15,19 17 16,-19-35-16</inkml:trace>
  <inkml:trace contextRef="#ctx0" brushRef="#br2" timeOffset="119767.3144">31115 3440 0,'53'0'0,"-106"0"0,141-18 16,-17-17-16,-54-1 15,19-17 1,-19 36-16,-34-18 16,-1 17-16,-35 0 15,18 18-15,-36 36 16,36-1-16,-18 18 15,35-18-15,18 0 16,36 18 0,-1-35-16,36 17 0,-19-17 15,-16-1-15,17-17 0,17-17 16,-34 17-16,-1-35 16,-18 17-16,-17 0 15,0 1-15,0-1 16,0 0-16,0 36 15,0 17 1,18-17-16,17 17 16,-17 0-16,35 1 15,-35-36-15,-1 17 16,18-17 0,-35-17-1,0-19-15,-17 19 16,-1-36-1,1 18-15,17 17 0,0-35 16,0 35-16,35 1 16,-18 17-16,19 0 15,-19 0-15,19 17 16,-36 1-16,35 0 16,-17-1-1,-18 1 1,0 0-16</inkml:trace>
  <inkml:trace contextRef="#ctx0" brushRef="#br2" timeOffset="120332.8547">31838 3493 0,'-17'-18'15,"34"36"-15,-17-54 16,18 19-16,-18-1 16,17 18-16,19-35 15,-19 17-15,19 18 16,-19-18-16,1 18 0,17-17 16,-17 17-1,0 0 1,-1 17-16,1-17 15,-18 18-15,17-18 16,-34 0 15,-1 0 1,18 18-32,0-1 15,-17 1 1,17 0-16,0-1 15,0 1-15,0 17 16,0-17-16,17 17 16,1-35-1,17 18-15,-17-18 16,-1-18-16,1 18 0,0-35 16,-1 17-16,-17-17 15,0 17 1,-35-17-16,35 0 15,-35-1-15,17 36 16,-17-17-16,17 17 16,18 17-1,35 1 1</inkml:trace>
  <inkml:trace contextRef="#ctx0" brushRef="#br2" timeOffset="120568.435">32350 3545 0,'0'-17'15,"0"-1"-15,17 1 16,-17-19 0,0 19-16,18-1 0,17-17 15,-17 35-15,17-18 16,-17 18-16,17-18 15,-17 18-15,-1 0 16,1 18-16,0 0 16,-36-1-16,0-17 15</inkml:trace>
  <inkml:trace contextRef="#ctx0" brushRef="#br2" timeOffset="120862.7154">31768 3422 0,'0'0'16,"0"18"-16,0-1 15,35 19-15,-17-19 16,-1 18-16,18 18 16,-17-35-16,-18 17 15</inkml:trace>
  <inkml:trace contextRef="#ctx0" brushRef="#br2" timeOffset="125661.4967">30974 4057 0,'0'18'16,"0"-1"-1,18 1-15,-1 52 16,1-17-16,-18 0 0,17 0 16,1 53-16,0-53 15,-1 0-15,-17-18 0,18 0 16,-18 36-16,0-53 15,-18 35 1</inkml:trace>
  <inkml:trace contextRef="#ctx0" brushRef="#br2" timeOffset="126179.0323">30392 4657 0,'0'70'0,"0"-140"15,17 176-15,1 17 0,0-70 16,17 70 0,-17-70-16,-1-17 0,1-1 15,0 0-15,-18-17 16,17-18-16,-17-18 15,0 0-15,18-34 16,-1 16-16,1-17 16,0 53-16,35 0 15,-36 18-15,1 0 16,17 17-16,-17 0 0,0 36 16,-18-36-16,0 18 15,-18-35-15,0-1 16,-17 1-16,17-18 15,-17 0 1,17-18-16,1 1 0,-1-1 16</inkml:trace>
  <inkml:trace contextRef="#ctx0" brushRef="#br2" timeOffset="126448.0282">30833 5274 0,'0'0'0,"17"0"0,36-18 16,-35 1-16,17-1 16,-35 0-1,18 1-15,-18-1 0,0 1 16,-18 17-16,1-18 16,-1 18-16,-17 0 15,17 0-15,18 35 16,-18-17-16,18-1 15,18 36 1,-18-35-16,35 17 16,1-35-16,-1 18 0,-17-18 15</inkml:trace>
  <inkml:trace contextRef="#ctx0" brushRef="#br2" timeOffset="126685.5641">31150 5151 0,'-17'17'16,"34"-34"-16,-52 52 0,35-18 15,0 1-15,18 17 16,-1-17-16,1 0 0,-18 17 16,35-17-16,-35-1 15,0 1-15,-35-18 16,17 0-16,-35 0 15,36 0 1,-36-18-16,35 1 16,18-1-16</inkml:trace>
  <inkml:trace contextRef="#ctx0" brushRef="#br2" timeOffset="126856.7986">31327 5186 0,'0'-18'0,"0"1"16,17 17-1,1-18-15,0 18 16,-1-18-16,1 1 16</inkml:trace>
  <inkml:trace contextRef="#ctx0" brushRef="#br2" timeOffset="127024.3453">31397 4957 0,'0'0'16,"0"88"-16,0 0 15,18-53-15,0 36 16,-18-36-16,17-17 15,-17 17-15</inkml:trace>
  <inkml:trace contextRef="#ctx0" brushRef="#br2" timeOffset="128042.3843">31979 5062 0,'0'89'16,"0"-178"-16,0 230 0,18-35 15,-18-53-15,18 0 0,-18 0 16,0 35 0,0-52-16,0-19 0,0-34 15,0-19 1,-18 1-16,18-36 15,0 19-15,0-19 16,0 18-16,35-18 16,1 36-16,-1 0 15,0 35 1,0 18-16,-17-1 16,-18 1-16,-18 17 15,1-17-15,-1-18 16,0 17-16,1-17 15,-1 0-15,18-17 16</inkml:trace>
  <inkml:trace contextRef="#ctx0" brushRef="#br2" timeOffset="128274.9134">32244 5239 0,'0'0'15,"0"35"-15,18-35 0,-1 18 16,1-18-16,35-18 16,-36 18-1,1-18-15,0 1 0,-18-1 16,0 0-16,0-17 16,-18 18-16,0-1 15,1 0-15,-1 18 0,0 0 16,18 18-16</inkml:trace>
  <inkml:trace contextRef="#ctx0" brushRef="#br2" timeOffset="128548.8308">32508 5098 0,'0'0'16,"-17"0"-16,-1 0 0,1 0 0,17 17 15,-18-17-15,18 18 0,0 17 16,0 0-16,53 1 16,-36-36-16,1 17 15,17 1 1,-17-18-16,-18 18 16,-18-18-16,-17 0 15,0 0-15,0 0 16,-1 0-1,36-18-15,18 0 16</inkml:trace>
  <inkml:trace contextRef="#ctx0" brushRef="#br2" timeOffset="128799.2327">32685 5133 0,'0'0'16,"-18"-18"-16,1 18 0,-1 0 15,-17 18-15,17-18 0,18 18 16,-18-1-16,1 1 0,17-1 16,0 19-1,17-19-15,19 1 16,-19 0-16,19-1 16,-36 1-1,-18-18-15,0 0 16,-35 0-1,36-18-15,-19 18 16,19 0-16</inkml:trace>
  <inkml:trace contextRef="#ctx0" brushRef="#br2" timeOffset="128972.0133">32720 5256 0,'18'36'16,"-36"-72"-16,53 89 0,-17-17 16,0-19-16,17 1 15,-17-18 1,-1 0-16</inkml:trace>
  <inkml:trace contextRef="#ctx0" brushRef="#br2" timeOffset="129092.5779">32791 5133 0,'17'18'0,"-34"-36"16</inkml:trace>
  <inkml:trace contextRef="#ctx0" brushRef="#br2" timeOffset="129433.2619">32861 4851 0,'0'0'15,"0"88"-15,0-35 0,18 0 16,-18-18-16,0 18 0,18 35 15,-1-70-15,1 35 16,-1-36-16,1 1 16,0-18-16,17-18 15,-17 18-15,-1-17 16,1 17 0,0 17-16,-18 1 15,-18 0-15,0-1 16,1 1-16,-1-18 15,0 0-15,1 0 16,-1-18-16,18 1 16</inkml:trace>
  <inkml:trace contextRef="#ctx0" brushRef="#br2" timeOffset="129638.7514">33161 5009 0,'0'89'15,"0"-178"-15,0 213 0,0-89 0,0 89 32,18-89-32,17 18 15,0-18-15,-17-17 16,0-18-16</inkml:trace>
  <inkml:trace contextRef="#ctx0" brushRef="#br2" timeOffset="129967.1968">33338 5309 0,'17'0'31,"1"18"-15,-1-18-16,19 0 15,-19 0-15,19-18 16,-19 18-16,-17-17 16,0-1-16,-17 0 15,-1 18 1,0 0-16,-35 0 16,36 0-16,17 18 15,-18 0-15,18 17 16,18 0-16,-1-17 0,54 17 15,-36-17-15,36-1 16,-54-17-16,19 0 16,-36-17-1,-18 17-15,0 0 16,1-18-16</inkml:trace>
  <inkml:trace contextRef="#ctx0" brushRef="#br2" timeOffset="131746.43">30956 6138 0,'36'0'15,"-19"-17"-15,18-1 16,-17 0-16,0-17 16,-1 35-16,-17-35 15,0 0-15,-17 35 16,-1-36-16,0 36 15,1-17-15,-1 17 16,1 0-16,-1 0 16,0 0-16,18 17 15,-17 19-15,17 17 0,0-18 16,17 18-16,1-36 16,35 19-1,-18-36-15,0 0 0,-17 0 16,35 0-16,-35 0 15,-1-18-15,1 18 0,-18-18 16,17 1-16,-17 34 31,0 1-31,18 0 16,0 35-16,-1-36 16,1 1-16,17-1 15,-17 1-15,0-18 16,-18-35-1,0 17-15,0-35 16,0 36-16,0-54 16,17 53-16,1-34 15,0 34-15,17 0 16,-18 1-16,19 17 16,-19 0-16,1 17 15</inkml:trace>
  <inkml:trace contextRef="#ctx0" brushRef="#br2" timeOffset="132007.4447">31609 6244 0,'-18'-17'16,"36"34"-16,-36-70 0,1 36 0,17-1 16,17-53-16,1 54 15,17-18-15,-17 17 16,-1 0-16,1 18 16,0 0-16,-1 0 15,1 0-15,-18 18 16</inkml:trace>
  <inkml:trace contextRef="#ctx0" brushRef="#br2" timeOffset="132358.1258">31909 6103 0,'0'18'31,"0"-1"-15,0 1-16,17 17 15,1-17-15,17-18 16,-17 18-16,0-18 15,-1-18-15,1 18 16,-18-18-16,18 1 16,-18-36-16,0 35 15,-18-17-15,0 17 16,1 18-16,-1 0 16</inkml:trace>
  <inkml:trace contextRef="#ctx0" brushRef="#br2" timeOffset="132563.1597">32209 6209 0,'17'0'0,"-17"-18"16,0 1 0,0-1-16,0 0 15,18 1-15,-18-1 0,18-17 0,-1 35 16,1-18-16,17 1 15,-17 17-15,-1 0 0,1 17 16,17 1 0,1-1-16</inkml:trace>
  <inkml:trace contextRef="#ctx0" brushRef="#br2" timeOffset="133613.1471">15469 2946 0,'0'17'15,"36"19"-15,-19-1 0,19 18 16,69 53-16,-16-53 16,69 52-1,-87-69-15,-1-1 0,1 0 0,35 36 16,-71-54-16,18 19 16</inkml:trace>
  <inkml:trace contextRef="#ctx0" brushRef="#br2" timeOffset="133810.2876">16087 3016 0,'-106'141'0,"212"-282"0,-247 353 16,70-142-16,36 1 0,-18 0 15,18 34 1,17-16-16,18-54 16,0-17-16</inkml:trace>
  <inkml:trace contextRef="#ctx0" brushRef="#br2" timeOffset="134059.058">16633 3351 0,'71'0'15,"-36"-17"-15,18 17 16,0 0-16,71-18 15,-54 0-15,1 1 16,-18-1-16,0 1 0,17-19 16</inkml:trace>
  <inkml:trace contextRef="#ctx0" brushRef="#br2" timeOffset="134271.5675">17180 3069 0,'88'35'16,"-176"-70"-16,229 88 0,-35-18 16,-53-35-16,-18 18 0,1 0 15,-1-1-15,-35 1 16,0 17-16,0-17 0,-53 17 16,0 0-16,18-17 15,0 0-15,-18-1 16,35 1-16</inkml:trace>
  <inkml:trace contextRef="#ctx0" brushRef="#br2" timeOffset="134725.7739">17851 3140 0,'0'0'0,"-18"53"15,18-18-15,-18 0 16,36 36-16,0-36 16,-1 0-16,18-17 15,-17-18-15,17 18 0,1-18 16,-19 0-16,19-18 0,17-17 16,-18-1-16,0-17 15,-17 36-15,-1-18 16,-17-1-16,18 19 0,-18-19 15,18 36 1,-1 0-16,1 53 16,0-17-16,-1-1 15,1 71-15,-1-53 16,19 52 0,-1-52-16,18 36 15,-35-37-15,17-16 16,-18-19-16,-17 19 0,18-19 0,-18 1 15,-18 0-15,-52-1 16,35 1-16,-89-18 16,71 0-16,-70-18 15,70 1-15,-35-1 16,52 0-16,1 18 16</inkml:trace>
  <inkml:trace contextRef="#ctx0" brushRef="#br2" timeOffset="145908.9326">15117 4128 0,'-18'-18'16,"36"36"-16,-54-36 0,19 18 0,-19 0 0,1 0 15,0 18 1,0 17-16,17 0 15,18 18-15,0-18 16,0-17-16,18 17 0,17-17 16,18 17-16,-18-35 15,36 0 1,-36 0-16,-18-18 16,1-17-16,0 18 0,-1-36 15,-17 17-15,-17-17 16,-1 36-16,-35-18 15,53 17-15,-35 36 16,17-18-16,18 52 16,0-34-16,18 35 15,0-35-15,34 17 16,-34-35-16,35 18 16,-35-18-1,17-18-15,-17 0 16,-18-17-1,17 17-15,-17 1 16,0-19 0,0 19-16,0 34 31,0 1-15,0 0-16,18-18 0,-1 17 15,-17 1-15,18-18 16,0 0-1,-18-18-15,17 18 16,1-35-16,-18 17 16,0 1-16,18-1 15,-18 1-15,17 34 16,1 1 0,-18-1-1,35 19-15,-35-19 16,36 19-16,-19-36 15,-17 17-15,18-17 0</inkml:trace>
  <inkml:trace contextRef="#ctx0" brushRef="#br2" timeOffset="146308.6555">15699 4145 0,'0'0'0,"-36"0"15,19 18-15,-1-18 0,0 53 16,18-36-16,0 1 16,0 0-16,18-1 0,0 1 15,52 0-15,-52-18 16,17 0-16,0-18 0,-17 0 16,17-35-1,-35 0-15,0 18 16,-17-18-16,-1 18 15,-17-36-15,17 36 16,-17 0 0,17 17-16,18 36 15,0 17 1,18 0-16,0 54 16,-18-54-16,52 53 15,-34-53-15,35 18 16,-35-35-16,-1 0 15,19-1-15,-36-34 16,0-19 0</inkml:trace>
  <inkml:trace contextRef="#ctx0" brushRef="#br2" timeOffset="146721.8673">15946 4216 0,'0'0'0,"0"17"16,35 1-1,-18-18-15,19 35 16,-19-35-16,19 0 15,-19 0 1,-17-17 0,-17-1-16,-1-17 15,0 17-15,-17-17 16,35 17-16,0 1 0,-18-1 16,36 18-1,0 0 1,17 18-1,-17-18-15,35 17 16,-36-17-16,1 0 0,0 0 16,-1 18-16,-17-1 15,0 19 1,0-1-16,0-17 16,0-1-16,0 19 15,35-19-15,-17-17 16,0 0-16,-1 0 0,19-17 15,-1-36-15,-17 35 16,-1-35 0,-17 35-16,-35-17 15,17 18-15,-17 17 0,17 0 16,-17 0-16,17 0 16</inkml:trace>
  <inkml:trace contextRef="#ctx0" brushRef="#br2" timeOffset="149902.6054">16792 4163 0,'18'0'16,"52"0"0,-17 0-1,53 0-15,-35 0 16,-18 0-16,35 0 15,-53-18-15</inkml:trace>
  <inkml:trace contextRef="#ctx0" brushRef="#br2" timeOffset="150113.8142">17216 4022 0,'0'0'0,"35"17"16,35 1-16,-34 0 15,34-1 1,-34 1-16,-19 17 16,-17-17-16,0-1 0,-17 1 15,-19 35-15,1-53 16,-36 35-16,54-35 16,-1 18-1</inkml:trace>
  <inkml:trace contextRef="#ctx0" brushRef="#br2" timeOffset="150537.2912">17833 4216 0,'0'0'0,"18"0"32,34-18-32,19 18 15,-36-18-15,1 18 16,-1-17-1,0-1-15,-35 1 16</inkml:trace>
  <inkml:trace contextRef="#ctx0" brushRef="#br2" timeOffset="150720.4876">17921 3986 0,'0'0'16,"18"71"-16,-1-36 0,1 1 0,0 16 15,-1 19-15,1-36 16,17 18-16,-17-35 16,17 17-1,-17-35-15,-1 0 16,-17-18-16</inkml:trace>
  <inkml:trace contextRef="#ctx0" brushRef="#br2" timeOffset="151265.3004">18203 4357 0,'18'17'16,"0"-17"-16,-1 0 16,-17-17-1,18-1 1,-18 1-16,18-19 16,-1 19-1,1-19-15,-1 36 16,19-17-16,-19 17 15,1 0-15,-18 17 16,-18 1 0,1 0-1,17 17-15,0-17 16,0 17-16,17-35 16,1 17-16,0-17 15,-1 0-15,1 0 0,0-17 16,-18-1-1,0 1-15,0-1 16,0 0-16,0-17 16,-18 35-16,36 0 31,-1 35-15,1-17-16,-18 0 15,17-18-15,-17-18 47,18-17-31,0 17-16,-1 18 0,19-18 15,-19 1-15,19 34 16,-19-17-16,-17 18 16,18-18-16,-18 18 0,18-1 15,-1 1-15,1 0 16,-1-18-16</inkml:trace>
  <inkml:trace contextRef="#ctx0" brushRef="#br2" timeOffset="151554.4181">18891 4075 0,'0'0'16,"-53"0"-16,36 0 0,-1 0 15,0 17-15,18 1 16,0 0-16,18-1 0,17 36 16,-17-35-1,35 17-15,-18-17 16,-17-1-16,-1 1 16,-34 0-1,-18-18 1,17 0-16,0 17 0,1-17 15,-19 0-15,19-17 16,17-1 0</inkml:trace>
  <inkml:trace contextRef="#ctx0" brushRef="#br2" timeOffset="151961.8959">19015 4180 0,'0'18'16,"-18"0"-16,0-1 16,18 1-16,0 0 0,18-1 15,0 1-15,17 0 16,-17-18-16,35-18 16,-36 18-16,1-35 15,-18 17 1,0 0-1,0 1-15,0-1 0,-18 18 16,1 18 0,17-1-16,17 1 15,1 0-15,-1-18 16,19 17 0,-19-17-16,1 0 15,0-17-15,-18-1 16,-18 0-16,18 1 15,0-1-15,0 0 16,0 1 0,18 17-1,-1 0-15,1 0 16</inkml:trace>
  <inkml:trace contextRef="#ctx0" brushRef="#br2" timeOffset="152127.6578">19315 4004 0,'17'0'15</inkml:trace>
  <inkml:trace contextRef="#ctx0" brushRef="#br2" timeOffset="152411.3429">19403 4463 0,'0'0'0,"17"17"0,-17 19 16,0-19-16,-17-17 16,17-17-1,-18-19 1,18 19-16,0-54 15,0 36-15,0 0 0,18-36 16,-18 53-16,17-17 16,36 17-16,-35 18 15,17 0-15,-17 0 16,0 18-16,-1 0 0,-17-1 16,-17 19-16,-1-19 15,-17 19-15,17-36 16,-17 0-16,17-18 15</inkml:trace>
  <inkml:trace contextRef="#ctx0" brushRef="#br2" timeOffset="152588.7824">19808 4110 0,'0'0'16,"36"-18"-16,-19 18 0,19-17 16,-19-1-16,-17 0 15,0 1 1</inkml:trace>
  <inkml:trace contextRef="#ctx0" brushRef="#br2" timeOffset="152800.7952">19844 3881 0,'0'35'0,"0"-18"15,0 19-15,-18-19 0,18 19 16,0 17-16,0-18 0,18 53 16,-1-53-16,19-17 15,-19 17-15,19-17 0,52 0 16,-53-18-1,18-18-15,-35 18 16,-1-18-16</inkml:trace>
  <inkml:trace contextRef="#ctx0" brushRef="#br2" timeOffset="158761.7399">14975 4904 0,'0'17'31,"0"36"-15,0-18-16,18-17 0,0 35 16,-18-35-1,17-1-15</inkml:trace>
  <inkml:trace contextRef="#ctx0" brushRef="#br2" timeOffset="158905.3971">14958 4727 0,'0'-17'15</inkml:trace>
  <inkml:trace contextRef="#ctx0" brushRef="#br2" timeOffset="159289.6127">15117 5062 0,'17'0'16,"-17"-17"-1,0-1 1,18-35-16,-18 36 16,0-1-16,0 0 15,17-17-15,-17 17 16,0 36 0,0 0-1,0-1-15,18 1 16,-18 0-16,35-18 15,-17 0 1,0-18-16,-1 0 16,1 18 15,-18 18-15,18 17-1,-1-17-15,1-1 16,-1 1-16,19 17 15,-19-35-15,1 0 0,0 0 0,17 0 16</inkml:trace>
  <inkml:trace contextRef="#ctx0" brushRef="#br2" timeOffset="160091.0074">15558 4921 0,'-18'-17'15,"36"34"-15,-54-34 16,19 34-16,17 1 15,0 17 1,17-17-16,19-18 16,-1 17-16,-18-17 15,19-17 1,-19 17-16,-17-18 16,0 1-16,-17 17 15,17-18-15,-18 18 16,0 0-16,1 0 15,17 18 1,17-1 0,1-17-16,17 0 0,18 0 15,-35 0-15,35 0 16,-36 0-16,1-17 16,0 17-1,-18-18-15,17 18 0,-34 0 16,-1 0-1,18 18 1,-18-18-16,18 17 16,18 1-1,0-18-15,-1 0 16,1 0 0,-18-18-16,18 18 15,-18 18 1,17 35-1,1-18-15,17 18 16,-17-18-16,17 18 16,-17-35-1,-18-1-15,0 1 0,-18-18 16,18 18-16,-35-18 16,17 0-16,1 0 0,-19-18 0,19 0 15,-1 1-15,-17-19 16,35 1-16,0 18 15,0-1-15,17-17 0,1 17 16,0 18-16,-1-18 0,19 18 16,-19 0-16,36-17 15,-35 17-15,17 0 16,-17 0 0,-1-18-1,-17 36 16,36-1-15,-19 1 0,1-18-16,52 18 15,-34-1-15,52 1 16,-53-18-16</inkml:trace>
  <inkml:trace contextRef="#ctx0" brushRef="#br2" timeOffset="160330.8922">16951 4921 0,'-18'-17'0,"36"34"0,-18-34 16,53 17-1,-18 0-15,18 0 16,-18 0-16,1 0 0,17 0 16,-53-18-1</inkml:trace>
  <inkml:trace contextRef="#ctx0" brushRef="#br2" timeOffset="160530.7141">17092 4798 0,'0'0'16,"0"-18"-16,18 18 15,52 18-15,-34-1 16,52 19-16,-35-19 16,-18 1-16,18 0 15,-35-1-15,-18 1 16,0 0-16,-36-1 16,-34 1-16,34-1 15,1 1-15,0-18 0,-18 18 16,35-1-16</inkml:trace>
  <inkml:trace contextRef="#ctx0" brushRef="#br2" timeOffset="161434.9309">17903 4798 0,'0'0'16,"-35"0"-16,18 0 0,-1 17 16,-17 36-1,35-35-15,-18 53 16,36-54-16,-1 18 16,1-17-16,35 0 15,-18-1-15,36-17 16,-36-17-16,18-1 15,-18 0-15,-17 1 0,-1-1 16,-17 1 0,-17 17-1,-1 0-15,-35 35 16,53-18-16,-17 1 16,17 0-16,35-1 15,-17-17 1,17 0-16,0 0 15,0 0-15,-17-17 16,0 17 47,-1 0-63,1 0 15,0 0-15,-1 0 16,1 0-1,-18-18 1,0 0 0,0 1-1,0-1-15,17 1 16,1 17 0,0-18-16,17 18 15,18 0-15,-35 0 16,34 0-16,-16 0 15,-19 0-15,19 0 16,-36-18 0</inkml:trace>
  <inkml:trace contextRef="#ctx0" brushRef="#br2" timeOffset="161608.9949">18486 4815 0,'17'0'16,"-34"0"-16,52 0 15,-35 36-15,17-1 16,-17-17-16,18 52 16,-18-35-16,0 1 0,18-19 15,-1 36-15,1-35 16,0 0-16,-1-18 16,1 0-1</inkml:trace>
  <inkml:trace contextRef="#ctx0" brushRef="#br2" timeOffset="161854.9401">18909 4674 0,'-18'36'15,"1"17"-15,17 17 16,0 1 0,17-54-16,19 36 15,-19-18-15,1-17 0,17 17 16,-17-35-16,-1 0 16</inkml:trace>
  <inkml:trace contextRef="#ctx0" brushRef="#br2" timeOffset="162342.1659">19350 4851 0,'0'-18'15,"-18"18"17,1 18-32,-1 17 15,18-17 1,0-1-16,0 19 0,0-1 16,18-18-16,17 19 15,-17-36-15,17 0 16,-18 0-16,1-18 0,0 0 15,-1-17-15,-17 18 16,0-19-16,0 19 0,-35-36 16,0 35-16,0 0 15,17 18-15,0 18 16</inkml:trace>
  <inkml:trace contextRef="#ctx0" brushRef="#br2" timeOffset="162582.2927">19756 4692 0,'0'-18'0,"-18"18"16,0 18-1,1 17-15,-36 36 16,35-18-1,0-18-15,18 18 0,-17-18 16,17 0-16,0 1 16,-18-1-16,18-17 0,18 17 0,-18-17 15,17-18-15</inkml:trace>
  <inkml:trace contextRef="#ctx0" brushRef="#br2" timeOffset="162766.2306">19861 4886 0,'0'0'16,"0"53"-16,0-35 0,0-1 16,18 18-16,-18-17 0,18 0 15,-1-1-15,1-17 16</inkml:trace>
  <inkml:trace contextRef="#ctx0" brushRef="#br2" timeOffset="162960.2025">20214 4763 0,'35'70'15,"-70"-140"-15,106 175 0,-54-69 0,1-19 16,-18 19-16,0-1 16,0 0-16,-18-17 15,-35 52-15,-35-17 16</inkml:trace>
  <inkml:trace contextRef="#ctx0" brushRef="#br2" timeOffset="165764.808">18098 5027 0,'0'-18'47,"17"18"-32,-34 0 16,17-17-15,-18 17 0,0 0-1,1 0 1,-1 0 0,18 17-16,-18 1 15,18 0-15,0-1 16,18 54-1,-18-53-15,18-1 0,17 1 16,-17-1-16,-1-17 16,1 0-1,-1-17 1,-17-1-16,0 1 16,0-19-16,0 19 15,-17-19 1,17 19-16,0-1 15,17 18 17,-17 18-17,18-1-15,-18 1 0,0 0 16,18-1-16,-1 1 16,19 17-16,-19-17 15,1-1-15,0-17 16,-1 0-1</inkml:trace>
  <inkml:trace contextRef="#ctx0" brushRef="#br2" timeOffset="169277.9929">16210 5027 0,'18'0'31,"-1"0"-16,1 0 1,0 0 0,-18-18-1,17 18-15,-17-17 16,0-1-16,0-17 16,0 17-1,-17 1 1,17-1-16,-36 18 15,19 0-15,-1 18 0,-17-1 16,17 1-16,1 17 16,17-17-16,0 17 15,17-17-15,1 35 16,0-36-16,34 19 16,-16-36-1,34 17-15,-17 1 16,0-36-1,-35 18-15</inkml:trace>
  <inkml:trace contextRef="#ctx0" brushRef="#br2" timeOffset="174583.7937">26282 3863 0,'18'0'16,"17"0"0,-17 0-16,34-18 15,1 18-15,36 0 16,-37 0-16,90 18 16,-72-18-16,18 0 15,89 0-15,52 18 16,-123-18-16,176 0 15,-141 0-15,159-18 16,-159 18-16,159 0 16,-141 0-1,123 18-15,35 17 16,19 0 0,263 71-1,-140-53 1,0 0-16,-230-36 15,265 19 1,-283-19-16,-17 1 0,124 17 16,-195-35-16,71 0 15,-123 0-15,-36 0 16</inkml:trace>
  <inkml:trace contextRef="#ctx0" brushRef="#br2" timeOffset="179182.8889">27146 2187 0,'0'53'16,"0"-18"-16,0 36 15,0-36-15,18 1 0,-18-1 16,18-18-16,-1 19 16,1-36-1,-1-53-15,-17 18 16,0-71-16,-17 53 15,17 18-15,-18-18 16,18 0-16,0-18 0,18 53 16,17 18-1,0 0-15,1 18 16,-1 17-16,-17 1 0,17-1 16,-18 18-16,1-18 0,0 36 15,-18-36-15,-18 18 16,0-35-16,1-1 15,-1-17-15,-17 0 16,17 0 0,36 0-1,0 18 1,-18 17 0,0-17-1,-36 17 1,19-17-16,-1-1 15,36-17 17</inkml:trace>
  <inkml:trace contextRef="#ctx0" brushRef="#br2" timeOffset="179817.2977">27570 2417 0,'0'0'0,"-18"0"16,18 17 0,-18 1-16,18 35 15,0-36-15,18-17 0,0 18 16,-1-18-16,19 18 16,-19-36-16,1 18 15,-1-18-15,-17 1 0,0-36 16,0 35-16,0 1 15,-17 17-15,17-18 16,-18 36 0,18-1-1,0 1-15,18 17 16,-1-17-16,1-1 16,0 1-16,-1-18 0,36 18 15,-35-18-15,0-18 16,-1 18-16,-17-35 15,0 17-15,0 0 16,-17 18 0,17 18-16,-18 0 15,18-1-15,18-17 16,-1 18-16,-17 0 16,18-1-16,17 1 15,-17-18-15,-1 0 16,-17-18-1,18 36 17,0 17-17,-1 0-15,1-17 0,0 17 16,-18-17-16,35 35 16,-35-35-16,0 17 15,-18-35-15,-17 0 16,17 0-16,1 0 15,-19-18-15,19 1 16,-19-1-16,19 0 0,-18 1 0,17-19 16,18 19-16,0-1 15</inkml:trace>
  <inkml:trace contextRef="#ctx0" brushRef="#br2" timeOffset="180251.2837">28099 2540 0,'17'0'16,"19"-35"-1,-19 17-15,19-17 16,-36 17 0,0 1-16,-36-1 15,19 18-15,-19 0 16,36 18-16,-17-1 15,17 1-15,0-1 16,17 19-16,19-19 16,-1 1-16,-17-18 15,52 0 1,-35 0-16,-17 0 0,17-18 16,-17 18-16,0-17 0,-1 17 15,-17 17 1,0 36-1,0-35-15,0 0 16,0-1-16,0 1 0,-17-18 31,-36-18-15,35 18-16,-35-35 16,36 35-16,-1-18 15,0 18-15</inkml:trace>
  <inkml:trace contextRef="#ctx0" brushRef="#br2" timeOffset="181045.8973">29069 2487 0,'18'0'16,"34"0"0,-16-18-16,34 1 15,-52-1-15,0 1 16,-1-19-1,-17 19-15,-35-19 16,17 36-16,-17 0 16,-36 0-16,54 18 15,-18 0-15,17-1 16,0 1-16,18 0 0,0-1 0,36 18 16,-19-17-1,18 0-15,18-1 16,-17 1-16,-1-18 0,-17 0 15,17 0-15,0-18 16,-17 18-16,-18-17 16,0 34-1,17 1 1,-17 0-16,36 17 16,-19-17-16,1-18 15,0 0-15,-1 17 0,1-17 16,-18-17-1,18-1-15,-18-17 16,-18-1-16,18 1 16,0 17-16,0 1 15,0-1-15,0 1 0,18-1 16,-1 0-16,18 18 16,-17 0-16,17 18 15,-17-18-15,-18 18 16,18-1-16,-18 1 15,17-1-15,-17 1 0,0 0 16</inkml:trace>
  <inkml:trace contextRef="#ctx0" brushRef="#br2" timeOffset="181441.6454">29686 2540 0,'0'18'0,"-17"-18"0,34-18 32,-17 0-32,0-17 15,18 35 1,-18-18-16,0 1 0,0-1 15,18 18-15,-1-35 16,1 35-16,17 0 16,-17 0-1,-1 18-15,1-18 16,0 35 0,-18-18-16,17-17 15,-17 18 1,0 0-16,0-1 15,0 1 1,18 0-16,0-1 16,17-17-1,-18 0-15,1 0 16,0 0-16,-1-17 0,1 17 16,-18-36-16,0 19 15,-35-1 1,17 0-16,0 1 15,1 17-15,-1-18 0,1 18 16,-1 0-16,0 0 16</inkml:trace>
  <inkml:trace contextRef="#ctx0" brushRef="#br2" timeOffset="181668.188">30163 2593 0,'17'-18'16,"-34"36"-16,52-53 0,-18 17 15,-17 0-15,0 1 0,18-19 16,0 19-16,-1-1 16,1 1-1,0 17-15,-1 0 16,36 17-1,0 1-15,-35-1 16</inkml:trace>
  <inkml:trace contextRef="#ctx0" brushRef="#br1" timeOffset="213606.7811">26741 6509 0,'17'17'32,"1"19"-17,-1 17-15,19 35 16,-1-53-16,18 53 15,-18-35-15,1-18 0,-1 18 16,18 0-16,0 0 16,-36-35-1,1-1-15,-18 1 16,-18-18 0,1 0-16</inkml:trace>
  <inkml:trace contextRef="#ctx0" brushRef="#br1" timeOffset="214117.4699">26547 6967 0,'0'-17'62,"0"-19"-62,0 19 16,0-54-16,0 54 15,0-36-15,0 17 16,17-34 0,-17 17-16,0 18 0,18-36 15,-18 53-15,17-17 16,1 35-16,0 0 15,17 0 1,0 0-16,18 18 16,-18-1-16,1 1 0,17 0 15,17 17 1,-34-35-16,34 18 16,-52-1-16,-1-17 0</inkml:trace>
  <inkml:trace contextRef="#ctx0" brushRef="#br1" timeOffset="250277.2858">11677 8308 0,'-18'0'15,"36"18"48,0-1-48,-1 18-15,1-17 0,52 53 16,-34-18-16,52 35 16,-35-53-16,35 53 15,-35-35-15,17 35 16,-34-52-16,17 34 16,-36-52-16,1-1 15,-18 1-15,18 0 0,-18-1 16</inkml:trace>
  <inkml:trace contextRef="#ctx0" brushRef="#br1" timeOffset="250749.2329">11553 8837 0,'0'0'16,"0"18"-16,0-36 46,0 0-30,0-17-16,18-18 16,-18 18-1,-18-53-15,18 53 0,0-18 16,0-36 0,0 36-16,-17 18 15,17 0-15,0 0 0,0-36 16,0 36-16,0 17 15,0 36 1,53 17 0,-36 0-16,36 1 0,53 17 15,-53-36-15,0 1 16,18-18-16,-19 0 0,37 17 16,-54-17-16,18 0 15</inkml:trace>
  <inkml:trace contextRef="#ctx0" brushRef="#br1" timeOffset="283861.9486">28628 6279 0,'0'-17'0,"0"-1"15,0 1-15,18 17 16,-18 17 15,0 36-31,0-18 16,0 18-16,0 0 0,0 88 16,0-52-16,0 69 15,0-87-15,17 52 16,-17-52-1,18 17-15,-1-35 16,-17-18-16,18 18 16,0-18-16,-18-17 0,0 0 15,0-1 1,0-34 0</inkml:trace>
  <inkml:trace contextRef="#ctx0" brushRef="#br1" timeOffset="284406.3416">28452 7197 0,'0'17'16,"17"1"-16,1 0 16,-1 35-16,1-36 15,17 18-15,-17 1 0,35 34 16,-35-34-1,34 16-15,-34-34 16,0 35-16,-1-35 16,-17-1-16,18-17 15,0 0 1,-18-17 0,17 17-16,1-36 15,-18 19-15,35-1 16,-35 0-16,18-17 15,-18 18-15</inkml:trace>
  <inkml:trace contextRef="#ctx0" brushRef="#br1" timeOffset="284967.7548">28399 6473 0,'0'0'0,"0"-17"16,17-18 0,-17-1-1,36 19-15,-1-54 16,-18 36-16,1 0 16,0 17-16,-18 0 0,35-17 15,-35 17-15,18 36 16,-1 0-1,36 17-15,-35-17 16,-1 17-16,19-18 0,-1 1 16,-17 0-16,35 17 15,-36-17-15,36 17 16</inkml:trace>
  <inkml:trace contextRef="#ctx0" brushRef="#br1" timeOffset="290906.6666">14093 5045 0,'18'0'110,"0"0"-95,-1 0-15,19 0 0,17-18 16,-18 18-16,0-18 16,0 18-16,1 0 0,-1-17 15,18 17 1,-35 0-16,17 0 15,-18 0-15</inkml:trace>
  <inkml:trace contextRef="#ctx0" brushRef="#br1" timeOffset="291202.8676">14358 4851 0,'18'0'16,"17"0"-16,18 35 15,-18-17 1,18-1 0,-53 1-16,35 0 15,-17-1-15,-18 1 0,0-1 16,0 1-1,0 0-15,-18-1 16,-17-17-16,17 18 16,-17-18-16,18 18 15</inkml:trace>
  <inkml:trace contextRef="#ctx0" brushRef="#br1" timeOffset="291663.1958">13970 4374 0,'0'0'0,"0"18"0,18-18 16,35 0 0,-36 0-16,36 0 0,-18 0 0,54-18 15,-54 18-15,35-17 16,-34 17-1,-1 0-15,-35-18 16</inkml:trace>
  <inkml:trace contextRef="#ctx0" brushRef="#br1" timeOffset="291900.2621">14235 4216 0,'35'17'15,"-17"-17"-15,34 0 16,-34 0-16,17 18 0,1-18 0,34 35 16,-52-17-1,-18 17-15,17 0 0,-17-17 16,-17 17-16,-1 18 16,1-17-16,-19-19 15,19 1-15,-19-1 0,1 1 16,17-18-16,1 18 15</inkml:trace>
  <inkml:trace contextRef="#ctx0" brushRef="#br1" timeOffset="307162.9242">13106 7902 0,'0'-17'15,"0"-1"1,17 18-1,-17-18-15,0 1 16,0-1 0,0 0-1,-17 18 1,17 18 0,17 0-16,-17 35 15,18 70-15,0-52 16,17 123-16,-35-89 15,0 1-15,0 0 0,18 88 16,-18-88-16,0-18 16,0 89-1,17-36 1,-17-88-16,18 17 0,-18-35 0,17 54 16,1-72-16,-18 36 15,0-70 16,-18-36-15</inkml:trace>
  <inkml:trace contextRef="#ctx0" brushRef="#br1" timeOffset="307653.5498">12929 9296 0,'0'17'0,"0"1"15,18 17 1,0-17 0,-1 35-16,1-18 15,17 18-15,-17 0 16,17 35-16,-17-35 15,17 18-15,-17-36 16,17 0 0,-17-35-16,34-17 15,-16-1-15,-19-17 0,54-54 16,-36 36-16,0 1 16,18-37-16,-35 72 15,17-36 1,-17 35-16,-18 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00:48:27.11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20585 7003 0,'-18'-18'16,"18"0"-16,-18 18 15,1 0 1,-1 0-16,0 18 0,-35 53 15,1 34 1,34-52-16,-17 36 16,17-19-16,-17 106 15,35-105-15,17 70 16,1-88-16,53 53 16,-36-71-16,0 0 15,0-17-15,1 0 0,-1-1 16,0-17-16</inkml:trace>
  <inkml:trace contextRef="#ctx0" brushRef="#br0" timeOffset="278.924">20796 7620 0,'18'18'15,"0"52"1,17-52-16,18 52 16,35-17-1,-53-17-15,0-19 0,36 19 16,-53-19-16,17-17 15,-17 0 1</inkml:trace>
  <inkml:trace contextRef="#ctx0" brushRef="#br0" timeOffset="451.335">21131 7673 0,'-35'53'15,"70"-106"-15,-105 141 0,52-53 0,-52 54 16,52-54-16,0 0 16,18 0-16,-17-17 15,17 17-15,0-17 0</inkml:trace>
  <inkml:trace contextRef="#ctx0" brushRef="#br0" timeOffset="667.2082">21449 7938 0,'0'0'16,"-18"35"-16,18-18 0,-17 19 15,-1-1-15,0-17 16,18 17-16,-17-17 0,17-1 15,-18 18-15,18-17 16,18-18-16</inkml:trace>
  <inkml:trace contextRef="#ctx0" brushRef="#br0" timeOffset="1090.3981">21766 7796 0,'0'36'16,"-17"17"-16,17-36 15,17 36-15,-17-18 16,18-17-16,35 0 16,-35-18-16,35-18 15,-18 18-15,-18-18 16,19-34-16,-19 34 15,-17-17-15,18 17 0,0 0 16,-18 1-16,17 34 16,-17 1-16,18 17 15,0 36-15,-1-18 16,18 53 0,-35-54-16,18 1 15,0 0-15,-18-17 0,0 34 16,-18-35-16,-17-17 15,0 0-15,-1-18 16,1 0-16,0 0 0,-36-36 16,36 19-16,-18-19 15,18 19-15,-1-18 16,36 17-16</inkml:trace>
  <inkml:trace contextRef="#ctx0" brushRef="#br0" timeOffset="1363.3886">22331 7038 0,'70'53'15,"-140"-106"-15,193 159 16,-87-53-16,34 88 16,-35-53-16,1 0 0,-19 106 15,-17-106-15,0 89 16,-17-124 0,-19 17-16,19-17 0,-18 0 15,-18-18-15</inkml:trace>
  <inkml:trace contextRef="#ctx0" brushRef="#br0" timeOffset="232925.9384">1199 7761 0,'18'0'47,"35"18"-32,-35-18 1,70 17-16,-35-17 16,53 0-16,-53-17 15,70 17 1,-70-18-16,-18 18 0,0-18 0,1 18 15,-19 0-15,1-17 0,-18-1 16</inkml:trace>
  <inkml:trace contextRef="#ctx0" brushRef="#br0" timeOffset="233253.9766">1658 7426 0,'18'0'15,"17"18"1,-17-1-16,70 1 16,-53 0-16,18-1 15,-18 1-15,1-1 0,16 1 16,19 17-1,-36-17-15,-17 0 0,17-1 0,-17-17 16,0 36 0,-36-19-16,-35 18 15,35 1-15,-52-1 16,34 0-16,1-17 16,-35 17-1,34 1 1,19-19-16</inkml:trace>
  <inkml:trace contextRef="#ctx0" brushRef="#br0" timeOffset="234662.2382">1164 10319 0,'0'17'16,"53"-17"-1,0 18-15,0-18 16,70 0-16,-52 0 16,52-18-16,-70 18 15,36-17 1,-54 17-16,18-18 15,-71 18 1,0-18-16</inkml:trace>
  <inkml:trace contextRef="#ctx0" brushRef="#br0" timeOffset="234911.6862">1711 10072 0,'71'17'0,"-142"-34"0,159 52 16,-35-17-16,18-1 16,-36 1-16,0 0 15,0-1-15,18 36 16,-35-35-16,-18-1 0,0 36 16,-18-35-16,-35 35 15,18-18-15,-18-17 16,18 0-16,-18 17 15,0 0-15,0-17 0,0 17 16,18 0-16</inkml:trace>
  <inkml:trace contextRef="#ctx0" brushRef="#br0" timeOffset="236596.7419">16245 10724 0,'18'0'0,"0"-17"16,-1 17 0,1 0-16,0-18 15,-1 18-15,36 0 16,-35 0-16,17 0 16,0-17-16,1 17 0,17 0 15,70 0 1,-52 0-16,105 0 15,-88 0-15,159 0 16,-123 0-16,34 0 0,1-18 16,194 18-1,-177-18-15,36 18 0,-18-17 16,18 17-16,211-36 16,-211 19-16,17-1 0,0 18 15,18-18-15,247 18 16,-229 0-16,-18 18 0,0 0 15,-1-1-15,213 36 16,-247-35-16,-18 17 16,0 0-16,-35-17 0,88 17 15,-159-35-15,-35 18 16,-18-18-16,-17 0 16,-18-18-16</inkml:trace>
  <inkml:trace contextRef="#ctx0" brushRef="#br0" timeOffset="239642.8016">1305 13970 0,'18'0'16,"0"18"-16,17-18 0,35 0 16,-34 0-1,70 17-15,-54-17 16,1 0-16,18 0 16,-18 0-16,35-17 0,-53 17 15,18 0-15,-53-18 16,18 0-16,-36 1 15</inkml:trace>
  <inkml:trace contextRef="#ctx0" brushRef="#br0" timeOffset="239955.6528">1799 13635 0,'18'0'16,"-1"18"-16,36 17 16,0-18-1,53 1-15,-53 0 16,0-1-16,35 1 16,-53 0-16,18 17 15,-35-17-15,-18-1 16,0 1-16,-18-1 15,-17 1-15,0 17 0,-71 18 16,53-35-16,-88 52 16,88-34-16,-53 52 15,71-35-15,-18-18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Bayes optimal error: best possible error</a:t>
            </a:r>
          </a:p>
          <a:p>
            <a:r>
              <a:rPr kumimoji="1" lang="en-US" altLang="zh-CN" dirty="0" smtClean="0"/>
              <a:t>No way to surpass it.</a:t>
            </a:r>
          </a:p>
          <a:p>
            <a:endParaRPr kumimoji="1" lang="en-US" altLang="zh-TW" dirty="0" smtClean="0"/>
          </a:p>
          <a:p>
            <a:r>
              <a:rPr kumimoji="1" lang="zh-CN" altLang="en-US" dirty="0" smtClean="0"/>
              <a:t>例如有些声音</a:t>
            </a:r>
            <a:r>
              <a:rPr kumimoji="1" lang="en-US" altLang="zh-CN" dirty="0" smtClean="0"/>
              <a:t>audio</a:t>
            </a:r>
            <a:r>
              <a:rPr kumimoji="1" lang="zh-CN" altLang="en-US" dirty="0" smtClean="0"/>
              <a:t>实在是太嘈杂了，真的听不出来说啥了</a:t>
            </a:r>
            <a:endParaRPr kumimoji="1" lang="en-US" altLang="zh-CN" dirty="0" smtClean="0"/>
          </a:p>
          <a:p>
            <a:r>
              <a:rPr kumimoji="1" lang="zh-CN" altLang="en-US" dirty="0" smtClean="0"/>
              <a:t>有些</a:t>
            </a:r>
            <a:r>
              <a:rPr kumimoji="1" lang="en-US" altLang="zh-CN" dirty="0" smtClean="0"/>
              <a:t>image</a:t>
            </a:r>
            <a:r>
              <a:rPr kumimoji="1" lang="zh-CN" altLang="en-US" dirty="0" smtClean="0"/>
              <a:t>太模糊了，实在看不来是不是猫</a:t>
            </a:r>
            <a:endParaRPr kumimoji="1" lang="en-US" altLang="zh-CN" dirty="0" smtClean="0"/>
          </a:p>
          <a:p>
            <a:endParaRPr kumimoji="1" lang="en-US" altLang="zh-TW" dirty="0" smtClean="0"/>
          </a:p>
          <a:p>
            <a:r>
              <a:rPr kumimoji="1" lang="zh-CN" altLang="en-US" dirty="0" smtClean="0"/>
              <a:t>为什么超过了</a:t>
            </a:r>
            <a:r>
              <a:rPr kumimoji="1" lang="en-US" altLang="zh-CN" dirty="0" smtClean="0"/>
              <a:t>human</a:t>
            </a:r>
          </a:p>
          <a:p>
            <a:r>
              <a:rPr kumimoji="1" lang="zh-CN" altLang="en-US" dirty="0" smtClean="0"/>
              <a:t>为什么</a:t>
            </a:r>
            <a:r>
              <a:rPr kumimoji="1" lang="en-US" altLang="zh-CN" dirty="0" smtClean="0"/>
              <a:t>accuracy</a:t>
            </a:r>
            <a:r>
              <a:rPr kumimoji="1" lang="zh-CN" altLang="en-US" dirty="0" smtClean="0"/>
              <a:t>就开始变慢了？</a:t>
            </a:r>
            <a:endParaRPr kumimoji="1" lang="en-US" altLang="zh-CN" dirty="0" smtClean="0"/>
          </a:p>
          <a:p>
            <a:r>
              <a:rPr kumimoji="1" lang="en-US" altLang="zh-CN" dirty="0" smtClean="0"/>
              <a:t>1.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One reason is that human level performance is for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 tasks not that far from Bayes' optimal error.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 are very good at looking at images and telling if there's a cat or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listening to audio and transcribing it.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by the time you surpass human level performance maybe there's not that much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 room to still improve.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</a:p>
          <a:p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reason is that so long as your performance is worse than human level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performance, then there are actually certain tools you could use to improve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 that are harder to use once you've surpassed human level performance.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解释第二个原因，下一页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28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一些人类擅长的，机器不擅长的。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让人类去</a:t>
            </a:r>
            <a:r>
              <a:rPr kumimoji="1" lang="en-US" altLang="zh-CN" dirty="0" smtClean="0"/>
              <a:t>label</a:t>
            </a:r>
            <a:r>
              <a:rPr kumimoji="1" lang="zh-CN" altLang="en-US" smtClean="0"/>
              <a:t>，提供数据</a:t>
            </a:r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366" y="1214866"/>
            <a:ext cx="6995528" cy="1827004"/>
          </a:xfrm>
        </p:spPr>
        <p:txBody>
          <a:bodyPr>
            <a:noAutofit/>
          </a:bodyPr>
          <a:lstStyle/>
          <a:p>
            <a:r>
              <a:rPr lang="en-US"/>
              <a:t>Comparing to human-level performance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94502" y="3796701"/>
            <a:ext cx="77512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Why human-level </a:t>
            </a:r>
          </a:p>
          <a:p>
            <a:pPr algn="ctr"/>
            <a:r>
              <a:rPr lang="en-US" sz="6600" dirty="0"/>
              <a:t>performance?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1166" y="929519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Comparing to human-level performance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952878" y="1861457"/>
            <a:ext cx="8594565" cy="3875046"/>
            <a:chOff x="1382731" y="1718930"/>
            <a:chExt cx="7973920" cy="3101388"/>
          </a:xfrm>
        </p:grpSpPr>
        <p:grpSp>
          <p:nvGrpSpPr>
            <p:cNvPr id="14" name="Group 13"/>
            <p:cNvGrpSpPr/>
            <p:nvPr/>
          </p:nvGrpSpPr>
          <p:grpSpPr>
            <a:xfrm>
              <a:off x="1625447" y="1718930"/>
              <a:ext cx="7731204" cy="2874335"/>
              <a:chOff x="1753038" y="1867786"/>
              <a:chExt cx="7263371" cy="2682949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1753038" y="4274288"/>
                <a:ext cx="72633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2020186" y="1867786"/>
                <a:ext cx="0" cy="26829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22811" y="4297098"/>
              <a:ext cx="9364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latin typeface="Century Schoolbook" charset="0"/>
                  <a:ea typeface="Century Schoolbook" charset="0"/>
                  <a:cs typeface="Century Schoolbook" charset="0"/>
                </a:rPr>
                <a:t>time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972293" y="2787207"/>
              <a:ext cx="1306312" cy="485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accuracy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06D740C7-5C89-4750-BE5E-9C0BD3249BEE}"/>
                  </a:ext>
                </a:extLst>
              </p14:cNvPr>
              <p14:cNvContentPartPr/>
              <p14:nvPr/>
            </p14:nvContentPartPr>
            <p14:xfrm>
              <a:off x="2400480" y="730080"/>
              <a:ext cx="9703080" cy="4908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6D740C7-5C89-4750-BE5E-9C0BD3249B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91120" y="720720"/>
                <a:ext cx="9721800" cy="492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Why compare to human-level performance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2079" y="1157628"/>
            <a:ext cx="10179464" cy="1102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Humans are quite good at a lot of tasks. So long as ML is worse than humans, you can: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3385" y="2483538"/>
            <a:ext cx="5904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Get labeled data from humans.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3385" y="3341329"/>
            <a:ext cx="77830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Gain insight from manual error analysis: Why did a person get this right?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3385" y="4691564"/>
            <a:ext cx="5977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Better analysis of bias/variance.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8C20EE89-14E6-42B6-8BE9-EF6AB33D56C7}"/>
                  </a:ext>
                </a:extLst>
              </p14:cNvPr>
              <p14:cNvContentPartPr/>
              <p14:nvPr/>
            </p14:nvContentPartPr>
            <p14:xfrm>
              <a:off x="419040" y="2508120"/>
              <a:ext cx="7995240" cy="2642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20EE89-14E6-42B6-8BE9-EF6AB33D56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9680" y="2498760"/>
                <a:ext cx="8013960" cy="266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98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4273</TotalTime>
  <Words>155</Words>
  <Application>Microsoft Macintosh PowerPoint</Application>
  <PresentationFormat>寬螢幕</PresentationFormat>
  <Paragraphs>36</Paragraphs>
  <Slides>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Calibri</vt:lpstr>
      <vt:lpstr>Calibri Light</vt:lpstr>
      <vt:lpstr>Century Schoolbook</vt:lpstr>
      <vt:lpstr>DengXian</vt:lpstr>
      <vt:lpstr>新細明體</vt:lpstr>
      <vt:lpstr>Arial</vt:lpstr>
      <vt:lpstr>Office Theme</vt:lpstr>
      <vt:lpstr>Comparing to human-level performance</vt:lpstr>
      <vt:lpstr>Comparing to human-level performance</vt:lpstr>
      <vt:lpstr>Why compare to human-level performance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Beixi Chen</cp:lastModifiedBy>
  <cp:revision>155</cp:revision>
  <dcterms:created xsi:type="dcterms:W3CDTF">2017-07-10T20:19:53Z</dcterms:created>
  <dcterms:modified xsi:type="dcterms:W3CDTF">2018-07-12T15:59:36Z</dcterms:modified>
</cp:coreProperties>
</file>