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5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6509"/>
    <p:restoredTop sz="80094"/>
  </p:normalViewPr>
  <p:slideViewPr>
    <p:cSldViewPr snapToGrid="0" snapToObjects="1">
      <p:cViewPr varScale="1">
        <p:scale>
          <a:sx n="61" d="100"/>
          <a:sy n="61" d="100"/>
        </p:scale>
        <p:origin x="240" y="752"/>
      </p:cViewPr>
      <p:guideLst/>
    </p:cSldViewPr>
  </p:slideViewPr>
  <p:notesTextViewPr>
    <p:cViewPr>
      <p:scale>
        <a:sx n="1" d="1"/>
        <a:sy n="1" d="1"/>
      </p:scale>
      <p:origin x="0" y="-27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38:59.64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15734 4445 0,'0'0'0,"0"-18"0,-35 1 15,17 17-15,-35 0 16,35 17-16,-52 54 16,35-18-16,-1 0 15,1 70-15,35-52 16,0 70-16,18-88 16,52 53-16,-17-53 15,0-36-15,88 18 16,-70-17-16,70-36 15,-71-17-15,-17 18 16,0-19-16,-17 1 0,-19-71 16,-17 53-16,-35-53 15,0 54-15,-18-1 16,0 0-16,0 17 0,-53-34 16,71 35-1,-36 17-15,54 18 16,-1 18-16,18-1 15,53 18-15,-36 1 16</inkml:trace>
  <inkml:trace contextRef="#ctx0" brushRef="#br0" timeOffset="453.5248">16563 4886 0,'0'0'15,"18"0"17,-1-18-17</inkml:trace>
  <inkml:trace contextRef="#ctx0" brushRef="#br0" timeOffset="967.4855">16845 4516 0,'35'-18'16,"1"18"-16,-19-18 15,1 18-15,17-17 0,18 17 16,-35-18 0,17 18-16,-35-18 15,-35 18 1,17 0-16,-17 0 15,-18 18-15,18-18 16,-18 35 0,18-17-16,-1 35 15,36-36-15,0 36 16,18-17-16,52 17 16,-34-18-16,17 0 15,0-17-15,-1 17 0,19 18 16,-36-35-16,1 35 15,-36-36-15,-36 18 16,1-17-16,-53 17 16,35-17-16,-53 0 15,53-18-15,0 0 16,36 0 0,34-18-16,1 18 15,52-35-15</inkml:trace>
  <inkml:trace contextRef="#ctx0" brushRef="#br0" timeOffset="1370.4593">17551 4815 0,'-18'0'16,"0"18"-1,18 0-15,0 35 16,0-36-16,0 1 0,18 17 15,17-17 1,-17-18-16,17 0 16,-17-18-16,0 18 15,-18-35-15,0 17 16,0 1-16,0-1 16,-53-35-16,17 35 15,1 1 1,35-1-16,18 18 31</inkml:trace>
  <inkml:trace contextRef="#ctx0" brushRef="#br0" timeOffset="1632.9727">18080 4392 0,'0'0'16,"18"-18"-16,-18 1 0,0 34 16,-18 1-16,0 17 15,-35 54 1,36-19-16,-54 71 16,18-53-16,-17 71 15,34-106-15,1 18 0,0 17 16,17-53-16,18 0 15,-17 1-15,17-19 0,0 19 16,0-19-16</inkml:trace>
  <inkml:trace contextRef="#ctx0" brushRef="#br0" timeOffset="1943.6823">18150 5133 0,'0'0'16,"-17"53"-16,17-36 15,17 19-15,-17-19 0,36 1 16,-19-18-16,36-18 15,-35 18-15,0-17 16,-1-19-16,1 19 0,-18-18 16,-18-1-1,-35-17-15,36 36 16,-54-1-16,36 18 16,-36 18-16</inkml:trace>
  <inkml:trace contextRef="#ctx0" brushRef="#br0" timeOffset="4774.6249">16387 7391 0,'0'0'0,"0"-18"0,17 36 31,-17 70-31,0-18 16,0 72-1,0-54-15,-17 88 16,17-88-16,0 53 15,0-88-15,17 36 16,-17-54-16,35 18 16,-17-36-16</inkml:trace>
  <inkml:trace contextRef="#ctx0" brushRef="#br0" timeOffset="5075.2568">16828 7955 0,'0'18'16,"0"17"-16,0 0 0,0-17 15,52 0 1,-16-1-16,17-17 15,-36-17-15,19-19 16,-19 1-16,-34 0 16,17 17-16,-53-17 15,35 35-15,-17-18 16,17 18-16,0 0 16,36 18-1</inkml:trace>
  <inkml:trace contextRef="#ctx0" brushRef="#br0" timeOffset="5329.8312">17551 7338 0,'-36'35'16,"19"71"-16,-18 53 15,-1-71-15,19 0 16,-36 71 0,17-71-16,1 53 15,17-70-15,-17 34 16,18-69-16,17-1 0,0 0 16,0-17-1,17-36-15</inkml:trace>
  <inkml:trace contextRef="#ctx0" brushRef="#br0" timeOffset="5596.6215">17780 7990 0,'0'18'15,"0"-36"-15,-18 54 0,18-1 16,0 0-16,0 1 0,0-1 15,0-18-15,18 36 0,0-53 16,35 18-16,-36-18 16,1-18-16,17-17 15,-17 17-15,-18-52 16,-18 52-16,-17-35 16,0 36-16,-18-1 15,35 18-15,-35 18 16</inkml:trace>
  <inkml:trace contextRef="#ctx0" brushRef="#br0" timeOffset="6954.3861">16016 10266 0,'-88'17'0,"176"-34"0,-211 70 15,17 35 1,71-35-16,-1 17 0,1 1 0,35 88 16,0-89-1,53 71-15,-18-70 16,71 17-16,-35-53 16,-1-17-16,71-18 15,-53-18-15,36-70 16,-89 53-16,0-18 15,-17-70-15,-36 70 16,-52-71-16,17 54 16,-70-19-16,70 54 15,-71-18 1,71 53-16,18 0 16,17 0-16,1 18 0,34 35 15,1-18-15</inkml:trace>
  <inkml:trace contextRef="#ctx0" brushRef="#br0" timeOffset="7644.251">16845 10848 0,'0'18'15,"18"-18"32,-18-18-47,17 18 32,1 0 46,0 0-63,-18-18 1,-18 1 15,0 17-15,36 17 31</inkml:trace>
  <inkml:trace contextRef="#ctx0" brushRef="#br0" timeOffset="8049.1257">17568 10301 0,'0'0'16,"-35"0"-16,17 0 0,-52 71 15,52-18-15,-17 0 16,17 17-16,1 1 0,-1-1 16,0 71-16,36-88 15,17 71 1,-17-89-16,53 36 16,-54-54-16,36-17 0,18 0 15,-54-17-15,19-54 16,-19 53-16,-17-17 15,-17 0-15,-19-36 16,1 36-16,-36 0 16,54 17-16,-36 0 15,35 18-15,18 18 16</inkml:trace>
  <inkml:trace contextRef="#ctx0" brushRef="#br0" timeOffset="8365.9376">18009 10724 0,'0'18'31,"0"17"-31,0-17 16,18-18-16,-18 18 0,35-1 16,-17-17-1,-18-17 1,0-19 0,-18 19-1,1-1-15,17 0 16,-18 1-1,36 17-15</inkml:trace>
  <inkml:trace contextRef="#ctx0" brushRef="#br0" timeOffset="8622.1612">18450 10336 0,'0'18'0,"-17"17"16,17 18-16,-53 71 15,35-54-15,-17 1 0,0 17 16,-1 0-16,-34 71 16,34-88-16,1 52 15,18-88-15,-1 1 16,36 16-16,-1-52 15,36-35 1</inkml:trace>
  <inkml:trace contextRef="#ctx0" brushRef="#br0" timeOffset="8874.2308">18521 11024 0,'0'0'0,"0"36"0,0-19 0,0 36 15,0-18 1,35 1-16,-17-19 16,35 1-16,-18-18 15,53 0 1,-35-35-16,-35 17 16,-1 0-16,-17 1 0,-17-36 15,-1 35-15,-52-35 16,17 36-16,17-1 15,-17 18-15,18 0 16,-18 0-16</inkml:trace>
  <inkml:trace contextRef="#ctx0" brushRef="#br0" timeOffset="10317.8676">15963 13476 0,'-53'-18'15,"36"18"-15,-36 71 0,17-18 16,19 70 0,17-52-16,0-18 15,17-18-15,36 53 16,-17-70-16,-1 0 0,0-1 0,18-17 16,-18 0-16,1 0 15,17-53-15,-53 36 16,17-19-16,-17-16 0,-17 16 15,-36-52-15,17 35 16,1 18-16,-35-18 16,34 35-16,1 1 15,17 17-15,18 17 16,18 1-16,17 17 16,36 18-16</inkml:trace>
  <inkml:trace contextRef="#ctx0" brushRef="#br0" timeOffset="10513.2379">16545 13705 0,'-17'-17'16,"17"-1"-1,0 1 1,0-1-1,-18 18 1,18-18-16,-18 18 16</inkml:trace>
  <inkml:trace contextRef="#ctx0" brushRef="#br0" timeOffset="11002.1224">17198 13476 0,'0'-35'15,"0"70"-15,-18-105 0,-17 52 16,17 18-16,-17-18 0,-18 18 15,36 18-15,-1 0 0,0-1 16,18 36-16,0-18 0,36 54 16,-19-36-16,18-1 15,-17 1-15,17-17 16,18 52-16,-17-53 16,-1 36-16,-35-36 15,0-17-15,-18-1 0,1 1 16,-1-18-16,-17 0 15,-36 0-15,36-18 16,-18-35-16,35 18 16,18-36-16,0 19 15,53-54-15,-18 53 16,36-53 0,-18 71-16,-18-1 0,-17 19 15,17-19-15,-35 19 0,18-1 16,-18 1-16,-18 17 15,0 17 1,1-17-16</inkml:trace>
  <inkml:trace contextRef="#ctx0" brushRef="#br0" timeOffset="11268.7052">17639 13758 0,'0'0'16,"-18"18"-16,18 0 15,0-1-15,18 1 0,17 0 16,-17-18 0,17-18-16,0 0 15,1-17-15,-36 17 16,0 1-16,0-1 0,0-17 15,-18 17-15,0 1 16,18-1 0</inkml:trace>
  <inkml:trace contextRef="#ctx0" brushRef="#br0" timeOffset="11468.9139">18168 13229 0,'18'18'0,"-18"17"16,-18 71-16,0-36 15,-17 89-15,0-53 16,0-18-16,-36 89 16,53-107-16,1 36 15,17-71-15,0-17 16,0 0-16</inkml:trace>
  <inkml:trace contextRef="#ctx0" brushRef="#br0" timeOffset="11709.1973">18344 14005 0,'0'0'0,"0"36"0,18-19 15,0 1-15,-1-1 16,19-17-16,-19 0 0,19-17 16,-19-18-1,-17 17-15,-17-17 16,17 17-16,-53-17 16,35 17-16,-35 0 15,35 18-15</inkml:trace>
  <inkml:trace contextRef="#ctx0" brushRef="#br1" timeOffset="17565.1829">7391 16157 0,'0'0'16,"0"18"-16,0 0 0,0 105 16,0-35-16,17 106 15,1-106-15,0-17 16,35 52 0,-18-87-16,35-19 15,-17-17-15,18-53 16,-36 1-16,-17-1 0,17-36 15,-35 54-15,18-18 16,-1 53 0,1 18-16,0 17 15,35 36 1,-18-36-16,0 18 0,36 17 16,17-52-1,-35-18-15,-18 0 16,0-35-16,1-18 15,-19 18-15,-17-54 0,-17 54 16,-36-53 0,17 35-16,-17-18 15,18 54-15,18-1 16,17 1-16,0-1 0,17 0 16,18 1-16</inkml:trace>
  <inkml:trace contextRef="#ctx0" brushRef="#br1" timeOffset="18148.72">8449 16051 0,'0'0'15,"0"18"-15,18 17 16,-1 1-16,1 17 0,17 70 16,-17-52-16,0-1 15,-1 54-15,1-72 16,-1 19-1,-17-36-15,0-17 16,18-36 0,-18 1-1,0-1-15,0 0 0,18-17 16,-1 35-16,1 0 16,0 0-16,-1 35 15,1 1-15,17-1 16,-17-17-16,17-18 15,0 17-15,1-34 16,-19 17-16,1-18 16,0 0-1,-18 1-15,-36 17 16,36 17-16,-17-17 16,-1 18-16,18 0 0,0 17 15,0-17-15,18-1 16,-1 1-16,1-18 15,35 0 1,-18 0-16,-17 0 16,-1-18-16,1 18 0,-18-35 15,0 17 1,-18-17-16,18 17 16,-17 18-1,34 0 1,1 18-1,0-18 1,-1 0-16,1-18 16,-18 1-1</inkml:trace>
  <inkml:trace contextRef="#ctx0" brushRef="#br1" timeOffset="18271.9065">9137 16686 0,'18'-17'16,"-1"-1"-1,19 18 1,-19-18-16,36 1 15,-18-1-15,54-17 16,-72 17-16,36-17 16,-53 17-16</inkml:trace>
  <inkml:trace contextRef="#ctx0" brushRef="#br1" timeOffset="18411.3666">9278 16510 0,'0'0'16,"18"88"-16,-1-35 0,19 35 16,-19-52-16,1-1 15,35 0-15</inkml:trace>
  <inkml:trace contextRef="#ctx0" brushRef="#br1" timeOffset="18938.7341">10866 16404 0,'0'53'0,"0"-106"0,0 141 15,17-17 1,-17-18-16,18-36 16,17 19-16,-17-19 0,17 1 15,-17-18-15,35 0 0,-18-18 16,0-17-16,-17 17 16,-1-17-16,19 18 15,17-36-15,-36 35 16,54 18-16,-36 18 15,-17-1-15,35 54 16,-53-36-16,17 0 16,-17-17-16,0 0 0,0-1 15,-17 1-15,-36-18 16,17 0-16,-52-53 16,35 35-16</inkml:trace>
  <inkml:trace contextRef="#ctx0" brushRef="#br1" timeOffset="19037.3816">10918 16193 0,'53'-18'15,"-106"36"-15,142-36 16</inkml:trace>
  <inkml:trace contextRef="#ctx0" brushRef="#br1" timeOffset="20100.8701">12929 16422 0,'0'0'16,"-17"-18"-16,17 1 0,-18 17 16,0-18-16,1 36 15,-1 17 1,0 0-16,1 0 0,-1 1 16,18 17-16,0-18 0,-17 0 15,34 18-15,-17-35 16,35-1-1,-17-17-15,35-17 16,-35-1-16,17-17 16,-35-1-16,18-16 15,-18 16-15,0 19 16,0-19-16,-18 36 0,18-17 16,0-1-16,0 36 15,18-1 1,-18 1-16,35 17 15,-17-35-15,17 18 16,-18-18-16,1 0 16,0 0-1,-1 0-15,-17-18 16,18 36-16,0 0 16,-1 34-1,1-34-15,0 17 16,-1-17-16,36 0 15,-35-18-15,-1 0 16,1 0-16,-18-36 16,-18 19-1,18-1-15,-17-17 16,17 0-16,0-18 16,0 35-16,0 0 0,17-17 15,1 35-15,17-18 16,-17 18-16,0 0 15,-1 0-15,1 0 0,-1 0 16,1 0 0,0 0-16,-1 0 0,-17 18 31,0 17-31,0-17 16,0 17-16,0 1 0,0-1 15,0-18-15,0 54 16,18-53-16,17-1 15,-17-17-15,35-17 16,-35-1-16,-1 0 16,1-35-16,-18 36 0,-18-54 15,18 54 1,-35-1-16,17 0 0,1 18 16,-36-17-16,35 17 15,0 0-15,36 0 16,0 0-16</inkml:trace>
  <inkml:trace contextRef="#ctx0" brushRef="#br1" timeOffset="20284.0548">13829 16475 0,'0'17'15,"0"1"-15,0 0 16,0 17-16,18 0 15,-1-17-15,18 17 16,-17-17-16,0-36 31,-18 0-31</inkml:trace>
  <inkml:trace contextRef="#ctx0" brushRef="#br1" timeOffset="20390.9311">13794 16316 0,'0'-18'16,"0"36"-16,17-36 16</inkml:trace>
  <inkml:trace contextRef="#ctx0" brushRef="#br1" timeOffset="21563.9218">14182 16475 0,'-18'-18'16,"18"0"-16,-18 18 15,18-17 1,-17 17-16,-1 0 0,0 17 15,1 19 1,-1-1-16,18-17 16,0 17-16,0-17 0,18 34 15,-1-34 1,36-18-16,-35 0 16,0-35-16,-1 17 0,19-52 15,-36 17-15,0-35 16,0 35-16,-18-36 15,18 37 1,-35-1-16,-1 17 16,-17 54-1,36 53 1,34 17 0,1-35-16,17 52 15,36-16-15,-36-54 16,1 0-16,34 0 15,1-17 1,-54-36 0,1-17-16,0-18 15,-18 36-15,0-19 16,0 19-16,-18 34 31,0 1-31,18 17 16,0-17-16,0 0 15,18-1 1,0 1-16,17-18 16,-18 0-16,1 0 15,0-18-15,-18 1 0,0-1 16,0 0 0,-18 18-16,18 18 31,0 17-16,18-35-15,-1 18 16,1-18-16,17 0 16,-17-18-1,-18 1-15,18-1 0,-18 0 16,0 1-16,0-1 0,-18-17 16</inkml:trace>
  <inkml:trace contextRef="#ctx0" brushRef="#br1" timeOffset="21869.3377">14587 16140 0,'36'88'16,"-19"-35"-16,1 0 15,17 35-15,-17-53 16,-1 36-16,-17-54 15,18 1 1,0-36-16,-1 1 31,-17 34-31,18-17 16,-18 36-16,-18-1 16,1-18-16,-1 1 15,0 0-15,-17-18 16,18-18-16,17 0 15,0-17-15,0 0 16</inkml:trace>
  <inkml:trace contextRef="#ctx0" brushRef="#br1" timeOffset="22164.4576">14852 16210 0,'0'124'16,"0"-71"-16,0-1 15,35 37 1,-17-54-16,17 0 0,-17-17 16,17-1-16,-17-17 15,17 0-15,-17-17 0,-1 17 0,1-18 16,-18 1-16,0-1 0,0-17 16,-18 17-16,-17 18 15,17 0-15,1 53 16,17-35-16,0 17 15,0 0-15,35-17 16,-17-1-16,35 1 0,-1-18 16,19 0-16,176 0 15,-141-18 1</inkml:trace>
  <inkml:trace contextRef="#ctx0" brushRef="#br1" timeOffset="22607.8216">16369 15804 0,'0'0'16,"0"124"-16,18-54 0,-1 1 0,18 53 15,-17-72-15,17 37 16,-35-72 0,18 1-16,-18 0 15,18-36 1,-1-17-16,19 17 15,-19 18-15,36-18 0,18 36 16,-36 17 0,36 36-16,-54-36 15,1 0-15,-18 18 16,-18-35-16,-17 17 16,17-35-16,-17 0 15,0 0-15,17-17 0,0-1 0,1 0 16,-1-35-1,18 18-15</inkml:trace>
  <inkml:trace contextRef="#ctx0" brushRef="#br1" timeOffset="22742.1957">16951 16281 0,'0'0'16,"53"35"-16,-18 0 0,0 18 15,-17-35 1,0-1-16,-1 1 0,1-18 15</inkml:trace>
  <inkml:trace contextRef="#ctx0" brushRef="#br1" timeOffset="22853.3364">17092 16193 0,'18'0'16,"-1"0"-1</inkml:trace>
  <inkml:trace contextRef="#ctx0" brushRef="#br1" timeOffset="23326.6191">17286 16387 0,'-35'35'16,"70"-70"-16,-70 105 0,17-35 0,36-35 15,-18 18-15,53 0 16,-36-1-16,36-34 16,-35 17-16,0-18 15,-1 18-15,-17-18 0,0-17 16,-17 17-16,17 1 16,-18-1-16,0 1 0,1 17 15,-1 0-15,0 17 16,18 1-1,18-1-15,0 19 16,-1-19-16,1 1 16,0 0-16,-1-18 0,1 17 0,0-17 15,-1 0 1,1 0-16,-1-17 16,1-1-16,0 0 0,-1 18 15,1-17-15,17-1 16,-17 18-16,0 0 0,-1 0 15,1 18-15,-1-1 0,1 19 16,-18-19-16,0 1 16,-18-18-1,-17 0-15,18 0 16,-19 0-16,36-18 16,-17 1-16,17-19 15</inkml:trace>
  <inkml:trace contextRef="#ctx0" brushRef="#br1" timeOffset="23580.9072">17903 15769 0,'106'18'16,"-212"-36"-16,265 36 0,-71-1 15,-52 1-15,-19-18 16,-17 18-16,0-1 0,-35 36 16,17-17-16,-52 52 15,52-71-15,1 19 16,-1-19-16,18 19 0,0-19 16,18 1-16,-1 0 15,1-18-15,0 17 0</inkml:trace>
  <inkml:trace contextRef="#ctx0" brushRef="#br1" timeOffset="23694.2635">18292 16439 0,'0'18'0,"0"-36"0,0 18 16</inkml:trace>
  <inkml:trace contextRef="#ctx0" brushRef="#br1" timeOffset="35026.8">15187 5627 0,'18'0'16,"-1"17"0,107-17-1,-36 0-15,18-17 0,35 17 16,0-18-16,18 18 0,17 0 16,-17 0-16,194 0 15,-177 0-15,18 0 16,-17 0-16,175 0 15,-193 0-15,0 0 16,0-17-16,-36 17 0,71-36 16,-141 36-16,0-17 15</inkml:trace>
  <inkml:trace contextRef="#ctx0" brushRef="#br1" timeOffset="39770.7723">15822 7444 0,'-18'-18'0,"1"18"16,-1-18-16,1 18 16,34 18 15,54 17-31,-18 1 15,70 34-15,-35-17 16,1-18-16,-1 18 16,35 18-16,124 35 0,-106-36 15,159 54 1,-141-71-16,123 70 16,-141-70-16,124 35 15,-159-53-15,52 36 16,-105-36-16,0-17 0,0 35 15,-53-36 1,-18 1 0,-17-18-16,0 0 15</inkml:trace>
  <inkml:trace contextRef="#ctx0" brushRef="#br1" timeOffset="40138.315">15946 8696 0,'0'0'16,"17"-18"-16,54-17 16,-36 0-16,106-36 15,-53 18-15,1 0 16,34 0-16,0-17 0,177-89 16,-141 89-1,0-19-15,17 19 0,159-89 16,-158 89-16,123-54 15,-177 89-15,71-18 16,-159 35-16,-17 18 16</inkml:trace>
  <inkml:trace contextRef="#ctx0" brushRef="#br1" timeOffset="41566.8756">14887 6174 0,'-17'0'0,"17"17"47,0 36-31,0 0-16,0 71 16,0-54-16,0 1 15,0 123-15,0-88 16,-18 123-16,18-106 15,-18 124-15,1-123 16,-19 123 0,36-106-16,-35 123 15,17-123-15,18 1 0,-17-1 16,-1 0-16,-17 123 16,17-122-16,1 87 15,-1-106-15,0 71 16,18-105-16,0 69 15,0-87-15,0 17 16,0-53-16,0 1 16,0-19-16,0 1 15,-17-36 17,17 1-32</inkml:trace>
  <inkml:trace contextRef="#ctx0" brushRef="#br1" timeOffset="41917.2158">14199 9895 0,'36'36'16,"-19"-19"-16,1 19 0,35 34 16,-18-17-16,36 35 15,-36-52 1,35 52-16,-52-53 16,35 18-16,-35-35 15,35-18 1,-36 0-16,18-53 15,18-36-15,0 1 16,-35 53-16,17-53 16,-35 53-16,18 17 15,0-53-15,-18 54 16</inkml:trace>
  <inkml:trace contextRef="#ctx0" brushRef="#br1" timeOffset="42501.5672">14393 6332 0,'0'0'16,"18"-35"-16,0 17 0,52-34 15,-35 16 1,1 19-16,70-54 16,-54 53-16,37-17 15,-36 35-15,-18 0 0,18 18 16,-36 17-16,19 36 16,-36-36-1,17 0-15,1 0 0,-18 1 16,18-19-16,35 36 15,-18-35-15,0-18 0,0 18 16,-17-18-16</inkml:trace>
  <inkml:trace contextRef="#ctx0" brushRef="#br1" timeOffset="43124.0245">12753 7408 0,'0'0'15,"0"-17"-15,-18 17 0,-17 0 16,35 17-16,-18 72 16,18-1-1,0-35-15,36 35 16,-19-53-16,54 18 15,-36-35-15,18-18 16,-18 0-16,1 0 0,34-36 16,-35 1-1,-17-18-15,-18 18 0,0 0 16,-18-1-16,1 1 16,-36 0-16,18 17 15,-54 1-15,54 17 16,-18 0-1,53 17-15,0 1 0,0-1 16,18 1-16</inkml:trace>
  <inkml:trace contextRef="#ctx0" brushRef="#br1" timeOffset="43313.5149">13406 7726 0,'0'0'0,"17"0"47,1 0-31,-1 0 0,1 0-16</inkml:trace>
  <inkml:trace contextRef="#ctx0" brushRef="#br1" timeOffset="43545.8201">13741 7303 0,'0'17'15,"0"-34"-15,17 52 16,-17 35-16,18-17 15,0 53-15,-18-35 16,17 34 0,1-52-16,-18 0 0,18-17 15,-18 34-15,0-35 16,0 1-16</inkml:trace>
  <inkml:trace contextRef="#ctx0" brushRef="#br1" timeOffset="58773.4435">15028 11183 0,'0'18'16,"-17"17"-16,17 18 15,0-18 1,0 18-16,17 0 0,1 88 16,0-70-16,-1 17 15,1 0-15,0 18 0,-18 17 16,17 107-16,-17-124 16,18-1-16,-1 72 15,-17-107-15,18 54 16,-18-71-16,18 35 15,-18-70-15,0 34 16,0-34-16,0 0 16</inkml:trace>
  <inkml:trace contextRef="#ctx0" brushRef="#br1" timeOffset="59057.1161">14958 12859 0,'0'0'15,"35"53"-15,-17-18 0,-1 36 16,1-19-16,0-16 16,-1-1-16,1 18 0,35 0 15,-36-18-15,19-17 16,-19-18-16,19 0 15,-19-36-15,-17-34 16,18 17-16,-18-53 16,0 53-1,0-70-15,0 70 0,-18-53 16,1 35 0</inkml:trace>
  <inkml:trace contextRef="#ctx0" brushRef="#br1" timeOffset="59424.3431">14781 11483 0,'18'-18'16,"0"1"-1,-1-36 1,-17 17-16,18 19 0,-18-54 16,18 54-16,-18-19 15,17 1-15,1 17 16,-18 36-1,18-18-15,-1 53 16,1-35-16,-1 17 16,36 0-16,-35-35 15,0 18-15,17-18 16,0 17-16</inkml:trace>
  <inkml:trace contextRef="#ctx0" brushRef="#br1" timeOffset="60007.961">13635 11942 0,'-18'-18'15,"36"36"-15,-53-71 0,17 35 16,0 18-16,-17 0 16,17 18-16,-35 35 15,36-18-15,17 71 16,0-53-16,17 35 15,1-53-15,0 0 16,17-17-16,0 0 0,1-18 16,-1 0-16,18-18 15,-36 0-15,1-17 16,0 17-16,-18-17 0,0 0 0,-36-18 16,19 18-1,-54-1-15,36 19 16,-18-19-16,35 19 15,1 17-15,17 17 16,17 1 0</inkml:trace>
  <inkml:trace contextRef="#ctx0" brushRef="#br1" timeOffset="60153.2306">13899 12224 0,'0'0'15,"18"-18"17,0-17-17</inkml:trace>
  <inkml:trace contextRef="#ctx0" brushRef="#br1" timeOffset="60397.328">14093 11924 0,'18'0'16,"-36"0"-16,54 18 0,-19-18 0,1 35 15,0 0-15,-18-17 16,0-1-16,0 36 16,0-17-16,-18 16 15,18-34-15,0 0 16,0-1-16,0 1 0,18-18 15,17 18 1,0-18-16,1-18 16,-19 18-16,1 0 15</inkml:trace>
  <inkml:trace contextRef="#ctx0" brushRef="#br1" timeOffset="61115.2736">14093 11924 0,'0'-18'15,"0"1"1,-17 17 0,-1 0-1,1 0-15,-1 17 16,-17 1-16,17 0 15</inkml:trace>
  <inkml:trace contextRef="#ctx0" brushRef="#br0" timeOffset="92847.0539">24659 4498 0,'-17'-18'15,"-1"1"-15,0 17 16,1-18-16,-54 18 15,36 18-15,-18 35 16,18-1-16,-1 1 16,19 18-16,17 0 0,0 52 15,17-52-15,54 17 16,-36-53-16,18 0 16,0 1-16,18-19 0,52-17 15,-70 0-15,53-35 16,-71 17-16,0-35 15,-35 0-15,-17-17 16,-1 17-16,-70-53 16,35 53-1,-53-35-15,53 70 16,-17-35-16,52 53 16,-17 0-16,35 18 15,17 17-15,19-17 16,-1 17-16,18-17 0</inkml:trace>
  <inkml:trace contextRef="#ctx0" brushRef="#br0" timeOffset="93025.122">25312 4974 0,'17'0'15,"1"18"-15,0-18 16,17 0 0,-17-18-1</inkml:trace>
  <inkml:trace contextRef="#ctx0" brushRef="#br0" timeOffset="93447.6575">25735 4551 0,'53'-18'16,"-35"18"-16,17-17 0,-17 17 15,17-18-15,-17 18 0,-1-18 16,-52 36-1,0 0 1,-1 17-16,1-18 0,-35 36 16,52-17-1,0 34-15,18-34 16,18 34-16,0-52 16,17 17-16,-18-17 0,36 17 15,18 18 1,-36-18-16,18 0 15,-35-17-15,-18 0 0,0-1 16,-53-17 0,18 0-16,-36 0 15,18 0-15,-17 0 16,52 0-16,0 0 16,18-17-16,18 17 15</inkml:trace>
  <inkml:trace contextRef="#ctx0" brushRef="#br0" timeOffset="93748.6872">26476 4886 0,'-18'0'15,"1"0"-15,-1 18 0,-35-1 16,53 1-1,-17 0-15,34-1 16,-17 1-16,18-18 0,35 0 16,-36 0-16,1 0 15,17-18 1,-17-17-16,-18 17 16,0 1-16,-35-1 15,-1 0 1,19 18-16,-1 0 0,0 0 15,36 0 1</inkml:trace>
  <inkml:trace contextRef="#ctx0" brushRef="#br0" timeOffset="94008.2427">26829 4568 0,'0'0'0,"35"-70"0,-17 35 15,17-18-15,-35 35 16,35 18-16,-35 18 16,0-1-16,0 19 0,-35 69 15,17-34-15,-17 53 16,0-54 0,-18 54-16,18-54 15,17-17-15,-53 70 16,1-34-1,52-36-15,1-18 0,17-17 0,0 17 16,17-35 0</inkml:trace>
  <inkml:trace contextRef="#ctx0" brushRef="#br0" timeOffset="94275.5687">27058 5168 0,'0'18'16,"0"-36"-16,-18 53 16,18-17-16,0 0 15,18-1-15,17 1 16,-17-18-16,17 0 16,-17-18-1,17-17-15,-35 17 16,0 1-16,0-18 15,-35-1 1,17 19-16,1 17 0,-36-18 16,-18 18-1</inkml:trace>
  <inkml:trace contextRef="#ctx0" brushRef="#br0" timeOffset="95265.1151">25100 7567 0,'0'18'31,"0"52"-15,0 1-16,0 70 16,0-70-16,0-1 0,0 1 15,0 52-15,0-52 16,35 17-16,-17-35 15,17 0 1,-17-36-16,17-17 16,-17 0-16</inkml:trace>
  <inkml:trace contextRef="#ctx0" brushRef="#br0" timeOffset="95577.084">25629 8202 0,'-17'35'16,"17"-17"-16,0 17 16,0-17-16,17 0 0,1-18 15,0 17-15,-1-17 0,1 0 16,35 0-16,-36 0 15,1-35 1,-18 17-16,0-17 0,-18 0 16,1 17-16,-18 0 15,17 18-15,-17-17 0,17 17 16,-17 0 0,35-18-1,17 18-15</inkml:trace>
  <inkml:trace contextRef="#ctx0" brushRef="#br0" timeOffset="95816.2527">26264 7655 0,'0'18'15,"0"17"-15,-17 36 16,-1-18-16,0 0 0,-17 17 15,-35 89 1,34-71-16,-17 71 16,36-106-16,-1 53 15,18-53-15,0-18 16,0 0-16,0-17 0,18-1 16,-18 1-16,17-18 15</inkml:trace>
  <inkml:trace contextRef="#ctx0" brushRef="#br0" timeOffset="96083.7334">26458 8343 0,'0'35'0,"0"-17"15,0 0-15,18-1 16,0-17-16,-1 18 15,19-18-15,-19 0 0,18-18 16,-17 18-16,0-17 0,-1-1 16,1-17-16,-18 0 15,-18-1 1,1 19-16,-1-1 0,-17 18 16,17-18-16,-52 18 15,52 0-15,-17 18 16</inkml:trace>
  <inkml:trace contextRef="#ctx0" brushRef="#br0" timeOffset="98807.6811">24642 10636 0,'0'0'0,"-18"0"15,-17 0-15,-18 18 16,17 0-16,-16 70 15,34-53-15,0 88 16,18-70-16,18 18 16,35 35-16,-36-53 15,72 17 1,-36-52-16,-1 0 0,72-18 16,-71-18-16,0-17 15,17-54-15,-52 37 16,0-54-16,-18 53 15,-53-53-15,35 71 16,-70-18 0,53 35-16,-36 0 15,53 18-15,1 0 16,-1 18-16,18 0 0,18 35 16</inkml:trace>
  <inkml:trace contextRef="#ctx0" brushRef="#br0" timeOffset="99009.6133">25294 11007 0,'18'17'0,"-36"-34"0,36 52 16,-1-17-1,1-18-15,0 0 16,-1 0-16,1 0 16</inkml:trace>
  <inkml:trace contextRef="#ctx0" brushRef="#br0" timeOffset="99375.0984">25559 10654 0,'53'-35'0,"-36"17"16,36 18-16,-17-18 0,52 18 15,-53 0-15,18 36 16,-53-1 0,-18 0-1,1 0-15,-19 18 16,36-17-16,0 17 15,18-36-15,0 18 0,-1-17 16,54 35 0,-36-18-16,18 1 15,-53-19-15,0 36 16,-18-35-16,-52 17 16,35-17-16,-18-1 15,17-17-15,-17 0 0,-17 18 16,35-18-16,17 0 15,0 0-15,36 0 16</inkml:trace>
  <inkml:trace contextRef="#ctx0" brushRef="#br0" timeOffset="99703.0387">26458 10971 0,'-53'18'15,"36"-18"-15,-1 18 16,1-1-16,-1-17 0,18 18 16,0 0-16,18-1 15,-1 1 1,18-18-16,-17 0 15,0 0-15,-1-18 16,-17 1-16,18 17 0,-18-18 0,0 0 16,-18-17-16,1 17 15,-1 18-15,0-17 16,-17-1-16,18 18 16,-1 0-16,18 18 15</inkml:trace>
  <inkml:trace contextRef="#ctx0" brushRef="#br0" timeOffset="99971.7165">26811 10513 0,'18'0'16,"-36"0"-16,53 35 0,-35 18 15,-17-18-15,-1 18 0,0 0 16,-17 71-16,0-72 16,-18 72-16,35-71 15,-17 53 1,0-36-16,17-34 16,1-19-16,-1 36 15,-17-35 1</inkml:trace>
  <inkml:trace contextRef="#ctx0" brushRef="#br0" timeOffset="100259.6686">26988 11236 0,'17'18'0,"-17"-1"16,0 19-1,18-36-15,-1 17 16,1-34 0,0-1-16,-1 0 15,-17-17 1,0 17-16,-35-17 0,17 17 15,-17 1-15,18 17 16,-36 17 0</inkml:trace>
  <inkml:trace contextRef="#ctx0" brushRef="#br0" timeOffset="101899.7858">24765 13441 0,'-53'-35'15,"18"17"-15,0 0 16,-1 18-16,1 18 0,-18 35 16,18 0-1,17 0-15,1 0 0,-1 17 0,18-17 16,0 53-1,18-53-15,17-18 16,0-17-16,0-1 0,54-17 16,-37-17-16,37-54 15,-54 18-15,18-35 16,-53 35-16,0-53 16,-18 53-16,-35-35 15,18 53-15,0 0 16,-1 17-16,19 0 0,-18 18 15,17 0-15,36 36 16,-1-19 0,36 19-16,-18-36 15</inkml:trace>
  <inkml:trace contextRef="#ctx0" brushRef="#br0" timeOffset="102467.9592">25612 13547 0,'17'0'16,"1"17"-1,-18 1-15,0 17 16,18-17-16,-18 0 0,0-1 16,0 1-1,17-18-15</inkml:trace>
  <inkml:trace contextRef="#ctx0" brushRef="#br0" timeOffset="102745.1934">26053 13317 0,'0'0'15,"-18"36"-15,18-19 0,-35 36 16,17-18-16,18 1 16,-18-1-16,18 0 15,0 36-15,36-36 16,34 0-16,-34-17 16,16 0-16,-16-18 0,17 0 15,-18 0-15,18 0 16,-18-18-16,18 0 15,-53 1-15,18-18 16</inkml:trace>
  <inkml:trace contextRef="#ctx0" brushRef="#br0" timeOffset="102929.0807">26317 13388 0,'0'70'15,"0"-34"-15,0 70 16,0-53-16,0 70 16,-17-52-16,17-19 15,0 1-15,0 36 16,-18-72-16,18 18 16</inkml:trace>
  <inkml:trace contextRef="#ctx0" brushRef="#br0" timeOffset="103267.4089">26652 13705 0,'0'0'0,"18"-17"0,-18 34 31,35 1-15,-35 0-16,18-1 15,0 1-15,-1 0 16,1-18-16,-1 17 0,1-17 16,-36 0-1,1-17 1,-1 17-16,1-18 15,-1 0 1,0 1 0</inkml:trace>
  <inkml:trace contextRef="#ctx0" brushRef="#br0" timeOffset="103495.5361">27146 13317 0,'0'0'0,"18"0"0,0 18 15,-18 53-15,0-19 16,-36 72-16,19-53 16,-54 87-1,53-87-15,-34 70 16,52-88-16,-36 35 15,36-53-15,-17-17 16,17 0-16</inkml:trace>
  <inkml:trace contextRef="#ctx0" brushRef="#br0" timeOffset="103758.361">27287 14005 0,'0'0'16,"0"53"-16,18-35 0,-18-1 0,35 1 15,-17 0-15,0-18 16,17 0-16,-18 0 0,19-36 16,-19 19-1,-34-36 1,17 35-16,-36 1 15,1-1-15,-18 0 16,18 18-16,17 0 16</inkml:trace>
  <inkml:trace contextRef="#ctx0" brushRef="#br0" timeOffset="104430.6661">26652 13741 0,'18'-18'62,"-36"18"-31,1 18-15,17-1 0,-18 1-16,18 0 15,18-1-15,-18 1 0,17-18 16,1 0-16,0 0 15,17 0-15,-17 0 16,-1-18-16,1 1 16,-18-1-16,-18 0 15,18 1-15,-35-1 0,17 0 16,-52 18 0</inkml:trace>
  <inkml:trace contextRef="#ctx0" brushRef="#br1" timeOffset="112600.8522">12718 17074 0,'0'18'16,"-18"-18"-16,36 0 31,17 18-31,18-18 16,-18 0-16,106-18 16,53 18-1,-70 0-15,-1-18 0,177 1 16,-124 17-16,213-18 15,-178 1-15,1-1 16,17 18-16,230-18 16,-230 18-16,247-17 15,-246 17-15,-19 17 0,1 1 16,194 0-16,-212-1 16,176 18-1,-211-17-15,141 0 16,-194-1-16,-1-17 15</inkml:trace>
  <inkml:trace contextRef="#ctx0" brushRef="#br1" timeOffset="125479.6462">24342 11800 0,'17'0'47,"19"-17"-47,-19 17 16,1 0-16,35 0 15,-18 0-15,53 0 16,-35 0-16,71 0 15,-54-18-15,18 18 16,1 0-16,122 0 16,-105 0-16,159 0 15,-124 0-15,0 0 0,141-17 16,-141 17-16,124 0 16,-142 0-1,-17 0-15,-18-18 0,1 18 16,-1 0-16,-53 0 15</inkml:trace>
  <inkml:trace contextRef="#ctx0" brushRef="#br1" timeOffset="127859.9101">24306 5697 0,'18'0'0,"35"-17"15,18-1-15,70 18 16,-36-18-16,19 18 16,176-17-16,-141 17 15,176 0-15,-159 0 16,194 17-16,-211-17 16,159 0-16,-177-17 15,88-1 1,-158 18-16,-1-17 15,-34-1-15</inkml:trace>
  <inkml:trace contextRef="#ctx0" brushRef="#br1" timeOffset="131864.5834">29228 5697 0,'-18'-17'16,"36"34"-16,-54-34 16,19 17-16,-19 17 15,19 19-15,-1-19 0,1 54 16,-1-36 0,53 71-1,0-71-15,1-17 0,-1 0 16,53-18-16,-53 0 15,54-18-15,-54 0 16,0-35 0,-17 18-16,-18 0 0,0-1 15,0 1-15,-18 0 0,1 0 16,-36-1-16,35 19 16,-53 17-16,36 0 15,18 0-15,-1 17 16,0 19-16,36-19 15,17 19-15</inkml:trace>
  <inkml:trace contextRef="#ctx0" brushRef="#br1" timeOffset="132008.4963">29757 5874 0,'17'0'47</inkml:trace>
  <inkml:trace contextRef="#ctx0" brushRef="#br1" timeOffset="132232.6083">30057 5627 0,'0'-18'16,"0"53"-1,0 36-15,0-36 0,17 53 16,-17-52 0,18 52-16,-18-35 15,18-18-15,-1 36 16,1-54-16,0 19 15</inkml:trace>
  <inkml:trace contextRef="#ctx0" brushRef="#br1" timeOffset="133342.9102">29281 6685 0,'0'0'15,"-36"-17"-15,19 17 0,-54 17 16,36 1-16,17 17 0,-17 0 16,-18 36-1,53-36-15,0 0 0,0 1 0,18-1 16,35 18 0,-18-35-16,53-1 15,-35-17-15,0 0 0,17-35 16,-52 17-16,17-52 15,-35 34 1,-17-34-16,-19 35 16,19 17-16,-54-17 15,36 17-15,0 18 16,17 0-16,0 0 0,1 18 16,17-1-16,53 19 15,-36-19-15,19-17 16,-1 18-16</inkml:trace>
  <inkml:trace contextRef="#ctx0" brushRef="#br1" timeOffset="133488.0467">29686 6879 0,'0'18'31,"18"-18"-16,0 0-15</inkml:trace>
  <inkml:trace contextRef="#ctx0" brushRef="#br1" timeOffset="133777.6146">29880 6738 0,'0'0'15,"36"-18"-15,-1 18 0,18 0 16,-18 0-16,-17 18 16,17 0-16,-17-1 0,-18 1 15,0 0-15,0-1 16,-53 54-16,35-54 16,-35 36-16,35-35 15,1 17-15,17-17 16,17 17-1,1-35-15,35 0 16,-35 0-16,17 0 0,18 0 16,-35 0-16,-18-17 15</inkml:trace>
  <inkml:trace contextRef="#ctx0" brushRef="#br1" timeOffset="134104.8219">30515 6879 0,'18'18'47,"0"-18"-32,-36 0 32,18-18-47,-18 18 16</inkml:trace>
  <inkml:trace contextRef="#ctx0" brushRef="#br1" timeOffset="134350.1106">30850 6597 0,'0'18'16,"0"-1"-16,-17 19 16,-1 34-16,1-17 15,-36 35-15,35-35 16,0 0-16,1 0 16,17-18-16,-18 0 0,18 36 15,-18-53-15,18-1 16,-17 1-16</inkml:trace>
  <inkml:trace contextRef="#ctx0" brushRef="#br1" timeOffset="134533.2343">30939 7144 0,'17'-18'16,"-17"0"0,0 1-1,-17 17-15</inkml:trace>
  <inkml:trace contextRef="#ctx0" brushRef="#br1" timeOffset="135088.9272">30515 5891 0,'0'0'15,"18"0"1,0 0 0,-1 0-16,18 0 15,-17 18-15,0-18 16</inkml:trace>
  <inkml:trace contextRef="#ctx0" brushRef="#br1" timeOffset="135344.9061">30868 5750 0,'0'18'16,"-18"0"0,18-1-16,-17 1 15,17-1 1,0 1-16,17-18 16,-17 18-16,18-18 15,-18 17 1</inkml:trace>
  <inkml:trace contextRef="#ctx0" brushRef="#br1" timeOffset="136012.4155">29386 7938 0,'0'-36'16,"0"72"-16,0-89 0,-35 35 16,17 18-16,-52 35 15,35 1-15,-18 34 16,17-35-16,19 18 15,17-17-15,17 16 16,1-34 0,35 0-16,0-18 15,35-18-15,-53 0 16,18-34-16,-35 34 16,0-53-1,-18 54-15,-18-36 16,0 35-16,-35-17 15,36 17-15,-19 18 16,19 0-16,-1 0 16</inkml:trace>
  <inkml:trace contextRef="#ctx0" brushRef="#br1" timeOffset="136340.3221">29686 8096 0,'18'0'47,"0"0"-32,-1 0-15,1-17 16</inkml:trace>
  <inkml:trace contextRef="#ctx0" brushRef="#br1" timeOffset="136674.5121">29880 7885 0,'0'0'0,"36"-18"0,-19 18 15,54-18-15,-36 1 16,0 17-16,1 0 0,-1 0 15,-35 35 1,-18 0 0,1-17-16,-19 35 15,36-18-15,0-17 16,0-1-16,0 1 0,0 0 16,18-1-16,0 19 15,-1-19-15,19 1 16,-36-1-16,-18-17 15,0 0 1,-35 18-16,18-18 16,-18 18-16,18-18 15,0 0-15,17 0 16</inkml:trace>
  <inkml:trace contextRef="#ctx0" brushRef="#br1" timeOffset="136891.5575">30339 8061 0,'-18'0'0,"1"0"16,34 0-1,1 18 1,0-18-16,-1 0 15,1 0-15,-18-18 16,0 0 0</inkml:trace>
  <inkml:trace contextRef="#ctx0" brushRef="#br1" timeOffset="137102.6614">30727 7779 0,'0'17'0,"0"19"15,-18-1-15,-17 53 16,0-53-16,-1 18 16,1 0-16,18 0 0,-19 0 0,19-18 15,-1 1-15,18-1 0,-18 18 16,18-36-1</inkml:trace>
  <inkml:trace contextRef="#ctx0" brushRef="#br1" timeOffset="137313.8865">30780 8237 0,'18'0'16,"-1"18"-16,1-18 15,-1 0 1,1 0-16,-18-18 16,0 1-1,-18-1 1,1 0-16,-36 18 16,35-17-16</inkml:trace>
  <inkml:trace contextRef="#ctx0" brushRef="#br1" timeOffset="149854.0359">29563 3493 0,'0'0'16,"-35"-18"-16,17 0 0,-53 1 16,36 17-16,-71-36 15,36 36-15,-1-17 16,-17-1-16,-124 0 16,71 18-16,-159-17 15,142 17-15,-213 0 16,177 0-16,0 17 15,-18-17-15,1 0 0,-213 18 16,213-18-16,-213 18 16,230-18-16,-211 17 15,193-17 1,18 0-16,0 0 0,-176 0 16,193 0-16,18 0 15,-123 18-15,141-18 16,-106 18-16,141-18 15,-70 17-15,105 1 16,1 0-16,17-1 16,0 1-16,18-1 15,-18 1-15,35 17 0,-35 18 16,36 0-16,-1 35 16,0-35-16,18 88 15,0-70-15,0 88 16,18-71-16,0 0 15,17 124-15,0-124 16,-17 18-16,35 123 16,-36-123-16,1 17 0,0 1 15,-1 140-15,1-122 16,-18 140 0,0-141-16,0 159 15,0-159-15,0 18 16,-18-18-16,18 17 0,0 1 0,-17 0 15,17 0-15,-18 176 16,18-159-16,0 159 16,0-176-16,0 176 15,0-176-15,0 176 16,0-194-16,0 18 16,0 0-16,0 0 15,0-1-15,0 1 0,0 141 16,0-159-16,0 18 15,0-18-15,18 18 0,-18-18 16,35 159 0,-35-159-16,17 0 0,1 0 15,0 0-15,-18 18 0,17-18 0,-17-18 16,18 142 0,-18-142-16,0 1 0,18 229 15,-36-142 1,18-17-1,0-88-15,-18 71 16,18-89-16,0-18 16,0 1-16,0-1 15,0 1-15,0-18 0,18 53 16,0-71-16,17 36 16,-17-54-16,35 36 15,-36-35-15,18-18 16,54 35-1,-54-17-15,71-1 0,-53 1 16,17-18-16,1 18 0,-1-18 16,1 0-16,105 17 15,-70-17-15,106 0 16,-106 0-16,17 0 16,1 0-16,122 0 15,19 0-15,-124 0 16,0 0-16,-17 0 0,176 0 15,-159 0-15,159 0 16,-142 0 0,160 0-16,-159 0 15,-1 0-15,19 18 16,-19-18-16,1 0 0,176 0 16,-158 0-16,158 0 15,-176 0-15,193 18 16,-175-18-16,-18 0 15,17 0-15,0 0 0,142 0 16,-177 0-16,141 0 16,-158 0-16,87 0 15,-122 0 1,87-18-16,-106 18 16,72-35-16,-90 17 15,1 0-15,18-35 16,-36 18-16,-17 0 15,17-106 1,-17 17-16,-18-17 16,-18-35-1,1-18 1,17 70-16,-36-123 16,19 124-16,17-18 0,-36-159 15,36 159-15,0-194 16,0 176-16,0-194 15,0 177-15,18-177 16,0 159-16,17-176 16,-17 175-16,-1-210 15,1 193 1,-1-194-16,1 195 16,-18-213-16,0 213 15,18-213-15,-18 213 16,17-1-16,1 0 0,0-17 15,-1-194 1,1 211-16,0-194 16,-18 212-16,0-176 15,0 194-15,0-1 16,0-176-16,0 195 0,17-177 16,-17 176-1,18 0-15,-18 0 0,17 18 16,1-141-16,-18 158 15,18-122-15,-18 52 16,0 105-16,0-52 16,0 88-16,0-53 15,0 71 1,0-18-16,0 36 16,17 17-16,-17-18 15,-17 18 1,-1 18-1,-17-1-15,0 19 16,-71-1-16,35 0 16,-88 18-16,71-35 15,-141 35-15,105-18 16,-158 35 0,123-34-16,-176 34 15,159-34-15,0 16 16,-18 1-16,-1-17 0,1 17 0,0-18 15</inkml:trace>
  <inkml:trace contextRef="#ctx0" brushRef="#br1" timeOffset="165257.6013">26793 10266 0,'18'0'16,"0"0"0,-18-18-16,17 1 31,-17-1-31,-17 18 16,17-18-16,-18 1 0,0-1 15,-17 18-15,0-18 16,0 1-16,-1-1 0,1 0 15,-18 1-15,0-1 0,-17 18 16,-71-17-16,70 17 16,-17 0-16,-106 0 15,106 0-15,-18 17 0,18 1 16,-89-18 0,89 17-16,0-17 0,0 0 15,-89 18-15,89 0 16,-88 17-16,87-17 15,-69 17-15,87-17 16,1-1-16,-1 1 16,0-1-16,19 19 0,-19-19 15,18 19-15,-53 17 16,71-18-16,-53 35 16,70-34-16,-35 34 15,36-34-15,-1 52 16,18-53-16,18 53 15,-18-35-15,35 35 16,-17-52-16,17 34 16,0-35-16,18 54 15,-18-54-15,1 0 16,-1 0-16,0 1 16,71 34-16,-53-34 15,88 34-15,-53-35 16,89 18-16,-89-35 15,123 17 1,-105-17-16,0 0 0,18-18 16,87 0-16,-87 0 15,123 0-15,-124-18 16,142 0-16,-142 18 16,18-17-16,-17-1 15,-1-17-15,1 17 0,87-35 16,-105 18-16,88-18 15,-106 18-15,71-54 16,-88 37-16,70-54 16,-88 53-16,35-53 15,-70 53-15,17-70 16,-35 70-16,-53-36 16,18 37-1,-71-19-15,35 18 16,-87 0-16,69 18 15,-69-18-15,69 35 16,-105 1 0</inkml:trace>
  <inkml:trace contextRef="#ctx0" brushRef="#br1" timeOffset="168117.3938">26988 4163 0,'0'-18'15,"-18"18"1,18-17-16,-18 17 15,1-18 1,-19 0-16,-17 1 0,18-1 16,-18 18-16,0-18 0,0 18 15,-70-17-15,52 17 16,-87-18 0,69 18-16,-87-18 15,88 18-15,-124 0 16,124 0-16,-18 0 0,0 0 15,-70 18-15,88-18 16,0 18-16,17-18 0,-70 35 16,53-17-16,-53 17 15,70-17 1,-52 34 0,52-34-16,-53 35 0,72-18 15,-37 18 1,36-18-16,-35 36 15,53-36-15,-53 36 16,35-18-16,18-18 16,-18 0-16,0 54 0,17-54 15,19 0-15,-1-17 16,1 17-16,-1 0 0,0-17 16,18 52-16,18-34 15,-18-19-15,18 19 0,17 17 16,-18-36-16,54 36 15,-53-35-15,35 35 16,-36-36-16,19 19 16,-1-19-1,0 1-15,-17 0 0,35-18 16,35 35-16,-35-35 16,-18 17-16,18 1 15,0-18-15,70 35 16,-70-35-16,18 18 0,52 17 15,-35-17-15,54 17 16,-72-17-16,89 17 16,-89-17-16,1-1 15,0-17-15,-1 18 16,18 0-16,71-1 16,-88-17-16,87 0 15,-69 0-15,-19 0 0,106 18 16,-105-18-16,88-18 15,-71 18-15,-17 0 16,87-35 0,-17 17-16,-70 1 15,0-1-15,-1 0 0,1 1 16,87-18-16,-87 17 16,70-17-16,-70 17 15,34-35 1,-69 18-16,-1 0 15,0-1-15,18-52 0,-35 35 16,-1-53-16,1 36 16,-36-54-16,1 54 15,-1 17-15,-35-18 16,18 18-16,-18-17 0,-106-36 16,71 53-16,0 0 15,-124-35 1,89 53-16,-1-1 0,-123 1 15,124 17-15,17 18 16</inkml:trace>
  <inkml:trace contextRef="#ctx0" brushRef="#br1" timeOffset="197758.0141">28275 4586 0,'18'0'15,"-1"0"-15,1 0 0,70-18 16,-17 1-16,17-1 16,0 18-16,0 0 0,89-17 15,-89 17-15,71 0 16,-89 0-16,18 0 15,-52 0-15,-1 0 16</inkml:trace>
  <inkml:trace contextRef="#ctx0" brushRef="#br1" timeOffset="198099.0709">28734 4163 0,'-53'17'16,"106"-34"-16,-141 52 15,-18 36-15,53-54 16,-71 54-16,89-36 15,-35 0-15,52-17 16,18 17 0,0-17-16,35 35 15,18-18-15,-18-17 16,54 17-16,-19-17 16,36 17-1,-53-17-15,-18-1 0,18 1 16,-18 0-16,-17-1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30T01:43:45.1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3969 14517 0,'17'-18'16,"-34"36"-16,52-53 0,-53 17 16,-17 0-1,17 1 1,-17 17-16,0 0 0,-53 0 15,52 17-15,-52 36 16,53-18-16,0 18 16,17-17-16,0 17 0,18-18 15,0 0-15,36 18 0,34 18 16,1-18-16,-18-18 16,17-18-16,-17 19 0,0-1 15,53 18 1,-88-35-16,-1 52 15,-17-52-15,-17 17 16,-1 0-16,-35-17 0,18 17 0,-18-17 16,-71 17-16,71-35 15,-35 18 1,53-18-16,0-36 16,35 19-16,35-1 0,0-17 15,1 0-15</inkml:trace>
  <inkml:trace contextRef="#ctx0" brushRef="#br0" timeOffset="171.9169">4251 14975 0,'53'0'16,"-35"0"-16,70-35 15,-53 18 1,18-1-16,-18 0 0,0 1 15,1-1-15,-19 0 0,1 1 16,-18-1-16</inkml:trace>
  <inkml:trace contextRef="#ctx0" brushRef="#br0" timeOffset="349.2861">4410 14464 0,'17'53'0,"1"0"16,0 0-16,-18 0 0,17 70 16,1-52-16,-18-18 15,18 17-15,-1 36 16,-17-71-16,18 18 16</inkml:trace>
  <inkml:trace contextRef="#ctx0" brushRef="#br0" timeOffset="666.8978">4798 15187 0,'-18'18'16,"36"-36"-16,-53 36 16,17-54-1,18 19-15,0-36 16,0 18-16,0-18 15,18 17-15,-1 1 16,1 18 0,17-1-16,-35 0 15,35 18-15,-17 18 16,-18 0 0,18-1-16,-18 18 15,17-17 1,-17 0-16,18-18 15,0 0-15</inkml:trace>
  <inkml:trace contextRef="#ctx0" brushRef="#br0" timeOffset="922.9464">5098 14923 0,'0'0'0,"0"17"16,0 1-16,17-1 16,1 1-16,0 0 15,-18-1-15,17 1 16,1-18-16,-1 18 16,1-1-1,-18-34 32,-18 17-47</inkml:trace>
  <inkml:trace contextRef="#ctx0" brushRef="#br0" timeOffset="1578.3893">4886 14852 0,'0'0'15,"-18"0"-15,18 18 16,0 17-16,18 18 16,0-18-1,17 36-15,0-54 16,0 19-16,-17-19 0,17-17 15,18 0-15,-35-17 16,17-19-16,-17 19 16,-18-19-1,17 19-15,-17-19 0,-17-16 16,-1 16-16,1 1 16,17 17-1,0 36 1,0 17-16,17 18 15,1-35-15,17 52 16,-17-52-16,17 17 16,-17-17-16,-1 0 15</inkml:trace>
  <inkml:trace contextRef="#ctx0" brushRef="#br0" timeOffset="1777.5827">5327 14870 0,'0'0'15,"-35"35"-15,17-17 0,18-1 16,0 36-16,18-18 16,-1-17-16,36 17 15,-17-35-15,34 18 16,-35-18-16,18-18 15</inkml:trace>
  <inkml:trace contextRef="#ctx0" brushRef="#br0" timeOffset="1962.6442">5521 14923 0,'0'0'0,"-18"-18"0,1 0 16,-1-17 0,18 17-1,35 18-15,-17 0 16,53-17-16,-36 17 15,35-18-15,-34 0 16,-19 1-16,19-1 16,-36 0-1,-36 1 1</inkml:trace>
  <inkml:trace contextRef="#ctx0" brushRef="#br0" timeOffset="2156.5378">5627 14517 0,'0'0'15,"0"123"-15,17-70 0,-17 71 16,18-54-16,0 36 16,-1-71-1,19 1-15,-19-19 0,36 19 16,-35-36-16,17 0 15</inkml:trace>
  <inkml:trace contextRef="#ctx0" brushRef="#br0" timeOffset="2729.4387">5874 14870 0,'0'0'16,"0"53"-16,0-36 0,35 36 15,-17-35-15,17-1 16,0 1-16,-17-18 16,0 0-16,-1 0 15,-17-18-15,18 1 16,-18-1-16,0 0 16,0 1-16,17 17 15,1 0 1,0 0-1,-18 17-15,17-17 16,1 0 0,-18 18-16,18-18 15,-1 0 1,1 0-16,0 0 16,17-18-1,-18 18-15,19-35 16,-19 18-16,19-19 15,-19 19-15,1-19 16,0-17-16,-18 18 16,0-53-16,-18 35 15,0-35-15,-17 35 16,17 18-16,1 17 16,-1 18-1,0 0-15,1 35 0,17 71 16,0-53-16,17 0 0,19 70 15,-1-70 1,-17-17-16,17-1 16,53 18-16,-53-36 15,1-17-15,-1 18 0,18-18 16,-35 0-16,-1 0 16</inkml:trace>
  <inkml:trace contextRef="#ctx0" brushRef="#br0" timeOffset="3741.5915">7938 14605 0,'-71'18'0,"142"-36"0,-160 53 16,19 36-16,52-36 16,0 53-16,18-35 15,18 18-15,0-54 16,52 1 0,-34-18-16,52-35 15,-53 0-15,36-54 16,-54 54-16,1-36 15,0-52-15,-18 52 16,-36-70-16,19 71 16,-36-54-16,17 89 15,1 17-15,18 1 0,-36 70 16,35 0-16,18 17 16,18 89-1,35 17-15,-18-105 16,18-1-16,-18-17 0,71 36 15,-71-72-15,71 18 16,-71-35-16,36-17 16,-54-1-16,1-17 15,-18 17-15,0-35 16,-18 18 0,-17 17-16,0 18 15,17 0-15,-17 53 16,35-35-16,0 17 15,18 36 1,-1-36-16,18-17 16,-17-1-16,17 1 0,36 17 15,-36-35-15,18 0 16,-35-17-16,-1-1 16,-17 0-16,0-17 15,0 17-15,-17 1 0,-1-18 16,1 17-16,-1 0 15,0 1-15,1 17 16,17 17 0,17-17-1,1 0-15,0 18 16,-1-18-16,1 0 16,-18-18-1,-18 18-15,18-17 16,18 17-1,-1-18 1,19 18-16,17-18 16,-18 1-16,53-19 15,-53 19-15,36-19 16,-53 36-16,-1-17 16</inkml:trace>
  <inkml:trace contextRef="#ctx0" brushRef="#br0" timeOffset="3942.4982">8819 14517 0,'0'0'15,"18"53"-15,-18-18 0,0 0 0,-18 53 16,18-35-1,0 0-15,0-17 0,0-1 16,36 35-16,-19-52 16,1-18-16,0 18 15</inkml:trace>
  <inkml:trace contextRef="#ctx0" brushRef="#br0" timeOffset="4237.7443">9102 14834 0,'0'0'15,"-18"0"-15,0 18 0,-17 0 16,35-1-16,-18 1 16,18 0-16,18-18 15,-18 17 1,35-17-16,-17 0 16,17-17-16,-35-1 15,18-17-15,-18 17 16,0 0-1,18 36 17,17 17-32,-17-35 15,17 18-15,-18 0 0,19-1 16,-19-17-16,1 18 16</inkml:trace>
  <inkml:trace contextRef="#ctx0" brushRef="#br0" timeOffset="5705.3239">1235 7056 0,'0'0'0,"17"17"16,19-17 0,-19 0-1,71 0-15,-52 0 16,17 0-16,-18 0 0,0 18 15,36-18-15,-36 0 16,18 17-16,-18-17 16,1-17-16,-19-1 0,1 1 15,-18-1-15</inkml:trace>
  <inkml:trace contextRef="#ctx0" brushRef="#br0" timeOffset="5971.0118">1552 6897 0,'0'0'0,"18"0"16,17 0-16,0 17 15,36-17-15,-18 0 16,35 18-16,-53 0 16,54 17-1,-54-17-15,0 17 16,-35-17-16,0 17 15,0-18-15,-35 1 0,17 0 16,-17-1-16,-18 19 16,35-19-16,-17 1 15,17 0-15,1-1 16</inkml:trace>
  <inkml:trace contextRef="#ctx0" brushRef="#br0" timeOffset="7184.3664">1235 9102 0,'17'0'16,"1"17"-16,35-17 16,-18 0-16,36-17 15,-18 17-15,0-18 16,70 0-1,-52 1-15,-18 17 16,-36-18 0</inkml:trace>
  <inkml:trace contextRef="#ctx0" brushRef="#br0" timeOffset="7496.32">1623 8908 0,'17'0'31,"1"0"-31,0 0 16,35 17-16,-36 1 15,19-18-15,-1 18 0,0-1 16,18 18-16,-35-17 16,17 17-1,-17-35-15,-18 18 0,17 0 16,-17-1-16,0 1 15,0 0-15,-17-1 16,-1 1-16,0 0 16,-17-1-16,17-17 15,1 18-15,-19-18 16,19 17-16,-1-17 0,18 18 16,-35 0-16,17-1 15</inkml:trace>
  <inkml:trace contextRef="#ctx0" brushRef="#br0" timeOffset="9452.8658">1393 11060 0,'18'0'16,"17"0"-16,-17 0 15,17 0-15,1 0 16,-1-18-16,18 18 0,-18 0 15,18-18-15,-18 18 0,36-17 16,-36 17-16,0 0 16,-17 0-16,0 17 15</inkml:trace>
  <inkml:trace contextRef="#ctx0" brushRef="#br0" timeOffset="9752.2773">1799 10866 0,'0'0'16,"18"0"-1,-1 0 1,19 0-16,34 0 16,-34 0-16,-1 0 15,0 17-15,-17 1 0,35-1 16,-36 1-16,19 17 15,-36-17 1,-18 17-16,-17-17 16,-18 17-1,35-17-15,-17-18 0,17 18 16,1-1-16,-36 18 16,35 1-1,0-1-15</inkml:trace>
  <inkml:trace contextRef="#ctx0" brushRef="#br0" timeOffset="11343.3457">1429 13088 0,'17'0'31,"19"0"-31,-1 0 15,53 0-15,-35-18 16,35 18 0,-52 0-16,16 0 15,-16 0-15,-19-17 16,1 17-16</inkml:trace>
  <inkml:trace contextRef="#ctx0" brushRef="#br0" timeOffset="11628.89">1711 12894 0,'0'18'0,"18"-18"16,-1 17 0,36 1-16,-18 0 15,36-1-15,-36 1 16,18 17-1,-35-17-15,-1 17 16,-17-17-16,0-1 16,0 1-16,-17 0 0,-18 17 15,17-17-15,-35 34 16,18-34-16,-18 17 16,35-17-16,-17 17 15,17 1-15</inkml:trace>
  <inkml:trace contextRef="#ctx0" brushRef="#br0" timeOffset="18062.7149">3775 16016 0,'0'18'16,"17"70"-1,1-35-15,17 70 16,-35-52-16,18 88 16,-18-89-16,0 18 15,0-52-15,0-1 16,-18-35-1,18-35-15,0-36 16,0 1-16,0 17 0,0-18 16,0-70-16,0 88 15,18-70-15,-18 87 16,18 1-16,-18 17 16,17 18-16,1 36 15,-18 17-15,17 0 16,19 88-16,-19-71 15,19 89-15,-19-106 16,36 17-16,-17-52 16,16 0-1,-16-36-15,-19-17 16,1-1-16,0-52 16,-18 35-16,-18-52 15,0 69-15,-17-52 16,35 70-16,-18 1 15,1 17 1,17 17-16,17-17 16,-17 18-16</inkml:trace>
  <inkml:trace contextRef="#ctx0" brushRef="#br0" timeOffset="18329.0543">4445 16457 0,'0'0'0,"18"18"0,-1 35 16,1-36-16,0 36 16,17-35-16,-18-18 15,1 17-15,35-17 16,-35-17-16,-1-1 16,-17 1-16,-35-19 15,-18 1 1,35 35-16,1-18 0,-36 18 15,53-17 1,-18 17-16,54 0 31,-1 0-31,0 0 0</inkml:trace>
  <inkml:trace contextRef="#ctx0" brushRef="#br0" timeOffset="18490.2442">4763 16422 0,'0'0'0,"0"-18"16,35 18 0,0-17-16,36-1 15,-18 0-15,17-17 16,-35 17-16,18 1 16,-35-1-16</inkml:trace>
  <inkml:trace contextRef="#ctx0" brushRef="#br0" timeOffset="18638.3986">4904 16193 0,'0'52'16,"0"-104"-16,17 140 0,1-35 0,0 0 16,-1-1-16,1-16 0,35 34 15,-18-34-15,-17-19 16</inkml:trace>
  <inkml:trace contextRef="#ctx0" brushRef="#br0" timeOffset="20179.5959">6209 16140 0,'0'0'16,"35"88"-16,-35-35 0,18 70 16,-18-88-16,17 18 15,-17-35-15,-17-18 16,17-53-1,-18 18-15,1-53 16,17 52-16,0-17 16,0 36-16,0-1 15,17 18-15,1 18 16,17 35 0,-35 0-16,35 17 15,-17-35-15,17 1 16,-17-19-16,17 1 15,-17 0-15,17-1 0,-17-17 16,17 0-16,0-35 16</inkml:trace>
  <inkml:trace contextRef="#ctx0" brushRef="#br0" timeOffset="20658.8471">6597 16298 0,'0'0'16,"-35"18"-16,17 17 0,0 1 0,1 16 15,17-16-15,17 17 16,1-36-16,17 19 16,1-36-16,-1-18 15,-17 18 1,17-35-16,-35 17 16,0-17-16,-18 17 15,18 0-15,-35 1 16,17 17-1,1 0 1,17 17-16,17 1 16,1 0-1,0-18-15,-1 0 0,36 0 16,-35 0-16,17-18 16,-35 0-1,0 1-15,0-1 16,0 1-16,0-1 15,0 0-15,18 18 0,-18-17 16,17 17 0,1-18-16,0 18 0,17-18 0,0 18 15,36-17 1,-36-1-16,0 0 0,0 18 16,-17 0-16,-36 18 31,-17-18-16,18 0-15,-1-18 16</inkml:trace>
  <inkml:trace contextRef="#ctx0" brushRef="#br0" timeOffset="20847.3675">6914 15998 0,'0'53'15,"18"-17"-15,-18 17 16,18 0-16,-1-1 0,-17 1 0,18-17 15,17 52-15,-17-53 16,17-17-16,-17-1 0,17 1 16,-17-18-16,-1-18 15,1 18-15,0-17 16,-18-36-16</inkml:trace>
  <inkml:trace contextRef="#ctx0" brushRef="#br0" timeOffset="21610.0605">7144 16298 0,'-18'0'15,"36"0"-15,-36 18 0,0 17 16,36-17-16,-18 0 0,18 17 16,-1-18-16,19-17 15,-1 18-15,-17-18 0,35 0 16,-36 0-16,18-18 16,-17 18-16,-18-17 15,0-1-15,0 1 0,0-1 16,-18 0-16,18 1 15,0 34 17,0 19-17,18-19-15,-18 1 0,18-18 0,-1 17 16,1-34 0,-18-1-1,0 1-15,18-19 0,-18 19 16,0-1-16,17 0 15,-17 1-15,18-1 16,0 18-16,-1 0 0,18 0 16,1 18-16,-19 17 15,1-17 1,-18-1 0,-18 1-1,1 0-15,34-1 31,1-17-31,0 0 16,17 0 0,-17 0-16,34-17 15,-52-1-15,18 18 0,0-18 16,-18-17 0,0 17-1,0 1-15,-18-19 16,0 19-16,18-18 15,-17 17-15,17-17 16,0-1-16,-18 1 0,1-53 16,17 35-16,-18-18 15,0 54-15,18-19 16,-17 36-16,17 18 16,0 70-1,17-35-15,19 53 16,-19-53-16,36 35 15,-18-53-15,54 36 16,-54-53-16,35 17 16,-52-35-1,0 18-15,-36-18 16,0 0 0,1 0-16</inkml:trace>
  <inkml:trace contextRef="#ctx0" brushRef="#br0" timeOffset="22238.8708">8837 16457 0,'35'141'0,"-70"-282"0,88 353 16,-35-142-16,17 19 15,-17-72-15,-18 1 0,17-18 16,-17-35 0,0-1-16,-35-70 15,35 36-15,-35-54 16,17 54-16,18-54 16,-18 54-16,18 17 0,18 0 15,0 18 1,-1 17-16,19 18 15,-19 18-15,1 35 16,-18-18-16,0 35 16,-18-34-16,1-1 15,-1-17-15,0-1 16,18 1-16,0-36 16,0 1-16</inkml:trace>
  <inkml:trace contextRef="#ctx0" brushRef="#br0" timeOffset="22628.3811">9066 16316 0,'0'18'16,"18"-1"-16,0-17 0,17 0 15,-17-17-15,17-1 16,0-17-16,-17 17 15,-18-17-15,0 17 16,0-17-16,-18 17 16,-35 18-16,36 18 15,-1 0-15,0-1 16,18 18-16,0-17 0,0 17 16,36 1-16,17-19 15,-18 1-15,0-18 16,18 0-1,0-35-15,-35 17 0,-18 0 16,0-35 0,0 36-16,0-1 0,-18 1 15,0-19-15,18 19 16,18 17 0,-18-18-16,35 18 15,0 0-15</inkml:trace>
  <inkml:trace contextRef="#ctx0" brushRef="#br0" timeOffset="23017.0927">9648 16193 0,'-35'35'16,"70"-70"-16,-87 87 0,52-34 15,-18 0-15,18-1 0,0 36 16,18-53-16,17 36 16,0-36-16,18 0 15,-18 0-15,1-18 16</inkml:trace>
  <inkml:trace contextRef="#ctx0" brushRef="#br0" timeOffset="23374.8128">9860 16334 0,'0'0'16,"18"0"-16,-1 0 15,1-18-15,35 0 16,-18 1-16,1-19 16,-36 19-16,0-1 0,0 1 15,-18 17-15,0-18 16,-17 18-16,17 0 0,-35 18 15,36-18 1,-18 35-16,35-18 16,0 1-16,0 17 0,17-17 15,36 0-15,-18-1 16,36-17-16,-36 0 16,18 0-1,-35 0-15</inkml:trace>
  <inkml:trace contextRef="#ctx0" brushRef="#br0" timeOffset="23706.8463">10107 16316 0,'0'0'0,"18"53"0,-1 0 16,1-18-16,0 53 16,-1-52-16,1 52 15,0-71-15,-18 1 0,0 0 16,-18-18-1,0-53 1,1 35-16,-1-70 16,18 53-16,-18-54 15,36 37-15,17-54 16,-17 70-16,0 19 16,52-1-16,-52 18 15,17 18-15,-17-18 16,-18 35-1,0-17-15,-36 35 0,1-36 16,17-17-16,-17 18 16,18 0-16,-19-18 0,19 0 15,-1 17-15,0-17 0</inkml:trace>
  <inkml:trace contextRef="#ctx0" brushRef="#br0" timeOffset="23877.9265">10372 16245 0,'53'0'0,"-106"0"0,123-17 15,18-18-15,-52 17 16,-19 0-16,19 1 16,-19-1-16,36-35 15,-53 35-15,0 1 16</inkml:trace>
  <inkml:trace contextRef="#ctx0" brushRef="#br0" timeOffset="24056.5011">10530 15998 0,'0'71'0,"0"-142"0,0 177 16,18-70-16,0-1 15,-18 0-15,17 0 0,-17 1 0,18-1 16,0 18-1,-18-35-15,17-1 0,-17 1 16,18-18-16</inkml:trace>
  <inkml:trace contextRef="#ctx0" brushRef="#br0" timeOffset="24167.3424">10795 16369 0,'0'18'16</inkml:trace>
  <inkml:trace contextRef="#ctx0" brushRef="#br0" timeOffset="24317.6817">10813 16122 0,'0'-18'15,"0"36"-15,0-18 32,17 0-17</inkml:trace>
  <inkml:trace contextRef="#ctx0" brushRef="#br0" timeOffset="24573.4664">10971 16316 0,'0'0'0,"0"18"16,0-1-16,18 1 15,0-18-15,-1 0 16,1 0-16,0-18 0,17 1 0,-17 17 16,-1-36-16,1 19 15,-18-1-15,0 0 16,-18 1-16,1-1 0,-1 1 15,0 17-15,1-18 16,34 36 0</inkml:trace>
  <inkml:trace contextRef="#ctx0" brushRef="#br0" timeOffset="24819.9124">11218 16351 0,'0'0'16,"0"-17"0,36-36-1,-36 35-15,17 0 0,1 1 16,17-18-16,-17 35 16,-1-18-16,1 18 15,0 35 1,-1 0-1,1 1-15,0-1 16,-18-17-16,17-1 16</inkml:trace>
  <inkml:trace contextRef="#ctx0" brushRef="#br0" timeOffset="25452.4945">10760 16263 0,'0'18'31,"0"17"-16,0-17-15,0 17 16,0 0-16,0 0 0,17 18 16,1-35-16,0 17 15</inkml:trace>
  <inkml:trace contextRef="#ctx0" brushRef="#br0" timeOffset="62247.899">4004 17780 0,'-18'0'0,"18"18"16,-17-18-16,34 0 31,19 17-15,-1-17-16,36 18 15,-36-18-15,0 0 0,0-18 16,1 18-16,34-53 16,-35 18-16,18-53 15,-53 35-15,0-70 16,0 70-16,-17 17 16,-1-17-16,-17 18 0,17 0 15,1 0-15,-19 17 0,19 0 16,-19 18-16,19 18 15,17 70 1,0-17-16,0-1 0,17 18 16,19 106-16,-36-88 15,35 53-15,-35-106 16,0 0-16,0 17 16,-18-52-16,-17 0 15,17-18-15,-17-18 16,0 0-16,17 1 15,1-1-15,-1-17 0,0 17 16,1-17-16,17 17 0,17-35 16,1 36-1,35-1-15,-18 18 16,36 0-16,-36 18 16,18 17-1,17-17-15,-34-1 0,-1 1 16,18 0-1,-18-1-15,-17-17 16,-36 18 0,0-18-1,1 0 1,-1 0 0,18 18-1,18-18-15,-1 17 16,1-17-16,17 0 15,1 0-15,-19 0 0,19 0 0,17-35 16,-36 17-16,1-17 16,-18 0-1,-35-1-15,-1 19 16,19-1-16,-19 18 0,1 0 16,0 0-16,17 0 0,0 0 15,-17 18-15,70-18 31,18 0-15,-17-18-16,17 0 16,-36 18-16,1-17 15,-18-1-15,-18 18 16,1 0 0,34 0 15,54 0-31,-36 0 15,71-35-15,-71 35 16,18-18-16,-18 1 0,1-1 16,-1 18-16,-17-18 15,17 1-15,-53-1 16,1 0 0,-1 18-16,0-17 0</inkml:trace>
  <inkml:trace contextRef="#ctx0" brushRef="#br0" timeOffset="62389.8448">4974 17410 0,'0'0'15,"0"123"-15,0-35 0,0 36 16,0-54-16,18 54 16,17-18-1,-17-71-15,-1-17 16,19-1-16</inkml:trace>
  <inkml:trace contextRef="#ctx0" brushRef="#br0" timeOffset="62668.6035">5309 17780 0,'-53'35'16,"106"-70"-16,-123 106 0,52-36 15,36 0-15,35 0 16,-18 1-16,53-1 16,-53-17-16,36 17 15,-53-17-15,-18 17 16,-18-18-16,-35 1 16,18 0-16,-53-18 15,35 0-15,35 0 16,-17 0-16,-1-18 15,19 0-15,34-17 16</inkml:trace>
  <inkml:trace contextRef="#ctx0" brushRef="#br0" timeOffset="63714.209">6703 17833 0,'-53'0'15,"18"18"-15,17-18 16,-35 35-16,35 0 16,-17 18-16,17-18 15,36 18-15,0-35 16,35 17-16,-18-35 16,53 0-1,-53-17-15,54-36 16,-54 17-16,-35-17 15,-18 18 1,-35 17 0,18 18-16,-18 18 15,18-18-15,17 18 0,1-1 16,34-17 0,19 0-16,-19 0 0,18-17 15,54-19-15,-54 19 16,18-36-1,17-35-15,-52 52 0,0-34 16,-1 17-16,-34-88 16,-1 70-16,-35-35 15,18 71-15,-18-18 16,35 36-16,-17 34 16,17 1-1,18 52-15,0-17 16,36 89-16,-19-72 15,19 18-15,-1-17 0,-18-18 16,19 0-16,-1 0 16,-17-18-16,-1 0 0,1 0 15,-18-17-15,-18-36 16,-17-17 0,0 0-16,-1-18 15,36 18-15,-17-18 16,34 35-16,19 18 15,-19-18-15,54 18 16,-36 0 0,0 18-16,1-18 0,17 0 15,-36 18-15,1-18 16</inkml:trace>
  <inkml:trace contextRef="#ctx0" brushRef="#br0" timeOffset="64770.3409">8396 17709 0,'0'0'15,"-18"-35"-15,1 18 0,-18 17 16,-1 0-16,19 17 16,-36 36-1,35-35-15,0 17 0,1 0 16,-1 1-16,18-1 0,18 18 16,-1-36-16,1-17 15,0 0-15,17 0 0,-17 0 16,35-35-16,-18 17 15,0-52 1,-17 35-16,-1-18 0,-17 0 16,0 0-16,0 0 0,-17 0 15,-1-53-15,-17 71 16,0-18-16,17 53 16,-17 18-1,17 17-15,0 71 16,18-18-16,18 53 15,17-70-15,1-18 16,-1-1-16,18-16 0,70 17 16,-70-36-16,53-17 15,-18-35 1,-53 17-16,1-35 16,-36 36-16,0-18 0,-36-18 15,19 53-15,-36-18 16,35 36-1,-17-1-15,17 1 0,1 17 16,-1 36-16,18-54 16,18 19-16,35-1 15,-18-35-15,0 0 0,36 0 16,-36-18 0,0 1-16,-17-1 0,0 0 15,-18 1-15,0-1 16,-18-17-16,0 17 0,-17-17 15,17 35-15,-35 0 16,36 0-16,17 18 16,17-1-16,19 1 15,-1-18 1,36 17-16,-36-17 16,35-17-16,-52 17 15,0-18-15,-18 1 16,-18-1-1,0 0-15,1 1 0,-19-19 16,36 19-16,-17-19 16,34 19-16,1 17 15,35-35 1,-18 35-16,54-18 0,-54 18 16,35 0-1,-34 0-15,-1 0 16</inkml:trace>
  <inkml:trace contextRef="#ctx0" brushRef="#br0" timeOffset="64958.3796">9208 17410 0,'-18'70'16,"18"-17"-16,-18 0 15,18 53-15,0-53 16,18 35-16,0-53 16,-1 36-16,18-36 15,18-17-15</inkml:trace>
  <inkml:trace contextRef="#ctx0" brushRef="#br0" timeOffset="65265.5804">9490 17780 0,'-53'53'16,"106"-106"-16,-124 141 0,54-35 15,17-18-15,17 18 16,1-35-16,17-18 0,-17 18 16,17-18-16,-17 0 15,17-18-15,-17 0 0,17-17 16,-35 17-16,0-17 15,0-18-15,-18 36 16,1-36-16,17 35 16,-18 0-16,18 36 15,18 17 1,-1 1-16,1 16 16,35 19-16,-36-53 15,36 35-15,-35-53 16,0 17-16</inkml:trace>
  <inkml:trace contextRef="#ctx0" brushRef="#br0" timeOffset="110355.0081">20514 5151 0,'0'0'0,"-18"0"0,18-18 16,0 36 15,0 17-15,0-18-16,0 19 0,18 34 15,-18-17-15,0 18 16,18-1-16,-18 1 0,17 88 15,-17 35 1,18 17 0,0 1-1,-18-89-15,0 142 0,0-124 16,0 18-16,-18 141 16,18-141-16,-35 193 15,35-158-15,-18 177 16,0-177-16,1 194 15,17-194-15,-18 18 16,18-18-16,-18 17 0,18 213 16,0-213-16,-17 230 15,17-211-15,-18 228 16,1-229 0,-1 248-16,18-248 15,-35 212-15,35-229 16,0-1-16,-18 1 0,18-18 15,-18 176-15,18-211 16,18 176 0,0-194-16,17 106 15,-17-123-15,34 52 16,-16-105-16,17 35 16</inkml:trace>
  <inkml:trace contextRef="#ctx0" brushRef="#br0" timeOffset="112596.3786">22207 6385 0,'18'0'16,"0"0"-16,35-17 16,-36 17-16,54 0 15,-36-18-15,0 18 16,1 0-16,-19-18 0</inkml:trace>
  <inkml:trace contextRef="#ctx0" brushRef="#br0" timeOffset="112996.0177">23389 5980 0,'18'-53'16,"-36"106"-16,18-142 0,-53 54 15,18 17-15,-71 18 16,53 18-16,-70 17 16,70 1-16,-18 34 15,54-34-15,17 16 16,35 19-16,0-36 16,53 36-16,-35-36 15,71 18-15,-71-18 16,0-17-16,0 17 0,-18-17 15,-18-1-15,1 19 0,-18-19 16,-35 1-16,17 0 16,-35-1-16,18-17 15,-18 18-15,18-18 0,0 0 16,-36 0-16,53-18 16,1 1-16,17-1 15</inkml:trace>
  <inkml:trace contextRef="#ctx0" brushRef="#br0" timeOffset="113390.9124">23636 6579 0,'35'141'16,"-70"-282"-16,88 335 15,-53-123-15,18-18 0,-1 0 16,1 0-16,0-18 0,-18 0 16,0 0-16,17-17 15,-34-36-15,-19-52 16,19 35 0,-1-18-16,18-18 0,-18 18 15,1-17-15,17-89 16,0 71-16,0 17 0,35-35 15,-17 89-15,35-1 16,-18 18 0,-17 0-16,17 18 0,-18 17 15,-17-17-15,18 17 0,-18 18 16,-18-36-16,-17 19 16,18-1-16,-1-35 15,0 18-15,1-18 0,-1 0 16</inkml:trace>
  <inkml:trace contextRef="#ctx0" brushRef="#br0" timeOffset="113697.9928">24024 6491 0,'18'18'0,"-36"-36"0,53 18 15,-17 0 1,0-18-16,-1 1 0,19-18 16,-19-1-16,-17 1 15,0 0-15,0 17 16,-17 18-16,-1-18 0,-17 18 16,17 0-16,-17 36 15,35-1-15,-18 18 16,18-18-16,35 18 15,-17-35 1,35 35-16,18-36 16,-54-17-16,18 0 15</inkml:trace>
  <inkml:trace contextRef="#ctx0" brushRef="#br0" timeOffset="114459.1305">24377 6473 0,'18'0'16,"-1"0"-1,1 0-15,-18-17 16,18 17-16,-1-18 0,18 1 16,-35-1-16,0 0 0,0 1 15,-17-1-15,-18 18 16,17 0-16,-17 0 15,17 18 1,0 17-16,18-17 16,0 17-16,18-18 15,35 1-15,-35 0 16,52-18 0,-35 0-16,-17 0 0,17 0 15,-17 0-15,17-18 16,-17 0-16,-1 1 15,1-1-15,-18 1 16,0-1-16,-18 18 16,1 18-1,-1-1-15,1 18 16,17 1-16,0-19 0,0 1 16,35 17-16,-18-17 15,19 0-15,17-18 16,0 0-1,-18-18-15,0-35 16,-17 35-16,-1-17 0,1-18 16,0-35-16,-18 35 15,0-88-15,0 70 16,0 1-16,0-1 16,-18 18-16,0 0 15,1 53-15,-1 36 16,18 17-16,0 0 15,0 35-15,0-18 0,35 89 16,-17-71-16,53 36 16,-54-71-16,54 17 15,-54-52-15,36-18 16,-35 0-16,0-35 16,-18 17-16,17-17 15,-17 17-15,18 0 16,0 18-1,-18 36 1,17-19-16,-17 19 0,35 17 16,-35-36-16,18 18 15,0-17-15</inkml:trace>
  <inkml:trace contextRef="#ctx0" brushRef="#br0" timeOffset="114976.5513">26370 6685 0,'0'0'16,"0"-35"-16,-17 17 0,17-17 0,-18-36 15,0 18-15,1-35 16,-1 53-1,18-36-15,18 54 16,-1-18-16,1 35 16,35-18-16,-18 18 15,-17 0-15,35 35 16,-18-17-16,0-18 16</inkml:trace>
  <inkml:trace contextRef="#ctx0" brushRef="#br0" timeOffset="115287.8909">26617 6526 0,'18'18'0,"-36"-36"0,53 36 16,-17-18-16,35-18 16,-18 1-16,18-19 15,-35 19-15,-1-18 16,-17 17-16,0 0 15,-17 1-15,-1-1 0,0 18 16,-17 0-16,18 0 0,-19 0 16,19 18-16,17-1 15,-18 36-15,18-35 16,35 35 0,-17-36-16,35 19 15,0-19-15,17 1 16,-17-18-16,-35 0 15,17 0-15,0 0 0,-17 0 16</inkml:trace>
  <inkml:trace contextRef="#ctx0" brushRef="#br0" timeOffset="116456.1995">27252 6473 0,'0'0'16,"-18"0"-16,1 18 0,-1 0 15,18-1-15,0 19 16,18-19-16,17 1 15,-17-18-15,17 18 16,0-18-16,-17 0 0,35 0 16,-36 0-16,19-18 15,-19 0 1,-17 1-16,-17-1 16,-1 18-1,0 0 1,1 0-16,-1 35 15,18 1-15,0-19 16,18 1-16,17 17 0,0-17 16,18-18-16,-17 0 15,17-18-15,-36 18 16,1-35 0,-18 0-16,0-1 15,-18 19-15,-17-1 16,17 0-16,1 18 15,34 18 17,19 0-32,-19-18 15,1 17-15,35-17 16,0 0 0,-36 0-1,-17-17-15,0-1 16,-17 18-1,-1 0-15,0 0 16,18 18 0,0-1-1,0 1-15,0 0 16,18-1-16,0-17 16,-18 18-16,17 0 15,-17 17-15,18-18 16,0 36-16,-1-17 15,1 17-15,17 17 16,-35-35-16,18 1 16,-18-1-16,17 0 0,-17 0 15,-17-17-15,-19 0 16,19-18-16,-36-18 16,35 0-16,-17-34 15,17 34 1,18-70-16,0 52 15,36-69-15,-1 52 16,18-18-16,-18 36 16,0 17-16,-17 1 15,35 17-15,-35 0 16,-1 17-16,-17 1 16,-17 35-1,17-36-15,0 19 16,0-19-16,17-17 15,1 0 1,-1 0-16,1-17 16,0-19-16,-1 19 15,-17-1-15,0 1 0,0-1 16,0 0-16,18 18 31,0 0-15,-18 18-1,17-18-15,-17 18 16,18-1-16,0-17 16,-1 0-1</inkml:trace>
  <inkml:trace contextRef="#ctx0" brushRef="#br0" timeOffset="116627.9695">28275 6562 0,'0'0'0,"18"0"16,-1 0-16,19-18 15,-1 18-15,18-18 16,-18 1-16,0-1 16,-17 18-1,0-18-15</inkml:trace>
  <inkml:trace contextRef="#ctx0" brushRef="#br0" timeOffset="116823.1875">28469 6297 0,'0'88'15,"0"-176"-15,0 212 16,0-72-16,18 37 15,-18-36-15,0-18 16,17 0-16,-17-17 0,18-1 0,0 1 16,-1-18-16</inkml:trace>
  <inkml:trace contextRef="#ctx0" brushRef="#br0" timeOffset="116973.1055">28716 6579 0,'18'18'16,"-36"-36"-16,36 54 0,-1-36 15,-17 17-15,18-17 16,0-17-16</inkml:trace>
  <inkml:trace contextRef="#ctx0" brushRef="#br0" timeOffset="117190.8124">28893 6544 0,'0'0'0,"17"18"15,1-18-15,-18 17 0,17-17 0,1 18 16,0-18 0,35 18-16,-36-1 15,19 1-15,-19-18 16,36 18-16,-18-18 15,18 0-15,-35 0 16,17 0-16,-17 0 16,-1 0-16</inkml:trace>
  <inkml:trace contextRef="#ctx0" brushRef="#br0" timeOffset="118090.5787">22401 8167 0,'124'0'15,"-54"0"-15,-17 0 16</inkml:trace>
  <inkml:trace contextRef="#ctx0" brushRef="#br0" timeOffset="118452.7096">23548 7814 0,'-53'-35'15,"106"70"-15,-141-88 0,52 35 16,-16 18-16,-1 0 0,0 18 15,0 17-15,-53 36 16,71-36-16,17 1 0,18-1 16,0 35-1,53 1-15,-18-53 0,1 17 16,52 18 0,-53-18-16,0-17 0,18 35 15,-35-36 1,-36 1-16,-17-1 15,0-17-15,-1 0 16,-17 18 0,-17-18-16,70-18 15</inkml:trace>
  <inkml:trace contextRef="#ctx0" brushRef="#br0" timeOffset="118693.46">23618 8237 0,'0'18'0,"0"-36"0,0 54 16,0 17-16,0-36 15,0 18 1,18-17-16,0-18 0,52 18 16,-52-18-16,17-18 15,-17 0-15,0 18 16,-1-17-16,-17-18 0,0 17 0,0 0 15,-35-17-15,17 17 16,-35 1 0,36 17-16,-1 0 0</inkml:trace>
  <inkml:trace contextRef="#ctx0" brushRef="#br0" timeOffset="119212.6832">23989 8396 0,'0'0'16,"-18"18"-16,18-36 0,-17 0 15,17 1 1,17-36-16,1 35 16,-18 1-16,18-1 0,-1 0 15,1 18 1,-18 18-1,0 0-15,17-1 16,-17 1-16,18-18 31,0 0-31,-18-18 16,17 18-16,-17-17 0,18 17 16,0 0-1,-1 17 1,1 1-16,17 17 15,0-17 1,1-18-16,-19 0 16,1-18-16,17 1 15,-17-1-15,0 0 16,-18 1-16,0-1 16,-36 18-16,19 0 15,-19 35-15,36-17 16,-17 0-16,17-1 15,35 36-15,0-35 16,36 35-16,-18-53 16,53 17-16,-71-17 15,0 0-15,18-17 16</inkml:trace>
  <inkml:trace contextRef="#ctx0" brushRef="#br0" timeOffset="119620.5537">26088 8237 0,'0'53'16,"0"-106"-16,0 142 0,18-72 0,-18 1 15,17-1-15,-17 1 0,18 0 16,-18-36 0,17 0-16,-34 1 15</inkml:trace>
  <inkml:trace contextRef="#ctx0" brushRef="#br0" timeOffset="120054.2551">26264 8326 0,'0'0'0,"18"17"0,-18 1 16,18-18-16,-1 0 16,-17-35-1,0-1-15,0 19 16,0-1-16,0-17 16,18 35 15,0 17-16,-1 1 1,1-18-16,-1-18 31,1 18-15,17 18 0,-17-18-1,17 53-15,-17-35 16,17 17-16,-17-18 15,-1 1-15,-17 0 16</inkml:trace>
  <inkml:trace contextRef="#ctx0" brushRef="#br0" timeOffset="120192.7341">26106 7955 0,'0'0'16,"35"0"-16,0 0 0,-17 0 15</inkml:trace>
  <inkml:trace contextRef="#ctx0" brushRef="#br0" timeOffset="121143.7613">26811 8255 0,'0'-18'15,"-18"18"-15,1 18 16,17 0-1,0-1-15,0 1 0,0 35 16,17-18-16,1 0 16,0-17-16,17 0 15,-17-18 1,-1 0-16,-17-18 0,18 0 16,-18 1-16,0-19 15,-18 19-15,18-18 0,-17 17 16,-1 0-16,0 1 15,18 34 1,18 1 0,0 0-16,-1-1 15,36 1-15,-17-18 16,-1 17-16,-18-17 0,1 0 16,17 0-16,-17-17 15,-18-1 1,-18 18-16,18-17 15,-17 17-15,-1 0 16,0 0-16,1 17 16,17 1-1,0-1-15,35 1 16,-17-18 0,17 0-16,-17 0 15,-1 0 1,-17 18-16,18-18 0,-18 17 15,0 54-15,18-36 16,-18 53 0,17-52-16,-17 52 15,18-53-15,-18 18 16,-18-35-16,1-1 16,-19-17-1,19 0-15,-1-17 0,0-19 16,-17-16-16,35-19 15,0 36-15,18-36 16,-1 36-16,1 17 16,17-17-16,18 17 15,-18 18-15,36-17 16,-36-1-16,18 0 16,-35 1-16,-1-1 15,-17 0-15,-17 1 16,-1-1-16,-17 18 15,17 0 1,-17 35-16,35-17 16,18 17-16,17-17 15,35 17-15,-17-35 16,18 18-16,-36-18 16,18 0-1,-70-18 1,-19 18-1</inkml:trace>
  <inkml:trace contextRef="#ctx0" brushRef="#br0" timeOffset="121627.1688">28575 8414 0,'0'0'16,"0"17"-16,0-34 15,0-1-15,0 0 16,0-17-16,0 0 0,-18-36 15,18 36 1,-35-18-16,17 18 16,1 0-16,34 17 15,19 18 1,-19 0-16,54 18 16,-53-18-16,17 17 15,35 36-15</inkml:trace>
  <inkml:trace contextRef="#ctx0" brushRef="#br0" timeOffset="121933.1844">28751 8396 0,'36'0'0,"-1"-18"15,0 1-15,36-18 16,-36 17-16,0 0 0,-17-17 15,0 0 1,-18 17-16,0 0 0,-18 18 16,-17-17-16,-18 17 15,18 17-15,17 1 16,-17 0-16,17 17 0,18-17 16,0 17-16,18 0 15,-1 0-15,54-17 16,-18 0-16,35-1 15,-53-17-15,36 0 16,-36 0-16,-17 0 16,-1-17-16</inkml:trace>
  <inkml:trace contextRef="#ctx0" brushRef="#br0" timeOffset="122395.2208">29439 8273 0,'0'0'16,"-17"0"-16,-19 0 0,1 35 15,17-17-15,18 17 16,0 0 0,18-17-16,0-1 0,17-17 15,0 18-15,36 0 16,-36-18-16,0 0 0,1-18 15,-1 18 1,-17-18-16,-18 1 0,-18-1 16,0 18-1,1 0 1,-1 0-16,18 18 16,0-1-16,18 1 0,-1 17 15,19-17-15,17 0 16,-36-18-16,36 0 15,-35-18-15,-1 0 16,-17 1 0,-17-1-16,-1 0 15,-17-17-15,17 17 16,-17 18-16,17-17 16,1 17-16,34 0 15,19 17 1</inkml:trace>
  <inkml:trace contextRef="#ctx0" brushRef="#br0" timeOffset="122810.6872">29968 8396 0,'-17'0'15,"34"0"-15,-52 18 0,18-1 0,17 1 16,0 0-16,0-1 0,17 1 16,1 0-1,-1-18-15,1 17 0,0-17 0,-1 0 16,19-17 0,-36-1-16,17 0 15,-17 1-15,0-1 16,-17 18-16,17 18 15,0 17-15,0 0 16,17 53 0,-17-17-16,18 35 15,0-53-15,-18 0 0,17 17 16,-17-35-16,-17 1 16,-1-36-1,-17 0 1,17-18-16,0 0 0,-17-52 15,17-1 1,18-17 0</inkml:trace>
  <inkml:trace contextRef="#ctx0" brushRef="#br0" timeOffset="123124.6047">30233 8484 0,'18'36'16,"-36"-72"-16,36 107 0,-18-53 0,0-1 16,17-17-16,1-17 15,-18-19 1,18 19-16,-1-19 16,-17 19-16,18-1 0,17-35 15,-35 35-15,18 1 16,-1 17-1,-17 17 1,0 19-16,0-1 16,18 0-16,-18-17 15,0 0 1,18-1-16,-1-17 16,1 0-1,-18-17-15</inkml:trace>
  <inkml:trace contextRef="#ctx0" brushRef="#br0" timeOffset="123257.291">30551 8431 0,'17'18'16,"-17"0"-16,0-1 16,18-17-1,-1 0-15</inkml:trace>
  <inkml:trace contextRef="#ctx0" brushRef="#br0" timeOffset="123390.9508">30603 8308 0,'0'18'15,"18"-18"1</inkml:trace>
  <inkml:trace contextRef="#ctx0" brushRef="#br0" timeOffset="123557.3404">30603 8308 0,'36'53'0,"-19"-53"16,1-18-16,35 18 16,-18-17-16,36-1 15,-54 0 1,36-17-16,-35 17 15,-36-17 1,18 17-16,-35-34 16</inkml:trace>
  <inkml:trace contextRef="#ctx0" brushRef="#br0" timeOffset="123846.7788">30798 8043 0,'0'36'0,"0"-1"16,0 0-16,0 53 15,17 1 1,-17-1-16,0-53 16,0-17-16,0 17 15,0-17-15,18-18 16,-1-36 0,-17 19-16,18-1 0,-18 0 15,18-17 1,-18 17-16,17 36 31,-17 17-31,0-17 16,0 0-16,18-1 15,-18 1 1,18-18-16</inkml:trace>
  <inkml:trace contextRef="#ctx0" brushRef="#br0" timeOffset="123958.5654">30974 8378 0,'0'0'15,"18"-52"-15,-18 34 0,17 0 16,1 1-16,-1-1 16,1 18-1,-18 18 1</inkml:trace>
  <inkml:trace contextRef="#ctx0" brushRef="#br0" timeOffset="124186.3004">31080 8414 0,'0'35'0,"0"-70"0,0 88 16,17-18-16,1-17 16,0 17-1,-1-35-15,19 18 16,-19-36-16,18 0 16,-35 1-16,0-19 15,0 19-15,0-19 16,0 1-16,-17 17 15,17 1-15,17 17 16,-17 17 0</inkml:trace>
  <inkml:trace contextRef="#ctx0" brushRef="#br0" timeOffset="124408.2704">31256 8431 0,'0'18'0,"0"-53"0,0 52 0,0 19 16,0-19-16,18 1 16,-18 0-16,17-18 15,1 17-15,0-34 16,17-1-1,-17 0-15,-1 1 0,1-1 16,0 0-16,-1 1 16,1 17-16,17-18 15,-17 18-15,17 0 16,-17 0-16,-1 35 16,-17-17-16,18 35 15,-18-35-15,18 17 16,-1-17-16,-17-1 15,0 1-15</inkml:trace>
  <inkml:trace contextRef="#ctx0" brushRef="#br0" timeOffset="132277.5241">22296 10019 0,'35'0'16,"18"0"0,-18-18-16,0 1 0,18-1 15,-35 0 1,0 18-16,-1 0 0,-17-17 15</inkml:trace>
  <inkml:trace contextRef="#ctx0" brushRef="#br0" timeOffset="132968.0265">22966 9772 0,'0'0'16,"17"141"-16,1-70 0,0 70 16,-18-88-16,0-18 15,17 0-15,-17 0 16,0-17-16,0-53 15,0 0-15,18-54 16,-18 19 0,0 17-16,0-88 15,0 70-15,18-35 16,-18 71-16,17 0 16,1 35-16,17 17 15,-17 1-15,0 53 16,-18-54-16,17 19 15,1-1-15,-1-17 0,1-1 16,0-17-16,17-17 16,0-1-16,1-53 15,-19 36-15,1 0 0,-1-1 16,1-52-16,0 71 16,17-1-1,-17 18-15,-1 71 16,-17-19-16,0 54 15,0-35-15,0-18 16,18 53 0,0-53-16,-1-18 0,1 0 15,-1-17-15,36 17 16,-35-35-16</inkml:trace>
  <inkml:trace contextRef="#ctx0" brushRef="#br0" timeOffset="133728.8467">23724 10089 0,'0'0'0,"18"0"0,0 0 15,-1 0-15,1 0 0,35-17 16,-36-1-16,19 1 0,-19-1 16,1-17-1,-18 17-15,0 0 16,-18 18-16,-35 0 15,36 0-15,-1 18 0,18 0 16,-17 17-16,17-17 16,35 34-16,-18-34 15,36 0 1,-17-18-16,17 0 16,-18 0-16,-18 0 0,19-18 15,-19 0-15,-17 1 31,-17-1-31,-1 18 16,0 18-16,18-1 16,0 36-16,0-35 15,36 0-15,-1-1 16,18-34-16,-18 17 16,18-53-1,-35 17-15,-1-34 16,-17 35-16,-17-54 15,-1 54-15,0-18 0,1 18 16,-1 0-16,1-1 16,-1 19-16,0 17 15,18 17-15,0 54 16,0-18-16,18 35 16,0-35-16,34 18 15,-16-36-15,-1 18 16,0-36-16,-17 1 15,0-18 1,-18-18 0,0 36-1,17 0-15,1-1 16,0 1-16,-1 0 16,1-18-1,-1-18-15,1 0 16,-18-17-16,0 0 15,0-18-15,0 18 16,0-1-16,0 19 16,-18-1-16,18-17 15,0 17-15,18 18 16,-18 35 0</inkml:trace>
  <inkml:trace contextRef="#ctx0" brushRef="#br0" timeOffset="134350.7626">24712 10072 0,'-18'17'16,"18"1"0,0 17-16,0-17 15,18 17-15,0-17 16,17 0-16,-17-18 15,-1 0-15,1 0 0,17-18 16,-17 0-16,-1-17 16,-17 17-1,-17 36 17,17 0-17,0-1-15,17 1 16,1-18-1,0 0-15,-1 0 16,1 0-16,0 0 16,-18 18 15,17-18-15,1 0-16,0-18 15,-1 18-15,1-35 16,0 17-16,-1-35 15,1 18 1,-1-36-16,-17 18 0,18 0 16,-18-70-1,-18 52-15,1-34 16,-1 69-16,-17 1 16,17 35-16,1 71 15,-1-19-15,18 72 16,0-53-16,35 87 15,-17-105-15,52 53 16,-34-53-16,34 0 16,-34-36-16,-19 1 15,-34-18 17</inkml:trace>
  <inkml:trace contextRef="#ctx0" brushRef="#br0" timeOffset="134646.8558">23954 11395 0,'0'0'15,"70"-18"-15,-35 18 0,-17 0 16,35-18-16</inkml:trace>
  <inkml:trace contextRef="#ctx0" brushRef="#br0" timeOffset="135296.3203">24747 11024 0,'0'53'0,"0"-106"0,0 142 15,-17-1-15,-1-35 16,18 0-16,18-1 0,17 37 16,0-72-16,1 19 15,16-19-15,1 1 16,36-18-16,-54 0 15,0 0-15,-17-18 0,-18 1 16,0-1-16,-71-17 16,36 17-16,-53-17 15,52 17 1,-52 0-16,53 18 16,0-17-16,52 17 15,54-18 1,-18 1-16,35-1 15,-53 0 1,36-17-16,-53 35 16,-18-35-16,-18 17 15,0 0-15,-17 18 0,-18-35 16,35 35-16,-35-17 16,36 17-16,17-18 15,17 0 1,1 18-16,53-17 15,-36-1-15,71 0 16,-71 18-16</inkml:trace>
  <inkml:trace contextRef="#ctx0" brushRef="#br0" timeOffset="135753.3799">25700 11060 0,'0'0'16,"0"-18"-16,-18 0 0,1 18 16,-19 18-16,1 0 15,17 17-15,1 0 0,-1 0 16,0 18-16,1-17 15,17 17-15,0 17 16,17-35-16,19 1 16,-1-19-16,18 19 0,18-19 15,-19-17-15,19 0 16,-53 0-16,-1-17 16,1 17-16,-18-18 0,-18 0 15</inkml:trace>
  <inkml:trace contextRef="#ctx0" brushRef="#br0" timeOffset="136304.9511">26388 11077 0,'0'0'0,"-35"0"0,-36 18 16,36 17-16,-36 18 15,53-18-15,1 18 16,17 35-16,17-52 16,1-1-16,53 0 15,-18 1 1,-18-36-16,-17 0 0,34-18 16,-52-17-1,0 17 1,-17 0-1,-1 18-15,18 18 32,18 0-32,-1-1 15,1 1 1,17-18 0,-17 0-16,0 0 0,-1 0 15,-17 18 1,0-1-1,0 1 1,0-1 0</inkml:trace>
  <inkml:trace contextRef="#ctx0" brushRef="#br0" timeOffset="136454.2282">26758 11589 0,'-17'35'0,"34"-70"0,-52 88 16,17-36-16,1 1 15,17 0-15</inkml:trace>
  <inkml:trace contextRef="#ctx0" brushRef="#br0" timeOffset="137643.7521">27993 11113 0,'0'-89'16,"0"72"-16,-35-36 16,-1 53-16,-34 0 15,17 17-15,-35 54 16,52-36-16,-16 53 16,52-35-16,0-17 15,52 34-15,-16-35 16,-1-17-16,71 35 15,-53-35-15,0-1 0,0 1 16,-36 0 0,-34-18-16,-19 0 15,-52 0-15,35 0 16,-35 0-16,35-18 16,0 18-16,36 0 15,17-18 1,17 18-16,1-17 15</inkml:trace>
  <inkml:trace contextRef="#ctx0" brushRef="#br0" timeOffset="137872.8789">28328 10936 0,'0'35'15,"0"-70"-15,-18 123 0,18-35 0,18 88 16,-18-88-16,18 88 16,-1-70-16,1-18 15,0 35-15,-1-53 16,19 1-16,-19-36 16,36 0-16,-35-18 15</inkml:trace>
  <inkml:trace contextRef="#ctx0" brushRef="#br0" timeOffset="138240.3242">28504 11377 0,'-35'0'15,"70"0"-15,-105 0 0,52 18 0,-17 17 16,35-17-16,0 17 16,18-17-16,52 17 15,-35-35-15,1 17 16,34-17-1,-52 0-15,0 0 0,-1 0 16,1-17-16,-18-1 16,-18 18-1,36 18 17,-1-18-17,19 17-15,-19-17 16,1 0-16,-18-17 15,18-1-15,-18 1 16,0-1-16,-18-17 16,18 17-16,0-17 15,0 17-15,18 18 32,-1 18-17</inkml:trace>
  <inkml:trace contextRef="#ctx0" brushRef="#br0" timeOffset="138443.4154">28893 11553 0,'-18'18'16,"36"-36"-1,17 1 1,-18 17-16,1-18 0,17 18 16,1-17-1,-19 17-15,-17 17 16,0 1-16,0 17 15,0-17-15,18-1 16,0 19 0,-1-19-1</inkml:trace>
  <inkml:trace contextRef="#ctx0" brushRef="#br0" timeOffset="139535.3959">29739 11412 0,'0'0'0,"-17"0"0,-19 0 16,19 0-16,-1 36 16,18-1-16,0 18 15,0-36-15,18 19 16,17-1-16,0-35 16,18 18-1,-18-18-15,18-18 16,-35 0-16,0 1 15,-1-36-15,-17 35 16,0 1 0,-17-1-1,-1 36-15,0-1 16,18 18-16,-17 1 16,34-19-16,-17 1 0,36 17 15,-19-35 1,18 0-16,-17 0 15,17-17-15,-17-1 16,-18-17 0,-18 35-1,18 17 1,18 1 0,0-18-1,-1 18 1,1-18-16,0-18 15,-1 0 1,-17 1 0,18 17-16,-18-18 15,18 18 1,-1 0 0,1 0-16,-1 18 0,19-18 15,-19 17-15,1 1 16,-18 0-1</inkml:trace>
  <inkml:trace contextRef="#ctx0" brushRef="#br0" timeOffset="139997.3339">30392 11536 0,'-18'35'16,"36"-70"-16,-36 105 0,53-34 15,-17-19-15,0 1 16,35 0-16,-36-1 16,1-17-16,17-17 15,0-1 1,-35 0-16,18 1 0,-18-36 15,0 35 1,-35 0 0,17 18-1,1 18 1,-1 35 0,36-18-16,17-17 15,-18-18-15,19 18 16,-19-18-16,1-18 15,0 18-15,-18-18 16,17 1-16,-17-1 0,18 0 16,0 1-16,17-1 15,-17 0-15,34 18 16,-34 0-16,17 0 16,-17 0-16,0 0 15</inkml:trace>
  <inkml:trace contextRef="#ctx0" brushRef="#br0" timeOffset="141931.5957">31291 11606 0,'0'18'15,"-17"17"1,-1-17-16,0 0 15,18-1-15,-17 1 0,17 0 16,0-1 0</inkml:trace>
  <inkml:trace contextRef="#ctx0" brushRef="#br0" timeOffset="142087.2765">31644 11624 0,'0'0'0,"18"0"0,-1 0 16,-17 18-1,0-1 1</inkml:trace>
  <inkml:trace contextRef="#ctx0" brushRef="#br0" timeOffset="142226.8792">31997 11642 0,'18'0'16,"-36"0"-16</inkml:trace>
  <inkml:trace contextRef="#ctx0" brushRef="#br0" timeOffset="142450.3595">32438 11642 0,'35'0'16,"-17"0"-16,-1 0 0</inkml:trace>
  <inkml:trace contextRef="#ctx0" brushRef="#br0" timeOffset="157452.1828">22031 5803 0,'0'0'16,"0"-35"-16,0 17 15,-18 1-15,1-1 0,-1 18 16,-17-18-16,17 1 0,-35 17 16,-17 0-16,34 17 15,-52 19-15,53-1 16,-36 35-16,36-17 16,-18 71-16,36-54 15,-19 107 1,36-89-16,-17 106 15,17-88-15,17 0 0,-17 0 16,18 17-16,-18-17 0,0 17 16,0 107-1,0-89-15,0 106 16,-18-124-16,1 124 16,-19-53-1,19-106-15,-1-17 0,-17 52 16,17-70-16,-17 0 15,17-35-15,-35-1 16,36-17-16,17-17 16,-18 17-16,36 0 15,17 0 1,-17 0-16,17 35 16,-17-17-16,34 35 15,-34 0 1,0 35-16,-1-18 15,-17 71-15,0-52 16,18 87-16,-18-88 16,-18 124-1,-17-89-15,17 18 0,1 1 16,-18-1-16,-1 141 16,36-141-16,0-35 15,0 0-15,0 0 0,18 88 16,0-124-16,-1 71 15,18-70-15,18 35 16,0-71-16,35 53 16,-35-35-16,53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左边的例子：</a:t>
            </a:r>
            <a:r>
              <a:rPr kumimoji="1" lang="en-US" altLang="zh-CN" dirty="0" smtClean="0"/>
              <a:t>Avoidable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bias</a:t>
            </a:r>
            <a:r>
              <a:rPr kumimoji="1" lang="en-US" altLang="zh-CN" baseline="0" dirty="0" smtClean="0"/>
              <a:t> = 0.6% - 0.5% = 0.1%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右边的例子：</a:t>
            </a:r>
            <a:r>
              <a:rPr kumimoji="1" lang="en-US" altLang="zh-CN" dirty="0" smtClean="0"/>
              <a:t>Avoidable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bias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无法判断。</a:t>
            </a:r>
            <a:endParaRPr kumimoji="1"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aseline="0" dirty="0" smtClean="0"/>
              <a:t>一旦机器超过了人类的</a:t>
            </a:r>
            <a:r>
              <a:rPr kumimoji="1" lang="en-US" altLang="zh-CN" baseline="0" dirty="0" smtClean="0"/>
              <a:t>0.5%</a:t>
            </a:r>
            <a:r>
              <a:rPr kumimoji="1" lang="zh-CN" altLang="en-US" baseline="0" dirty="0" smtClean="0"/>
              <a:t>，那么机器能做的进步就小了，没有了</a:t>
            </a:r>
            <a:r>
              <a:rPr kumimoji="1" lang="en-US" altLang="zh-CN" baseline="0" dirty="0" smtClean="0"/>
              <a:t>clear direction.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baseline="0" dirty="0" smtClean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8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1.</a:t>
            </a:r>
            <a:r>
              <a:rPr kumimoji="1" lang="zh-CN" altLang="en-US" dirty="0" smtClean="0"/>
              <a:t>这些机器做的好的：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共同点：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是就够数据</a:t>
            </a:r>
            <a:endParaRPr kumimoji="1" lang="en-US" altLang="zh-CN" dirty="0" smtClean="0"/>
          </a:p>
          <a:p>
            <a:r>
              <a:rPr kumimoji="1" lang="zh-CN" altLang="en-US" dirty="0" smtClean="0"/>
              <a:t>不是自然感知（人类擅长的是自然感知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识图，读懂语言）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很多数据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2.</a:t>
            </a:r>
            <a:r>
              <a:rPr kumimoji="1" lang="zh-CN" altLang="en-US" dirty="0" smtClean="0"/>
              <a:t>还有其他的机器做得好的：</a:t>
            </a:r>
            <a:endParaRPr kumimoji="1" lang="en-US" altLang="zh-CN" dirty="0" smtClean="0"/>
          </a:p>
          <a:p>
            <a:r>
              <a:rPr kumimoji="1" lang="en-US" altLang="zh-CN" dirty="0" smtClean="0"/>
              <a:t>Speech recognition</a:t>
            </a:r>
          </a:p>
          <a:p>
            <a:r>
              <a:rPr kumimoji="1" lang="en-US" altLang="zh-CN" dirty="0" smtClean="0"/>
              <a:t>Some image recognition</a:t>
            </a:r>
          </a:p>
          <a:p>
            <a:r>
              <a:rPr kumimoji="1" lang="en-US" altLang="zh-CN" dirty="0" smtClean="0"/>
              <a:t>Medical</a:t>
            </a:r>
            <a:r>
              <a:rPr kumimoji="1" lang="en-US" altLang="zh-CN" baseline="0" dirty="0" smtClean="0"/>
              <a:t> 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(skin cancer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dirty="0" smtClean="0"/>
              <a:t> ECG</a:t>
            </a:r>
            <a:r>
              <a:rPr kumimoji="1" lang="mr-IN" altLang="zh-CN" baseline="0" dirty="0" smtClean="0"/>
              <a:t>…</a:t>
            </a:r>
            <a:r>
              <a:rPr kumimoji="1" lang="en-US" altLang="zh-CN" baseline="0" smtClean="0"/>
              <a:t>)</a:t>
            </a:r>
            <a:endParaRPr kumimoji="1" lang="en-US" altLang="zh-CN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389FE-FF97-1F48-937B-066F4523CF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5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7/12/18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289337" y="3824469"/>
            <a:ext cx="8002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Surpassing human- level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/>
          <p:cNvSpPr txBox="1">
            <a:spLocks/>
          </p:cNvSpPr>
          <p:nvPr/>
        </p:nvSpPr>
        <p:spPr>
          <a:xfrm>
            <a:off x="4792752" y="1187097"/>
            <a:ext cx="6995528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Comparing to human-level performance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Surpassing human-level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3336" y="1508443"/>
            <a:ext cx="3360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Team of humans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3336" y="2541557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One human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03336" y="3574671"/>
            <a:ext cx="2922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atin typeface="Century Schoolbook" charset="0"/>
                <a:ea typeface="Century Schoolbook" charset="0"/>
                <a:cs typeface="Century Schoolbook" charset="0"/>
              </a:rPr>
              <a:t>Training error</a:t>
            </a:r>
            <a:endParaRPr lang="en-US" sz="32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03336" y="4607784"/>
            <a:ext cx="200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Dev error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2E1AA092-A6A9-4247-A5E5-8600C698C600}"/>
                  </a:ext>
                </a:extLst>
              </p14:cNvPr>
              <p14:cNvContentPartPr/>
              <p14:nvPr/>
            </p14:nvContentPartPr>
            <p14:xfrm>
              <a:off x="2660760" y="1073160"/>
              <a:ext cx="8763120" cy="509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1AA092-A6A9-4247-A5E5-8600C698C6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1400" y="1063800"/>
                <a:ext cx="8781840" cy="511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Problems where ML significantly surpasses human-level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052" y="2193395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Online advertising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052" y="2913103"/>
            <a:ext cx="4987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Product recommendations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4051" y="3632811"/>
            <a:ext cx="6234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Logistics (predicting transit time)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051" y="4352519"/>
            <a:ext cx="320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Loan approvals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69A0C277-28D5-4D48-A9D5-5DF06FDB3A46}"/>
                  </a:ext>
                </a:extLst>
              </p14:cNvPr>
              <p14:cNvContentPartPr/>
              <p14:nvPr/>
            </p14:nvContentPartPr>
            <p14:xfrm>
              <a:off x="444600" y="1847880"/>
              <a:ext cx="11258640" cy="469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A0C277-28D5-4D48-A9D5-5DF06FDB3A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240" y="1838520"/>
                <a:ext cx="11277360" cy="471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4328</TotalTime>
  <Words>151</Words>
  <Application>Microsoft Macintosh PowerPoint</Application>
  <PresentationFormat>寬螢幕</PresentationFormat>
  <Paragraphs>28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Calibri</vt:lpstr>
      <vt:lpstr>Calibri Light</vt:lpstr>
      <vt:lpstr>Century Schoolbook</vt:lpstr>
      <vt:lpstr>DengXian</vt:lpstr>
      <vt:lpstr>Mangal</vt:lpstr>
      <vt:lpstr>新細明體</vt:lpstr>
      <vt:lpstr>Arial</vt:lpstr>
      <vt:lpstr>Office Theme</vt:lpstr>
      <vt:lpstr>PowerPoint 簡報</vt:lpstr>
      <vt:lpstr>Surpassing human-level performance</vt:lpstr>
      <vt:lpstr>Problems where ML significantly surpasses human-level performance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Beixi Chen</cp:lastModifiedBy>
  <cp:revision>158</cp:revision>
  <dcterms:created xsi:type="dcterms:W3CDTF">2017-07-10T20:19:53Z</dcterms:created>
  <dcterms:modified xsi:type="dcterms:W3CDTF">2018-07-12T16:33:53Z</dcterms:modified>
</cp:coreProperties>
</file>