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318"/>
    <p:restoredTop sz="64107"/>
  </p:normalViewPr>
  <p:slideViewPr>
    <p:cSldViewPr snapToGrid="0" snapToObjects="1">
      <p:cViewPr varScale="1">
        <p:scale>
          <a:sx n="26" d="100"/>
          <a:sy n="26" d="100"/>
        </p:scale>
        <p:origin x="21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8:41:17.7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335 4745 0,'-35'18'16,"17"-18"-16,1 0 15,17 17-15,17-17 32,36 18-32,-18-18 15,54 17 1,-54-17-16,35 0 15,-17 0-15,-17 0 0,34 0 16,-52 0-16,35-17 16,-18 17-16,0-18 15,-17 18 1,-18-17 0,18 17-16,-18 17 15</inkml:trace>
  <inkml:trace contextRef="#ctx0" brushRef="#br0" timeOffset="418.3884">635 4586 0,'-18'0'16,"36"18"-16,0-18 16,35 35-1,17 18-15,-52-35 16,17-1-16,0 1 0,1 0 15,17 17-15,-18-35 16,0 17 0,-17 1-16,-1-18 15,1 0-15,-36 0 16,1 35 0,-19-17-16,19 0 15,-36 35 1,35-36-16,-17 1 0,17-1 15,1-17-15,-1 18 16,18 0-16</inkml:trace>
  <inkml:trace contextRef="#ctx0" brushRef="#br0" timeOffset="6107.9138">1905 6262 0,'-18'0'0,"36"0"16,0 0-1,-1 0 1,36 0-16,-18 0 16,1 0-16,34 17 15,-34-17-15,34 18 16,-35-18-16,36 0 15,-36-18-15,-17 18 0,17-17 16,-17 17 0,-36 0 15,1-18-15</inkml:trace>
  <inkml:trace contextRef="#ctx0" brushRef="#br0" timeOffset="6467.4392">2223 6138 0,'0'18'16,"17"-18"-16,1 18 15,17-1 1,0-17-16,-17 0 16,17 0-16,18 18 15,-35-18-15,-1 0 0,19 18 16,-19-18-16,19 17 16,-19 1-16,1-1 15,-18 1 1,-18 0-1,-17 17 1,17-35-16,1 18 0,-1-1 16,0-17-16,18 18 0,-17-18 15,17 18 1,-18-18-16,18 17 16</inkml:trace>
  <inkml:trace contextRef="#ctx0" brushRef="#br0" timeOffset="9164.8525">1905 7814 0,'-18'0'0,"36"0"47,35 0-31,-35 0-16,17 0 15,18 0-15,-18 0 0,53 0 16,-35 0-16,-18 18 16,1-18-16,-1 0 0,18 0 15,-18 0-15,-17 0 16,-1 0-16,1 0 15,-18-18 1,-18 18-16,18-18 0</inkml:trace>
  <inkml:trace contextRef="#ctx0" brushRef="#br0" timeOffset="9532.1584">2275 7638 0,'0'0'0,"18"17"16,0-17 0,17 18-16,-17-18 15,17 0-15,18 18 16,17 17-16,-52-18 15,0-17-15,-1 18 16,1 0-16,0-1 0,-1 19 16,-17-19-16,0 1 15,-35 0 1,0-1 0,-1-17-16,19 18 15,-1 0-15,-17-1 0,0 18 16,17 1-16,0-1 15,1 0-15</inkml:trace>
  <inkml:trace contextRef="#ctx0" brushRef="#br0" timeOffset="15144.1833">459 9296 0,'-36'0'0,"19"0"16,-1 0-16,18-18 31,18 18-15,-1 0-1,36 18-15,-35-18 16,17 0-16,0 17 0,18-17 16,36 0-16,-54-17 15,53-1 1,-35 18-16,0-18 16,-18 1-16,0-1 15,-17 18-15,0-17 16,-36-1-16</inkml:trace>
  <inkml:trace contextRef="#ctx0" brushRef="#br0" timeOffset="15527.5465">776 9084 0,'18'18'47,"17"-1"-31,-17-17 0,17 0-16,0 18 0,-17-18 15,52 0-15,-34 18 16,-19-18-16,19 0 15,-19 17-15,19 19 16,-19-36-16,-17 17 0,0 1 16,18-18-16,-18 17 15,-18 1-15,-17 17 16,17-17-16,-35 17 16,36-17-1,-19 17-15,19-17 16,17-1-16,0 1 0,0 0 15,17-1 1</inkml:trace>
  <inkml:trace contextRef="#ctx0" brushRef="#br0" timeOffset="17919.2737">353 10813 0,'-18'0'15,"18"17"16,18-17-15,-1 0-16,19 0 16,-1 18-16,53-18 15,-53 0-15,54-18 16,-36 18-16,35 0 16,-53-17-16,18 17 15,-18 0-15,-17 0 16,0-18-16,-1 18 0,1 0 15,-18-18-15,-18 18 16</inkml:trace>
  <inkml:trace contextRef="#ctx0" brushRef="#br0" timeOffset="18330.567">741 10548 0,'0'18'15,"0"-36"-15,17 36 16,36-1-1,-17 1-15,-19-18 0,19 18 16,-1-1-16,18 1 16,-18 0-16,0-1 0,-17 1 15,0-1-15,17 1 16,-17 0-16,-18-1 16,0 1-1,-18 17-15,0-17 0,1 0 16,-36 34-1,35-34-15,-17 17 0,17-17 16,1 0-16,-1-1 16,0 1-16,18 0 15,0-1 1</inkml:trace>
  <inkml:trace contextRef="#ctx0" brushRef="#br0" timeOffset="44868.7002">423 12241 0,'-17'0'0,"34"0"0,-17 0 31,36 18-15,-1-18-16,0 0 0,36 18 15,-18-18-15,35 0 16,-35 0 0,0-18-16,-18 18 15,-17 0-15,-1 0 16,-17-18-16,0 1 31,0-1-15</inkml:trace>
  <inkml:trace contextRef="#ctx0" brushRef="#br0" timeOffset="45217.7773">741 12065 0,'0'0'16,"-18"0"-16,36 18 31,17-1-31,-17-17 16,17 18-16,0-18 0,18 18 15,-35-1-15,52 1 16,-52-1-16,17 1 16,-17 0-16,0-1 15,-18 1-15,17-18 0,-17 35 16,0-17-1,-17 17-15,-1-17 16,0 0-16,1-18 16,-1 17-16,0 1 0,-17-1 15,18 1-15,-1-18 16,18 18-16,0-1 16</inkml:trace>
  <inkml:trace contextRef="#ctx0" brushRef="#br0" timeOffset="79876.954">406 13776 0,'-18'18'0,"36"-18"47,-1 0-32,19 0-15,-19 0 0,54 17 16,-36 1-16,36 0 16,-18-18-16,-18 0 15,35 0 1,-34 0-16,17-18 16,-36 18-16,1 0 0,0-18 15,-18 1-15</inkml:trace>
  <inkml:trace contextRef="#ctx0" brushRef="#br0" timeOffset="80210.0649">758 13600 0,'0'17'16,"0"1"-16,18 0 0,17-1 16,-17-17-16,53 18 15,-54-1 1,19-17-16,-1 0 0,-18 18 16,36 17-16,-35-17 15,0 0-15,-1-1 0,-17 1 16,0 17-16,0-17 15,-17-18-15,17 17 16,-36 1-16,1 0 16,17-1-16,-17 1 0,18-18 15,-1 35-15,-17 1 16,17-1-16</inkml:trace>
  <inkml:trace contextRef="#ctx0" brushRef="#br0" timeOffset="83011.3961">10689 13829 0,'0'18'16,"-17"-1"-16,17 1 0,0 35 15,0-18-15,17-17 16,-17 17-16,0-17 0,18-1 15,-1 36-15,1-35 16,0-18-16,-1 17 16,1-17-16,17 0 15,-17-17-15,17-19 16,-17-16 0,-18-1-1,0 17-15,0 1 16,0 0-16,0 17 0,0 1 15,0-1-15,17 36 32,-17 17-17,18 35 1,-18-34-16,18-19 0,-1 54 16,1-54-16,-18 1 15,18 17-15,-1-35 16,-17 18-16</inkml:trace>
  <inkml:trace contextRef="#ctx0" brushRef="#br0" timeOffset="83674.0699">11007 13476 0,'17'0'16,"-17"18"-1,18 35 1,0 0-16,-18 0 0,35 70 16,-17-52-16,-18-19 15,17 1-15,1-17 0,-18-1 16,17-17-16,-17-1 0,0 1 15,0-36 1,18-17 0,-18 0-16,0-18 15,0 17-15,18-16 16,-1 52-16,1-18 0,0 36 16,17 17-1,-17-18-15,-1 19 16,-17-19-16,18 19 15,-1-19-15,-17 1 0,18 0 16,-18-1-16</inkml:trace>
  <inkml:trace contextRef="#ctx0" brushRef="#br0" timeOffset="84779.8284">11906 13970 0,'0'18'16,"0"-1"-16,0 1 16,0 17-16,0 0 15,0-17-15,-17 0 16,-1 35-16,18-36 15,0 1-15</inkml:trace>
  <inkml:trace contextRef="#ctx0" brushRef="#br0" timeOffset="85176.3133">12400 13794 0,'0'0'16,"-35"0"-16,17 0 0,-35 35 15,36-17-15,-1-1 16,0 18-16,1 18 16,17-17-16,17-19 15,1 19-15,0-36 0,17 17 16,-17-17-1,17-17-15,-17-1 16,-1-17-16,1 17 16,-18-35-16,0 35 15,0 1 1,0-1-16,-18 18 16,36 18-1,-1-1-15,-17 1 16,18 0-16,35-1 15,-35-17-15,17 0 0,-17 0 16,17 0-16,-35-17 16</inkml:trace>
  <inkml:trace contextRef="#ctx0" brushRef="#br0" timeOffset="85509.1312">12541 13353 0,'0'0'0,"18"105"16,0-52-16,-1 0 15,18 71 1,-17-71-16,17 35 16,-35-53-16,18-17 0,-18-1 15,18-17-15,-18-17 16,0-36-1,17 18-15,-17-1 0,0-17 16,0 36-16,0-1 16,18 18-16,0 18 15,-1-1-15,1 1 16,-1 17-16,1-17 0,17 35 16,-17-18-16,17 0 15,-17-17 1,0-18-16</inkml:trace>
  <inkml:trace contextRef="#ctx0" brushRef="#br0" timeOffset="85681.0761">13176 13882 0,'0'0'16,"0"53"-16,0-36 0,-17 19 15,17-1-15,0-17 0,-18 17 16,18 0 0,0-17-16</inkml:trace>
  <inkml:trace contextRef="#ctx0" brushRef="#br0" timeOffset="86071.3981">13600 13653 0,'-18'17'16,"0"1"-16,18-1 16,-17 19-16,17 34 15,0-34-15,17-1 16,1 0-16,0-17 0,17-1 0,-17 1 15,17-18-15,18 0 16,-36 0-16,1-18 16,0-17-16,-1-18 15,-17 36-15,-17-36 16,17 35-16,-18 0 16,18 1-1,0 34 1,0 19-1,0-19-15,18 36 16,-1-35-16,19 17 16,-19-17-16,1-18 15</inkml:trace>
  <inkml:trace contextRef="#ctx0" brushRef="#br0" timeOffset="86522.2858">13970 13811 0,'0'0'0,"0"53"0,0-35 15,18-1-15,-18 19 16,17-19-16,1-17 31,-18-35-15,18 0-16,-1-18 15,-17 35-15,18-17 16,-1 17-16,1 18 16,0 0-16,-18 18 15,17 0 1,-17-1-16,18 1 16,-18 0-16,0-1 15,18-17 1,-18-17-16,17-1 15,1 0-15,-18 1 0,18 17 16,17-36-16,-17 36 16,-1-17-16,1-1 0,17 18 15,-17 0-15,-1 18 16,1-1-16,0 19 16,-18-19-16,0 1 15,0 17-15,0 0 16,0-17-16,0 0 15</inkml:trace>
  <inkml:trace contextRef="#ctx0" brushRef="#br0" timeOffset="87189.7357">14728 13917 0,'0'35'15,"-17"-17"-15,17 0 16,-18-1-16,18 19 16,-17-19-16</inkml:trace>
  <inkml:trace contextRef="#ctx0" brushRef="#br0" timeOffset="88212.2746">14940 13864 0,'18'0'15,"-1"0"1</inkml:trace>
  <inkml:trace contextRef="#ctx0" brushRef="#br0" timeOffset="88367.8747">15134 13811 0,'0'0'16,"18"0"-16,-1 0 15,1-17 1</inkml:trace>
  <inkml:trace contextRef="#ctx0" brushRef="#br0" timeOffset="88490.5371">15363 13758 0,'0'18'16</inkml:trace>
  <inkml:trace contextRef="#ctx0" brushRef="#br0" timeOffset="97450.2241">388 15328 0,'0'18'16,"18"-18"0,35 17-1,-18-17-15,53 18 16,-35-18-16,53 0 15,-53 0-15,-18 0 16,0-18-16,1 18 0,-1 0 16,-17 0-16,17 0 15,-35-17-15</inkml:trace>
  <inkml:trace contextRef="#ctx0" brushRef="#br0" timeOffset="97716.6376">794 15099 0,'17'18'0,"19"-1"15,-19 1 1,19-1-16,17 19 16,-18-19-16,18 36 15,-18-35-15,0 17 16,-17-17-16,-18-1 15,0 1-15,0 0 0,-18-1 16,1 1-16,-36 17 16,35-17-16,0 0 15,-34 35 1,34-1-16,0-34 0</inkml:trace>
  <inkml:trace contextRef="#ctx0" brushRef="#br0" timeOffset="155174.1327">19950 4745 0,'17'0'31,"19"0"-15,-19 0-16,71-18 16,-52 18-16,34 0 15,-52 0-15,17 0 16,-17 0-16,-1 0 0,36 18 16,-35-18-1,17 0-15,-17 18 16,-1-18-16</inkml:trace>
  <inkml:trace contextRef="#ctx0" brushRef="#br0" timeOffset="155430.9427">20338 4568 0,'17'0'16,"1"0"-16,35 0 16,-18 0-16,53 0 15,-52 0-15,-1 18 16,35 0 0,-34 35-16,-19-36 15,-17 19-15,-35-1 16,-35 18-16,34-36 15,-17 19-15,18-36 0,0 17 16,17 1-16,-17 0 16</inkml:trace>
  <inkml:trace contextRef="#ctx0" brushRef="#br0" timeOffset="156609.4481">26106 1658 0,'0'18'16,"17"17"-16,1 0 15,-1 36 1,-17-36-16,18 18 0,0 0 15,-18 17-15,17 1 0,-17 17 16,18-17-16,-18 17 0,35 71 16,-17-89-16,17 36 15,-17-71-15,0 1 16,-1-19-16,18-34 16,-17-1-1</inkml:trace>
  <inkml:trace contextRef="#ctx0" brushRef="#br0" timeOffset="157142.8709">26070 1623 0,'18'0'31,"70"-18"-31,-17 1 15,-1 17-15,18-18 0,124-17 16,-88-1-16,140 1 16,-123 17-16,141-35 15,-176 53-15,53-17 16,-106 34 0,0-17-16,-35 18 15,17-18-15,0 53 0,-35-35 16,18 52-16,-1-34 15,-17 69-15,0-34 16,0 88 0,0-71-16,0 0 0,18 88 15,0-87-15,17 87 16,-17-105-16,-1-1 16,1 1-16,17-18 0,18 52 15,-35-52 1,-1 0-16,-17-17 0,0-1 15,-17 0-15,-1 0 0,-53-17 16,1 0-16,-89-18 16,36 0-16,-124-18 15,106 0-15,-124 1 16,142-1 0,-71-17-16,123 35 15,-17-35-15,70 35 16,1-18-16,17 0 0,0 1 15</inkml:trace>
  <inkml:trace contextRef="#ctx0" brushRef="#br0" timeOffset="157722.262">26988 1940 0,'0'0'16,"-36"-17"-16,19-1 16,-1 0-16,-17 1 15,-1 17-15,19 0 0,-54 0 16,36 17-16,0 1 16,-36 53-1,53-19-15,-17 54 16,35-35-16,0-1 0,35 72 15,1-72-15,70 71 16,-36-88-16,54 35 16,-54-70-16,71 0 15,-70-18 1,52-53-16,-52 17 16,35-69-16,-89 52 15,19-71-15,-36 54 16,0-1-16,-18 1 0,0-1 15,-35-53 1,18 72-16,-18 16 0,18 1 16,-18 0-16,-35-1 15,53 36-15,-36 0 16,36 0-16,17 18 0,0 0 16</inkml:trace>
  <inkml:trace contextRef="#ctx0" brushRef="#br0" timeOffset="158177.5629">26935 2187 0,'-18'0'16,"36"0"-16,-36-17 16,0 17-16,1 0 15,-1 0 1,18 17-16,-18 1 16,18 0-16,-17 17 15,17-18-15,-18 19 0,18 34 16,0-34-16,35 34 15,-17-35-15,35 1 16,-18-19-16,1-17 16,-1 0-16,0-17 0,36-36 15,-36 17 1,18-34-16,-36 35 16,-17-36-16,0 36 15,-17-18 1,-18 35-16,-18-17 15,35 17-15,-17 1 0,17 17 16,0 0-16,1 0 16</inkml:trace>
  <inkml:trace contextRef="#ctx0" brushRef="#br0" timeOffset="158661.7568">27058 2346 0,'0'-18'16,"-18"1"0,1 17-1,17 17 16,0 1-15,17-18-16,-17 18 16,18-18-1,0 0 1,-36-18 15,0 0-31,1 1 16,-1 17-16,1 0 15,-1 0 1</inkml:trace>
  <inkml:trace contextRef="#ctx0" brushRef="#br0" timeOffset="159272.4121">26670 3193 0,'0'-18'16,"-18"18"-1,1 0 1,-1 53 0,0-35-16,1 17 0,17 0 15,-18-17-15,1 35 16,17-36-16,0 1 0,0 0 16,17-1-1,-17 1-15,53 17 16,-18-35-16,18 35 15,-17-17-15,16-18 16,-16 0-16,-1 0 16,-17-18-16,-1 1 0,-17-1 15,0 1-15,-17-19 16,17 1-16,-18 17 0,-17-35 16,17 36-16,0-36 15,1 35-15,17 1 16,17-1-1,1 18-15</inkml:trace>
  <inkml:trace contextRef="#ctx0" brushRef="#br0" timeOffset="159798.9389">27640 3298 0,'0'0'0,"-17"0"16,-1 0-16,0 0 16,1 18-1,17 17 1,0-17-16,-18 0 16,18 17-16,0-17 0,0 35 15,18-36 1,-1 1-16,19 17 15,-19-35-15,18 18 0,1-18 16,-1 0-16,-17-18 16,35 0-16,-18 18 15,0-17 1,-17-1-16,-1 18 0,-17-17 16,0-19-16,-17 1 15,-19 0 1,19-1-16,-36 1 15,35 17-15,-17-17 16,17 35-16,1-17 16</inkml:trace>
  <inkml:trace contextRef="#ctx0" brushRef="#br0" timeOffset="202032.7539">2487 10019 0,'0'-18'31,"-18"36"1,18 0-17,0-1-15,0 18 0,0 1 0,0 70 16,0-54-1,0 1-15,-17 18 0,17 0 16,0-19-16,0 90 16,0-90-16,-18 72 15,18-54-15,0 36 16,0-53-16,0 53 16,18-18-1,-18-35-15,0-18 0,17 18 16,1-35-16,0 35 15,-1-53-15,1 35 16,0-35-16,-1 18 16,1-18-1,0 0-15,-1 17 0,36-17 16,-35 0-16,17 0 16,-17 0-16,17 18 0,0-18 15,18 0 1,0 18-16,18-18 15,-18 0-15,-18 0 0,18 0 16,0 0-16,0 0 16,-1 0-16,1 0 0,-17 0 0,70 0 15,-36 0 1,-17 0-16,70 0 16,-52 0-16,0 0 0,-1 0 15,1 0-15,87 0 16,-87 0-16,17 0 0,0 0 15,1 0-15,87 0 16,-70-18-16,-18 18 16,0 0-16,18 0 0,88-18 15,-88 18-15,0 0 16,-18 0-16,124 0 16,-107 0-16,1 0 15,0 0-15,0 0 0,-18 0 16,18 0-16,123 0 15,-123 0-15,106 0 16,-106 0-16,105 0 16,-87 0-16,-36 0 15,35 0-15,-17 0 0,0 0 0,106 18 16,-106-18 0,-1 0-16,107 0 15,-106 0-15,0 0 0,0 0 16,17 0-16,89 0 15,-106 18-15,-1-18 0,1 0 16,0 0-16,106 0 16,-106 0-16,17 0 15,-17 0-15,105 0 16,-87 0-16,-18 0 16,0 0-16,-1-18 0,1 18 0,18 0 15,-18 0-15,229 0 16,-229 0-1,17 0-15,-35 0 0,18 0 16,0-18-16,0 18 16,0 0-16,-1 0 0,89 18 15,-105-18-15,16 0 16,-16 0-16,-1 0 0,106 18 16,-106-18-16,18 0 15,-18 17-15,106-17 16,-106 18-16,1-18 0,-1 18 15,-18-18-15,107 17 16,-107-17-16,1 18 16,88-18-16,-71 0 15,-18 0-15,1 18 0,70-18 16,-71 0-16,54 0 16,-71 17-1,0-17-15,0 0 0,0 0 16,-18 0-16,35 0 15,-34 0-15,34-17 16,-52 17-16,35-18 16,-18 0-16,-17 18 15,-1-17-15,1-1 0,0 0 16,-18 1-16,17-1 16,1 0-16,-18-17 15,0 0-15,0 17 0,18-17 16,-18 0-16,0-36 15,17 36-15,-17-18 16,0 0-16,0 18 0,0-71 16,18 53-16,-18 0 15,0 0-15,18 18 0,-1-71 16,-17 53-16,0 0 16,0 18-16,0-18 15,0 18-15,0-53 16,0 52-16,0-34 15,0 34-15,-17 1 0,-1 0 16,0 17-16,18 1 16,-17 17-16,-1-18 15,0 18-15,18-18 0,-35 18 16,17 0 0,-35 0-16,18 0 15,18 0-15,-72 18 16,36-18-16,1 0 15,-19 18-15,0-18 0,-70 0 16,53 0-16,0 17 16,0-17-16,-18 0 0,-88 0 15,70 0-15,19 0 16,-1 18-16,-18-18 0,1 0 16,-124 0-1,123 0-15,-123 0 16,124 0-16,-1 0 0,1 0 15,-18 0-15,17 0 16,-17 0-16,0 0 0,0 0 0,-141 0 16,141 0-16,0 0 15,-142 0 1,160-18-16,-18 18 0,0 0 16,17 0-16,-140-17 15,123 17-15,17 0 0,-17 0 16,18 0-16,-142 0 15,141 0-15,1 0 16,-18 0-16,17 0 0,-123-18 16,124 18-16,17 0 15,-17 0-15,17-18 0,-123 18 16,105-17 0,18 17-16,-123-36 15,123 36-15,0-17 0,0 17 16,-88-18-16,89 1 15,-107-1-15,106 0 16,0 18-16,0-17 16,1 17-16,-1-18 0,-106 0 15,106 18-15,-88-17 16,71-1-16,-89 0 16,106 18-16,0-17 15,1 17-15,-125 0 16,124 0-16,-17 0 0,17 0 15,-17 0-15,-124 0 16,123 17-16,1-17 16,-1 0-16,18 0 0,-17 18 15,0-18-15,17 0 0,-18 0 16,18 0-16,-17 0 16,17 0-16,18 0 0,-106 18 15,88-18-15,35 0 16,-70 0-16,71 0 15,17 0-15,-18 0 16,36 0-16</inkml:trace>
  <inkml:trace contextRef="#ctx0" brushRef="#br0" timeOffset="315764.3318">22384 8590 0,'17'0'62,"1"0"-46,0 0-16,35 0 16,-36 0-16,1 0 15,17 0-15,36 0 16,-36 0-16,0 0 0,1 0 15,-1 0-15,53 0 16,-35 0-16,-18 0 16,18 0-16,-18 0 0,54 0 15,-36 0-15,-18 0 16,35 0-16,71 18 16,18-18-1,-71 0-15,18 0 0,-18 0 16,18 0-16,106 0 15,-89 0-15,107 17 16,-124-17-16,140 18 16,-122-18-16,-1 18 15,19-18-15,-19 17 0,159-17 16,-141 0-16,0 0 16,159 0-16,-159 0 15,1 0-15,-1 0 0,0-17 16,0 17-16,159 0 15,-159 0-15,-18 0 16,18 0-16,1 0 0,122 0 16,-140 0-16,17 0 15,-18 0-15,1 0 0,123 17 16,-142-17-16,1 0 16,-18 0-16,1 0 0,-19 0 15,36 0 1,-71 0-16,-17 0 15</inkml:trace>
  <inkml:trace contextRef="#ctx0" brushRef="#br0" timeOffset="317027.905">22313 10037 0,'18'0'16,"-1"0"-16,-17-18 16,18 18-16,0 0 15,-1 0-15,1 0 16,17 0-16,1 0 16,-19 0-16,71 0 15,-52 0-15,17 0 0,0 0 16,-1 0-16,54 0 15,-35-18-15,-1 18 16,-17 0-16,36 0 0,52-17 16,-53 17-16,0 0 15,0 0-15,106-18 16,-88 18-16,0 0 16,0 0-16,0 0 0,-1 0 15,1 0-15,0 0 0,123 0 16,-105 0-16,-18 18 15,123-18-15,-106 17 16,1-17-16,141 18 16,-142-18-16,18 0 0,141 0 15,-141 0 1,1 0-16,140 0 16,-159 0-16,18 18 0,0-18 15,-17 0-15,158 0 16,-141 0-16,0 0 0,0 0 15,18 0-15,282 0 16,-282 0 0,141 0-16,-141 0 15,158 17 1,-158-17-16,17 0 0,-17 18 0,176-18 16,-194 0-1,18 0-15,-18 0 0,-17-18 16,-1 18-16,53-17 15,-105-1-15,-18 18 16</inkml:trace>
  <inkml:trace contextRef="#ctx0" brushRef="#br0" timeOffset="327971.4599">25012 11536 0,'0'-18'15,"18"18"32,17 0-31,-17 0-16,-1 0 16,18 0-16,1 0 15,-19 0-15,19-17 0,-1 17 16,35 0-1,-34-18-15,-1 18 0,0 0 16,71 0-16,-53 0 16,0 0-16,0 0 0,0 0 15,17 0-15,71 0 16,-70 0-16,17 0 0,89 0 16,-89 0-16,106 0 15,-88 0 1,-1 0-16,125 0 15,-107 0-15,1 0 0,140 0 16,-123 0 0,1 0-16,157 0 15,-140 0-15,0 0 0,141 0 16,-141 0-16,-1 0 16,1 0-16,176 18 15,-176-18-15,17 0 16,1 17-16,-1-17 0,177 0 15,-159 0-15,176 0 16,-176 0-16,177 18 16,-213-18-16,142 17 15,-176-17-15,-1 0 16,-17 18-16,53-18 16</inkml:trace>
  <inkml:trace contextRef="#ctx0" brushRef="#br0" timeOffset="331520.0191">28840 13070 0,'35'0'0,"0"0"16,0 0-16,89 0 15,-36-17-15,124-1 16,-89 18-16,18-17 16,18 17-16,-18 0 0,194-18 15,-141 18-15,-17 18 16,-1-18-16,1 17 0,158-17 16,-194 18-16,18-18 15,-36 0-15,-17 17 16,-18-17-16,0 18 15,-70-18-15</inkml:trace>
  <inkml:trace contextRef="#ctx0" brushRef="#br0" timeOffset="332305.4338">22595 14781 0,'18'0'15,"35"0"1,0-17-1,0 17-15,0-18 0,35 0 0,0 18 16,18-17-16,0-1 0,158-17 16,-105 17-1,18 18-15,211-17 16,-177 17-16,1 0 16,17 0-16,-17 17 0,17-17 15,0 18-15,-17-18 0,229 18 16,-247-1-16,0-17 15,124-17-15,-195 17 16,-17-18-16,-18 18 16,-17-18-16,-36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you are tackling a new problem for the first time,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 would encourage you to really not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overthink or not make your first system too complicated.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just build something quick and dirty and then use that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help you prioritize how to improve your system</a:t>
            </a:r>
          </a:p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8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119853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Error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9337" y="3824469"/>
            <a:ext cx="8002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Build your first system</a:t>
            </a:r>
          </a:p>
          <a:p>
            <a:pPr algn="ctr"/>
            <a:r>
              <a:rPr lang="en-US" sz="6600" dirty="0"/>
              <a:t>quickly, then iterate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Speech recognition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A2550D4-6F6D-44BC-B5D7-A4E910600766}"/>
              </a:ext>
            </a:extLst>
          </p:cNvPr>
          <p:cNvSpPr/>
          <p:nvPr/>
        </p:nvSpPr>
        <p:spPr>
          <a:xfrm>
            <a:off x="472052" y="1351209"/>
            <a:ext cx="576792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Noisy background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Café noise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Car noise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Accented speech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Far from microphone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Young children’s speech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Stuttering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8933A2C-EE86-4616-9F32-90C239C90334}"/>
              </a:ext>
            </a:extLst>
          </p:cNvPr>
          <p:cNvSpPr/>
          <p:nvPr/>
        </p:nvSpPr>
        <p:spPr>
          <a:xfrm>
            <a:off x="7494174" y="1350820"/>
            <a:ext cx="46978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Set up dev/test set and metric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Build initial system quickly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Use Bias/Variance analysis &amp; Error analysis to prioritize next steps.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9DE7A4F-DC64-41DA-AC1B-9040CF09282C}"/>
                  </a:ext>
                </a:extLst>
              </p14:cNvPr>
              <p14:cNvContentPartPr/>
              <p14:nvPr/>
            </p14:nvContentPartPr>
            <p14:xfrm>
              <a:off x="95400" y="495360"/>
              <a:ext cx="11671560" cy="5131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DE7A4F-DC64-41DA-AC1B-9040CF0928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40" y="486000"/>
                <a:ext cx="11690280" cy="5149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2455898" y="3228257"/>
            <a:ext cx="4411178" cy="32008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Guideline:</a:t>
            </a:r>
          </a:p>
          <a:p>
            <a:r>
              <a:rPr lang="en-US" sz="5400" dirty="0"/>
              <a:t>Build your first system quickly, then iterate</a:t>
            </a:r>
          </a:p>
        </p:txBody>
      </p:sp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</TotalTime>
  <Words>62</Words>
  <Application>Microsoft Macintosh PowerPoint</Application>
  <PresentationFormat>寬螢幕</PresentationFormat>
  <Paragraphs>24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Century Schoolbook</vt:lpstr>
      <vt:lpstr>新細明體</vt:lpstr>
      <vt:lpstr>Arial</vt:lpstr>
      <vt:lpstr>Office Theme</vt:lpstr>
      <vt:lpstr>Error Analysis</vt:lpstr>
      <vt:lpstr>Speech recognition example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166</cp:revision>
  <dcterms:created xsi:type="dcterms:W3CDTF">2017-07-10T20:19:53Z</dcterms:created>
  <dcterms:modified xsi:type="dcterms:W3CDTF">2018-07-13T01:05:57Z</dcterms:modified>
</cp:coreProperties>
</file>