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66144"/>
  </p:normalViewPr>
  <p:slideViewPr>
    <p:cSldViewPr snapToGrid="0" snapToObjects="1">
      <p:cViewPr varScale="1">
        <p:scale>
          <a:sx n="61" d="100"/>
          <a:sy n="61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40:56.87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5221 0,'0'0'16,"18"71"-16,-1-18 0,1 17 16,0 1-16,-1 17 0,36 88 15,-18-17 1,1-35-16,-36-54 15,0-52-15,-18-18 16,-17-88 0,0 35-1,-18-89-15,35 72 16,-17-106-16,17 87 16,18-87-16,18 123 15,52 0 1,-34 35-16,16 18 0,1 0 15,0 18-15,18 35 16,-36-18-16,18 54 16,-53-54-16,18 0 15,-18 0-15,-18 1 0,-35 17 16,18-36-16,-36 1 16,36-18-16,-18 0 15,0-18-15,18 18 16,17 0-16</inkml:trace>
  <inkml:trace contextRef="#ctx0" brushRef="#br0" timeOffset="352.5784">16210 5927 0,'18'17'16,"-36"-34"-16,53 34 16,1-52-16,-19 17 15,19-35-15,-36 36 16,0-36-16,0 35 16,-18 1-16,0-1 15,-35 0 1,18 18-16,-18 36 0,36-19 15,-36 36-15,53-18 16,0 1-16,17 34 16,1-34-16,35-1 15,-18-17-15,0-1 16,18-17-16,36 0 16,-54 0-16,53-17 15</inkml:trace>
  <inkml:trace contextRef="#ctx0" brushRef="#br0" timeOffset="773.9885">16633 5891 0,'0'0'16,"-52"36"-16,34-19 0,-17 54 15,35-53-15,0 34 16,17-16-16,1-19 0,35-17 16,-36 0-1,54-17-15,-53-19 16,35-34-16,-36 35 16,1-71-16,-18 53 15,0-53-15,-35 53 16,-18-70-1,17 70-15,-52-35 16,53 52-16,0 19 16,17 17-16,-17 35 15,35 18-15,35 53 16,-17-36-16,35 54 16,-18-71-16,0-1 15,0-16-15,1 17 0,-1-18 16,53 18-16,-70-53 15,35 18-15,-36-1 16</inkml:trace>
  <inkml:trace contextRef="#ctx0" brushRef="#br0" timeOffset="1067.4523">16916 5927 0,'17'0'16,"1"0"-1,0 0-15,-1 0 16,1-18-16,0 0 0,17 1 16,-18-1-16,-17 0 15,0 1 1,-17 17-16,-1-18 16,1 18-16,-1 0 15,0 18 1,1-1-16,17 36 15,0-35-15,17 35 16,1-35-16,0-1 16,17-17-16,18 18 15,-18-18-15,36 0 16</inkml:trace>
  <inkml:trace contextRef="#ctx0" brushRef="#br0" timeOffset="1396.1021">17410 5680 0,'0'0'16,"-53"17"-16,35 1 0,-17 35 15,17-35-15,18 34 16,18-34-16,35 17 15,-18-35-15,36 36 16,-36-36 0,18 17-16,-36 1 15,-17 0-15,-17-1 16,-36 1 0,18-18-16,-54 18 15,54-18-15,0 0 16,17 17-16,0-17 15,1 0-15,34 0 16</inkml:trace>
  <inkml:trace contextRef="#ctx0" brushRef="#br0" timeOffset="2603.0641">17762 5750 0,'18'0'32,"0"0"-32,52 0 15,-35 0-15,18-17 0,18-1 16,-53 0 0,17 18-16,-17-35 15</inkml:trace>
  <inkml:trace contextRef="#ctx0" brushRef="#br0" timeOffset="2812.8258">17815 5380 0,'0'18'16,"18"52"-1,-18-35-15,18 18 0,-18 0 16,17 35-1,-17-52-15,18 17 0,-1-1 16,-17-16-16,18-19 16,0 19-16,-1-19 15,1-17-15</inkml:trace>
  <inkml:trace contextRef="#ctx0" brushRef="#br0" timeOffset="3060.1423">18133 5962 0,'0'18'0,"0"17"16,0-17-16,0-36 31,0-35-15,0 18-16,0-1 15,17-34 1,-17 35-16,18-1 0,-18 19 15,18-1-15,-1 18 0,1-18 16,0 18-16,-1 0 16,1 18-16,17 0 15</inkml:trace>
  <inkml:trace contextRef="#ctx0" brushRef="#br0" timeOffset="3230.5945">18486 5838 0,'0'36'16,"0"-72"-16,17 89 0,-17-35 0,18 17 15,-18-17 1,17-18-16,-17-18 16,-17 1-1,-1-19-15</inkml:trace>
  <inkml:trace contextRef="#ctx0" brushRef="#br0" timeOffset="3346.9977">18380 5627 0,'17'0'16,"1"17"-16,17 1 16,-17-18-16,0 0 15</inkml:trace>
  <inkml:trace contextRef="#ctx0" brushRef="#br0" timeOffset="3937.9643">18803 5750 0,'0'0'0,"-18"0"0,1 18 16,-18 0-1,35-1-15,-18 36 16,18-35-16,0-1 0,18 1 15,-18 0-15,17-1 16,36-17-16,-35 0 16,17-35-16,-17 17 15,-1 1-15,-17-1 0,0 0 16,0-17-16,-17 18 16,-1-1-1,18 0-15,-18 18 16,18 18 15,18 0-31,0-1 16,-1 1-16,1-1 0,0-17 15,-18 18-15,17-18 0,1 18 16,-18-36 15,0 0 0,17 1-31,1 17 16,0 0-16,-1-18 16,1 18-16,0-17 31,-1 17-15,-17-18-16,18 0 15,-18 1-15,18 17 16,-1 0-16,1 0 15,-18 17-15,35 19 16,0-19 0,1 18-16,-1-17 15,-17-18 1</inkml:trace>
  <inkml:trace contextRef="#ctx0" brushRef="#br0" timeOffset="4259.629">19614 5627 0,'-35'0'16,"70"0"-16,-87 0 0,34 0 15,0 17-15,1-17 0,-1 53 16,18-35-16,18 17 15,17 1-15,-17-19 0,52 18 16,-35-35 0,18 36-16,-35-36 15,-18 35-15,0-17 16,0-1-16,-53 1 16,-18 17-1,54-35-15,-18 0 0,-1 18 16,1-18-16,17 18 15</inkml:trace>
  <inkml:trace contextRef="#ctx0" brushRef="#br0" timeOffset="7259.3199">16175 7038 0,'0'0'0,"-18"-18"0,18 1 0,-17-19 15,-36 1 1,0 35-16,17 0 15,19 18-15,-54 35 16,18 35 0,36-35-16,-1 0 0,18 53 15,0-54-15,71 37 16,-18-54-16,-18 0 16,88 0-16,-70-17 15,71 0-15,-71-18 16,35-18-16,-35 0 15</inkml:trace>
  <inkml:trace contextRef="#ctx0" brushRef="#br0" timeOffset="7686.2644">16528 7285 0,'-53'0'15,"17"18"-15,-34 34 16,52-34-16,-17 53 15,17-36-15,36 0 0,17 36 16,1-54-16,34 1 16,-17-18-16,35-18 15,-53 18 1,18-53-16,-35 36 16,0-1-16,-18-17 0,-18 17 15,18 1-15,-35-19 16,35 19-16,-18 17 15,0 0-15,18 17 16,0 1-16,18 35 16,0-35-16,17 17 15,0-18-15,1-17 16,-19-17-16,19-1 16,-36 1-16,0-36 15,0 17-15,0-34 16,-18 52-16,18-17 15,0 17-15,18 1 16,-1 17 0,1 0-16,-1 17 0,1-17 0,17 18 15</inkml:trace>
  <inkml:trace contextRef="#ctx0" brushRef="#br0" timeOffset="8380.2652">17427 7267 0,'0'0'15,"-53"0"-15,18 0 0,-36 0 16,36 18-16,0-18 16,0 35-16,17-17 15,36 17-15,-1-17 16,36 17-1,-18-17-15,71 17 16,-70-17-16,34-1 16,-52-17-16,-1 18 15,-17-1-15,-17 1 0,-1 0 16,1-1-16,-36 1 0,-18 0 16,18-1-16,-17-17 15,52 18-15,-17-18 16,17 0-1</inkml:trace>
  <inkml:trace contextRef="#ctx0" brushRef="#br0" timeOffset="9331.2193">16263 8431 0,'18'-53'0,"-36"106"0,36-123 16,-54 35-16,1 17 15,-35 18-15,34 0 16,-52 35 0,35 0-16,0 54 15,36-54-15,17 53 16,17-35-16,19-18 0,52 54 16,-35-54-16,53 18 15,-54-18 1,19 0-16,-53 1 15,-18-1-15,-18-18 16,-70 19 0,53-1-16,-18-35 0,17 18 15,1-18-15,0 0 0,-1 0 16,19 0-16,-1-18 0,1-17 16</inkml:trace>
  <inkml:trace contextRef="#ctx0" brushRef="#br0" timeOffset="9510.8274">16510 8784 0,'71'0'0,"-142"0"0,177 0 16,-18 0-16,-53-17 16,1 17-16,-1-18 15,0 18-15,-17-18 0,-1 18 16,19-17-16,-36-1 15,0 0-15</inkml:trace>
  <inkml:trace contextRef="#ctx0" brushRef="#br0" timeOffset="9686.5285">16686 8467 0,'0'0'16,"18"123"-16,-18-70 0,0 18 15,18 34 1,-18-52-16,35 36 16,-35-54-16,18-18 0,-1 1 15,36-18-15</inkml:trace>
  <inkml:trace contextRef="#ctx0" brushRef="#br0" timeOffset="9933.2336">16986 8943 0,'18'70'16,"-18"-52"-16,53 17 15,-18-35-15,36 18 16,-36-36-16,0 1 16,0-1-16,-17 0 0,-18-34 15,0 34-15,-35-35 16,0 35-16,-1-17 15,-34 17 1,34 1-16,-16 17 16,52 17-16,0 1 15</inkml:trace>
  <inkml:trace contextRef="#ctx0" brushRef="#br0" timeOffset="10310.906">17392 9049 0,'0'0'15,"18"106"-15,-18-71 0,17 53 16,1-53-16,17 18 16,-35-35-1,0-36-15,0 1 16,-35-54-16,17 36 15,1-18-15,-1-53 16,18 35-16,-18-52 16,18 52-16,18 19 15,17 16-15,1 1 0,-1 35 16,53-18-16,-70 36 16,35 35-1,-36-18-15,-17 36 16,-17-54-16,-54 36 15,36-35-15,-18-18 16,18 18-16,-18-18 0,-18 0 16,53 0-16,1 0 15,17-18-15</inkml:trace>
  <inkml:trace contextRef="#ctx0" brushRef="#br0" timeOffset="12446.1792">18662 8520 0,'0'0'15,"-18"-18"-15,1 0 0,-19 1 16,-17-1-1,36 18-15,-18 35 16,17-17-16,0 0 16,18 17-16,0 35 15,18-52-15,35 35 16,-18-35-16,36-1 16,-36 1-16,0 0 0,1-1 15,-36 1 1,-18-1-1,0-17-15,-35 36 16,18-36-16,-18 0 16,35 0-16,18-18 15,0 0-15,0 1 16,36-1-16</inkml:trace>
  <inkml:trace contextRef="#ctx0" brushRef="#br0" timeOffset="12562.7409">18662 8749 0,'0'0'15,"53"-35"-15,-18 35 0,18-18 16,-35 18-16,17 35 15,-17-17-15,-1 0 16,-17 17-16,36 0 16,-36-17-16,17-1 15,1-17-15,-1 18 0</inkml:trace>
  <inkml:trace contextRef="#ctx0" brushRef="#br0" timeOffset="12691.183">18909 8520 0,'0'0'0,"35"17"16</inkml:trace>
  <inkml:trace contextRef="#ctx0" brushRef="#br0" timeOffset="13119.9818">19121 8678 0,'0'0'16,"-36"18"-16,36 0 0,0 17 15,0-17-15,0 17 16,18-18-16,0-17 0,34 36 15,-34-36-15,17 17 16,-17-34-16,-18-1 16,0 0-1,0 1-15,-18-18 16,1 17-16,-1 0 16,18 36-1,0 0-15,18-1 0,-1 18 16,19 36-1,-19-36-15,36 36 16,-53-36-16,18 0 0,-36 18 16,18-35-16,-17 0 15,-19-1-15,1 1 0,-36 0 16,36-18-16,-35 0 16,34 0-16,19-18 15,-1 0-15,0 1 16,18-19-16</inkml:trace>
  <inkml:trace contextRef="#ctx0" brushRef="#br0" timeOffset="13437.0228">19385 8767 0,'0'0'16,"18"70"-16,-18-35 0,0 1 15,17-19-15,-17 1 0,0 0 16,18-36 0,-18-35-1,0 35-15,0-70 16,18 53-16,-1-18 16,1 35-16,0 1 15,17-1-15,-17 36 16,-1 35-1,1-18-15,-1 18 16,-17-18-16,0 0 0,18-17 16,0 35-1,-1-53-15,1 0 16</inkml:trace>
  <inkml:trace contextRef="#ctx0" brushRef="#br0" timeOffset="13698.6229">20020 8608 0,'-17'-18'16,"34"36"-16,-52-36 0,0 36 15,17-18-15,0 35 16,18 0-16,0 1 0,18-19 16,53 54-1,-36-54-15,18 1 16,-18 17-16,18 1 0,-35-19 15,-18 1-15,-18 0 16,-35-1-16,18-17 16,-36 0-1,36 0-15,-18 0 16,18 0-16</inkml:trace>
  <inkml:trace contextRef="#ctx0" brushRef="#br0" timeOffset="14960.2927">15998 9790 0,'18'0'15,"35"0"1,0 0-16,0 0 0,17 0 16,1 0-16,70-18 15,-70 0-15,34 18 16,-69-17-16,-19 17 16,1 0-16</inkml:trace>
  <inkml:trace contextRef="#ctx0" brushRef="#br0" timeOffset="15132.4362">16387 9878 0,'0'88'15,"0"-176"-15,17 229 0,1-71 16,-1-34-16,19 34 16,-1-52-16,0 35 15,-17-53-15,-18 17 16,18-17-16</inkml:trace>
  <inkml:trace contextRef="#ctx0" brushRef="#br0" timeOffset="15618.429">16722 10354 0,'0'-18'16,"-18"1"-1,0-1-15,18 0 16,-17 1-16,17-1 0,0 1 16,0-1-16,17 0 15,19-17 1,-1 17-16,36 1 16,-36-1-16,35 0 15,-34 1-15,17 17 16,-36 0-16,-34 17 15,-1 1 1,-17 0-16,-18 35 16,17-18-16,19 18 15,17-36-15,0 19 16,17-19-16,1-17 16,17 0-16,18 0 15,-35-17-15,35-19 16,-36 19-16,-17-1 0,0-35 15,-17 36 1,-18-1-16,17 18 16,18 18-1,0-1 1,0 1-16,18 0 0,34 17 16,-34-35-16,53 17 15,-54 1-15,1-18 16</inkml:trace>
  <inkml:trace contextRef="#ctx0" brushRef="#br0" timeOffset="15982.8268">17286 9719 0,'-35'0'0,"70"0"0,-88 18 16,36 17-16,-1-17 16,18 35-16,0-18 0,0 71 15,18-53-15,17-18 16,18 53-16,-18-53 16,18 18-16,-53-35 15,18 17 1,-36-35-16,-17 0 15,-1-18-15,-17 1 16,36-1-16,-1-17 16,18 17-16,0 1 15,18-1-15,35 0 16,-36 18-16,19 0 16,-1 0-16,-17 0 15,35 0-15</inkml:trace>
  <inkml:trace contextRef="#ctx0" brushRef="#br0" timeOffset="16250.2684">17621 9790 0,'0'-71'16,"0"142"-16,-17-160 0,-1 54 0,0 17 15,-17 36 1,17 0-16,1 17 16,17 18-16,0-18 0,0 36 15,0-18-15,17 0 0,1 70 16,0-70-16,-1-18 16,-17 1-16,18-1 0,0 0 15,-18-17-15,0-1 0,-18 1 16,0-18-16</inkml:trace>
  <inkml:trace contextRef="#ctx0" brushRef="#br0" timeOffset="16467.6674">17533 10160 0,'0'0'16,"35"18"-16,1-18 0,-19 0 15,1 0-15,17 0 0,0 17 16,-17-17-1,-18 18 1,0 0 0,0-1-16,0 1 15,0-1-15,18 1 16,-1-18-16,1 0 16</inkml:trace>
  <inkml:trace contextRef="#ctx0" brushRef="#br0" timeOffset="16556.3511">17762 10160 0,'0'0'16,"-17"-35"-16,17 17 0,0-17 16,0 17-16,0 1 15</inkml:trace>
  <inkml:trace contextRef="#ctx0" brushRef="#br0" timeOffset="16762.2406">17956 10125 0,'0'0'0,"-17"17"0,-1 19 15,0-19-15,18 36 16,18-35-16,17-1 16,1 1-1,-19-18-15,19 0 0,-1 0 16,-17 0-16,-18-18 15</inkml:trace>
  <inkml:trace contextRef="#ctx0" brushRef="#br0" timeOffset="17288.9693">18891 9631 0,'0'0'0,"18"17"15,0 54 1,-1-18-16,1 70 16,-1-52-16,1 0 0,0-1 15,-1-17-15,1-18 0,0 36 16,-1-36-16,1 0 15,0-35-15,-1 0 16,1-17-16,-1-1 16</inkml:trace>
  <inkml:trace contextRef="#ctx0" brushRef="#br0" timeOffset="17411.989">19244 10195 0,'0'0'16,"18"18"-16,-18 0 0,17-1 15,1 1-15,-18-1 16,18-17 0</inkml:trace>
  <inkml:trace contextRef="#ctx0" brushRef="#br0" timeOffset="17872.6733">19491 10125 0,'0'17'16,"0"1"-16,0 0 15,-18 17 1,18 0-16,0 0 15,0-17-15,0 17 16,18-17-16,0-18 16,-1 0-16,1 0 15,0 0-15,-18-18 16,17 1-16,-17-1 16,0 36-1,0 52 1,0-17-16,18 35 15,-18-35 1,17 18-16,-17-36 0,0-17 16,0-1-16,-17 1 15,17 0-15,-53-18 16,18 0-16,-18-36 16,17 19-16,19-1 15,-18-52-15,35-19 16,0 37-16</inkml:trace>
  <inkml:trace contextRef="#ctx0" brushRef="#br0" timeOffset="18196.4832">19667 9825 0,'18'123'0,"-36"-246"0,54 299 16,-36-123-16,17 0 0,1 0 15,-18-18-15,18 1 0,-1 16 16,1-52 0,-18 18-16,17-18 15,-17-18 1,0-17 0,0 0-16,0 0 0,18 35 15,-18-18 1,18 36-16,-18 17 15,0-17-15,17-1 16,1 1 0,-18-1-16,35-17 15,-17 0-15,0-17 16,-1 17-16</inkml:trace>
  <inkml:trace contextRef="#ctx0" brushRef="#br0" timeOffset="18324.2462">19967 10125 0,'36'0'16,"-72"0"-16,107 0 0,-54-18 0,36 18 16,-17-18-16,-19 1 15,36-1-15,-35 1 16,-18-1-16</inkml:trace>
  <inkml:trace contextRef="#ctx0" brushRef="#br0" timeOffset="18478.6667">20108 9843 0,'0'0'0,"18"70"16,0-17-16,-1 0 0,-17-18 15,18 18-15,0 0 0,-18 0 16,17-18-16,-17 0 0,18 1 16,-1-19-16,1-17 0,0 18 15,-1-18-15</inkml:trace>
  <inkml:trace contextRef="#ctx0" brushRef="#br0" timeOffset="18675.3517">20391 10089 0,'-18'18'0,"0"0"16,18 35 0,0-18-16,0-17 0,18-1 15,0 18-15,17 1 16,-18-36-16,1 17 15,-36 1-15,-34-18 16,-1 18-16,0-18 16,-53 17-1</inkml:trace>
  <inkml:trace contextRef="#ctx0" brushRef="#br0" timeOffset="18902.0913">19173 9843 0,'-17'-18'0,"34"36"0,-34-18 15,17 17 1</inkml:trace>
  <inkml:trace contextRef="#ctx0" brushRef="#br0" timeOffset="19397.586">16828 10883 0,'0'0'0,"0"18"16</inkml:trace>
  <inkml:trace contextRef="#ctx0" brushRef="#br0" timeOffset="19681.1798">16863 11359 0,'0'0'0,"17"18"32,1-18-17,0 0-15</inkml:trace>
  <inkml:trace contextRef="#ctx0" brushRef="#br0" timeOffset="19792.5541">16863 11659 0</inkml:trace>
  <inkml:trace contextRef="#ctx0" brushRef="#br0" timeOffset="20126.7178">16880 11113 0,'0'-18'16,"18"36"15</inkml:trace>
  <inkml:trace contextRef="#ctx0" brushRef="#br1" timeOffset="30508.1251">4939 6562 0,'0'17'31,"0"19"-15,0-1-16,18 35 16,-18-17-16,17-17 15,1 69 1,-18-52-16,17 71 0,-17-54 16,0 54-16,0-71 15,-17 17-15,17 1 16,0-1-16,0 54 15,17-71-15,-17 0 16,0-18-16,18 0 0,-18 1 0,18-19 16,-1 1-16,1-18 15,17 0-15,-17 0 16,17-18-16,36 1 16,17-19-1,-53 36-15,18-17 0,88 17 16,-88-18-16,88 18 15,-88-18-15,71 1 16,-71 17-16,-18-18 16,18 18-16,-36 0 15,19 0-15,-1 0 16,-17-18-16,-1 18 0,1 0 16,0 0-16,-18-17 15,0-1 1,-18-17-16,18 0 15,-18-1-15,18-52 16,0 35-16,0-70 16,0 52-16,0 1 15,-17-71 1,17 70-16,0 0 0,0 19 16,0 16-16,0 1 0,0 0 15,0 17-15,0-35 16,0 36-16,0-1 15,0 0-15,0-17 16,0 17-16,0 1 0,-53-19 16,17 19-16,-69-1 15,34 18-15,-123 18 16,88-18-16,0 17 16,1 1-16,-90 0 15,107-1-15,-53 1 16,106 0-16,-18-18 15</inkml:trace>
  <inkml:trace contextRef="#ctx0" brushRef="#br1" timeOffset="31337.3472">5627 8767 0,'-18'0'16,"18"17"0,18 1-16,-18-1 15,0 19-15,17-1 16,-17 88-16,18-34 16,-18 122-1,18-87-15,-18 193 16,0-158-16,-18 176 15,18-176-15,0 0 0,-18 88 16,18-142-16,-17 1 16,17 0-16,0-18 0,0-17 15,0-18-15,0 0 0,0-18 16,0 0 0</inkml:trace>
  <inkml:trace contextRef="#ctx0" brushRef="#br1" timeOffset="32176.4247">5891 8731 0,'0'0'0,"18"18"15,17 0 1,1-18-16,52 17 16,-35-17-1,0 0-15,17 0 0,107 0 16,-89 0-16,141 0 15,-105 0-15,-1 0 16,159-17-16,-141-1 16,194 18-16,-158-18 15,-1 18-15,177 0 16,0-17 0,-177 17-16,1 0 0,158-18 15,-177 18 1,283 18-16,-299-18 15,105 0 1,-142 17-16,89-17 16,-123 0-16,17 18 15,-17-18-15,17 18 0,-35-18 16,17 0-16,-17 17 0,35 1 16,-52-18-16,17 17 15,-36-17 1,-17-17 15,18-1 16,0 18-31,-1-17-16,18-1 15,-17 18 1,0-18-1,-36 18 17</inkml:trace>
  <inkml:trace contextRef="#ctx0" brushRef="#br1" timeOffset="32483.4913">11518 8714 0,'0'17'15,"18"-17"1,-1 18-16,19 0 16,17-18-1,0 0-15,-18 0 16,71-18-16,-53 18 16,52 0-16,-52-18 15,-17 18-15,17 0 0,17 0 16,-52 0-16,-1-17 15,1 17-15,0 0 0,-18-18 16,-18 18 15,36 0 1,-1 0-17</inkml:trace>
  <inkml:trace contextRef="#ctx0" brushRef="#br1" timeOffset="32868.3293">12277 8802 0,'17'17'15,"-34"-34"-15,34 52 0,-17-17 0,0 52 16,0-34-16,18 69 15,-18-52 1,0 18-16,0-1 0,-18 177 16,18-70-1,-17 17 1,17-106-16,0 106 16,0-88-16,0 88 15,0-106-15,17 106 16,1-106-16,0 89 15,-1-107-15,-17 18 16,0-17-16,18 0 0,-18 52 16,0-88-1,18 53-15,-18-70 16,0 17-16,0-17 16,0 0-16,0-36 15,0 0 1</inkml:trace>
  <inkml:trace contextRef="#ctx0" brushRef="#br1" timeOffset="34095.2249">5662 11536 0,'0'53'16,"0"-36"-16,0 1 0,18 35 16,-18-35-1,17 17-15,1 0 16,0-17-16,-18-1 16,0 1-16,0 0 15,0-1 1,17-17-16,1 18 15,17 0 1,-17-18-16,35 17 16,-18-17-16,53 18 15,-35-18-15,71 0 16,-36 18-16,71-18 16,-54 0-16,107 17 15,-106 1-15,158-1 16,-122-17-16,140 0 15,-123 0-15,140 0 16,-157 0 0,104 18-16,-122-18 15,141 0-15,-124 18 16,0-18-16,18 0 0,-18 0 16,176 0-16,-158 0 15,176 17 1,-176-17-16,0 0 0,105 18 15,-140-18-15,-19 0 16,107 18-16,-124-18 16,53-18-16,-70 18 15,17-18-15,-53 18 16,1 0-16,-1-17 16,-17 17-16,17 0 15,-17 0-15,-1 0 47,1 0-31,-18-18-1,17 18-15,1 0 0,0 0 16,-18-18 0</inkml:trace>
  <inkml:trace contextRef="#ctx0" brushRef="#br1" timeOffset="34608.0683">11800 11942 0,'0'0'0,"18"0"16,17 0-16,1 0 16,-1 0-16,35 0 15,-17-18-15,36 18 16,-54 0-16,18-18 16,-18 18-16,18-17 0,35-1 15,-53 0-15,36 1 16,-53-1-16,-1 0 15,1 18-15,-18-17 16,-18 17 0,1-18-16,-1 1 15,-17-1-15,35 0 16,-18 1-16,18-19 0,-18 19 16,1-54-1,-1 53-15,1-17 16</inkml:trace>
  <inkml:trace contextRef="#ctx0" brushRef="#br0" timeOffset="46970.6178">6227 13176 0,'17'0'47,"1"18"-31,-1 0-1,36 34-15,-17-16 16,34 52-16,-17-53 15,53 36-15,-71-36 16,71 36 0,-53-54-16,18 36 15,-36-35-15,18-1 16,-36-17-16,19 18 16,-54-18-16</inkml:trace>
  <inkml:trace contextRef="#ctx0" brushRef="#br0" timeOffset="47270.7455">6756 13088 0,'-36'18'16,"72"-36"-16,-107 53 0,54 1 15,-54 34-15,53-35 16,-17 1-16,0 17 0,-18 35 16,35-53-16,1 18 15,-36 18 1,35-1-1,0-52-15,18 17 0</inkml:trace>
  <inkml:trace contextRef="#ctx0" brushRef="#br0" timeOffset="47892.0222">7108 12753 0,'0'-18'0,"0"1"31,0 34 0,-17 19-15,-1-1-16,18 18 15,-17-36-15,17 54 16,0-36-16,0-17 16,17 35-16,1-36 15,-1 19-15,1-36 16,35 17-1,-18-17-15,-17-17 16</inkml:trace>
  <inkml:trace contextRef="#ctx0" brushRef="#br0" timeOffset="48087.1856">7320 12912 0,'0'35'16,"0"-70"-16,0 88 0,18-18 16,-18-17-16,17-1 15,-17 1 1,18-18-16,0 0 16</inkml:trace>
  <inkml:trace contextRef="#ctx0" brushRef="#br0" timeOffset="48243.239">7267 12682 0,'0'18'16,"18"-18"15,0 18-31</inkml:trace>
  <inkml:trace contextRef="#ctx0" brushRef="#br0" timeOffset="48466.8948">7461 12577 0,'36'35'15,"-72"-70"-15,89 87 16,-18-34-16,-17 17 0,17 36 16,-17-36-16,0 53 15,-1-52-15,-17 52 16,0-53-16,-35 36 16,17-36-16</inkml:trace>
  <inkml:trace contextRef="#ctx0" brushRef="#br0" timeOffset="51219.842">23354 4198 0,'0'-35'0,"0"17"16,0 1-1,0-1-15,-18 18 16,18 18-1,0 17-15,0 18 16,0-18-16,18 71 16,0-53-16,-1-18 15,18 0-15,-17 1 0,53-1 16,-36-35-16,35 0 16,-34-35-16,-1 17 15,-17-17-15,-1-1 0,-17 1 16,0 0-16,0-36 15,0 36-15,-17 0 16,17 17-16,-18 18 16,18 18-16,0-1 15,18 72 1,-1-37-16,1 1 0,17 18 16,1 35-16,-19-53 15,18 53-15,-17-71 16,-18 0-16,0 0 0,-18-17 15,-17 17-15,0-17 16,0-18-16,-1 0 16,-70 0-16,54 0 15,-37-35-15,54 17 16,17 0-16,1 1 0,-1-1 16,18-35-16</inkml:trace>
  <inkml:trace contextRef="#ctx0" brushRef="#br0" timeOffset="51808.5326">23954 3598 0,'0'0'0,"-18"0"16,0 0-1,1 0-15,-1 36 16,0-19-16,1 1 0,-1 35 16,18-18-16,0 36 15,0-36-15,18 35 16,-1-52-16,1 17 15,0 1-15,-1-19 16,19 19-16,-19-19 16,1 1-16,0 0 0,17-18 15</inkml:trace>
  <inkml:trace contextRef="#ctx0" brushRef="#br0" timeOffset="52003.1576">24148 3916 0,'0'53'0,"0"-106"0,17 123 16,-17-52-16,18 17 15,0-17-15,-18 0 0,17-1 16,1-17-1</inkml:trace>
  <inkml:trace contextRef="#ctx0" brushRef="#br0" timeOffset="52142.4879">24077 3739 0,'0'-17'0,"0"34"0,18-34 15</inkml:trace>
  <inkml:trace contextRef="#ctx0" brushRef="#br0" timeOffset="52371.0106">24289 3563 0,'35'53'0,"-70"-106"0,105 124 16,-34-36-16,-19 0 0,19 0 15,16 36-15,-34-18 16,0 17-16,-18-34 16,-18 52-1,18-35-15,-53 35 16,36-53-16</inkml:trace>
  <inkml:trace contextRef="#ctx0" brushRef="#br0" timeOffset="55968.2841">23424 5468 0,'0'-18'47,"0"36"-16,-17 0-15,-1-1-16,1 1 0,-1 35 15,18-18-15,0 0 16,0 1-16,0 52 15,18-53-15,52 53 16,-35-52-16,1-1 16,17 0-16,-1-17 0,1 0 15,0-1-15,53-17 16,-53 0-16,35-35 16,-52 17-16,-1-17 15,-35 17-15,17-17 0,-34-36 16,-1 36-16,-35-53 15,18 35-15,-36-53 16,36 71-16,-53-18 16,53 18-16,-1 35 15,-17 0-15,18 0 16,-35 17-16,34 1 16,1 35-16</inkml:trace>
  <inkml:trace contextRef="#ctx0" brushRef="#br0" timeOffset="56851.5023">23583 6826 0,'0'-17'16,"0"34"31,0 19-31,0-1-16,0 53 15,0-35-15,18 53 16,-18-53-16,17 0 15,1 52 1,-18-69-16,18 34 16,-1-34-16,1-1 15,0-18-15,-1-17 16,-17 18-16,18-18 16</inkml:trace>
  <inkml:trace contextRef="#ctx0" brushRef="#br0" timeOffset="58392.558">23724 8396 0,'0'-35'16,"0"17"-16,0 1 0,0-19 16,0 19-16,-17 17 15,17-36 1,-18 36-16,18 36 31,0 52-31,0-18 16,0 54-16,18-54 15,-18-17-15,17 53 16,1-71-16,0 18 16,-18-35-16,17 17 15,1-35-15,-18 18 16,0-36-1</inkml:trace>
  <inkml:trace contextRef="#ctx0" brushRef="#br0" timeOffset="59199.6663">23742 9719 0,'0'0'0,"0"-18"16,-18 1-1,1-1-15,-19 18 16,19 0-16,-36 35 15,0 36-15,18-18 16,17 0-16,-17 70 16,35-70-16,35 88 15,0-88-15,71 53 16,-53-71-16,106 1 16,-89-36-16,71-18 15,-88 0-15,53-70 16,-71 35-16,-17 0 15,-18-17-15,0 17 0,-18-18 16,-70-70 0,18 71-16,17-1 0,-106-35 15,36 71 1,52 35-16</inkml:trace>
  <inkml:trace contextRef="#ctx0" brushRef="#br0" timeOffset="72775.2334">23724 10936 0,'0'-18'16,"18"18"-1,-18 18 16,0 0-15</inkml:trace>
  <inkml:trace contextRef="#ctx0" brushRef="#br0" timeOffset="72906.7427">23777 11042 0</inkml:trace>
  <inkml:trace contextRef="#ctx0" brushRef="#br0" timeOffset="73036.3571">23813 11148 0,'0'17'0,"0"1"31</inkml:trace>
  <inkml:trace contextRef="#ctx0" brushRef="#br0" timeOffset="73167.9504">23848 11307 0,'0'17'16,"0"1"0</inkml:trace>
  <inkml:trace contextRef="#ctx0" brushRef="#br0" timeOffset="73313.5447">23865 11536 0,'0'0'16,"-17"17"-1</inkml:trace>
  <inkml:trace contextRef="#ctx0" brushRef="#br0" timeOffset="76250.4139">24818 5398 0,'0'-18'16,"18"0"0,17 1-1,-18-1-15,54 18 16,-36 0 0,18 35-16,-17-17 15,-1 0-15,0 17 0,-17 0 16,35 18-16,-36-18 15,1 36 1,0-18-16,-18 53 16,0-36-16,0 54 15,0-54-15,0 89 16,0-89-16,0 1 0,17 70 16,1-88-1,17 71-15,-17-54 16,17 36-16,0-53 15,36 17-15,-18-34 16,-18-1-16,18-17 16,-18 17-16,18-18 0,35 19 15,-52-19-15,52 19 16,-53-36-16,0 17 16,-17-17-16,0 0 15,-36 0 1,-17 0-1,17 0-15,-17 0 16,0 0-16,17 0 16,-53 18-16,54 0 15,-54 35-15,54-18 16,-36 35-16,35-17 16,-17 53-16,17-35 15,0 52 1,18-52-16,-17 87 15,17-69-15,0 87 16,0-88-16,0 106 16,0-88-16,0 123 15,0-105-15,17 105 16,-17-105-16,36 70 16,-19-89-16,19 72 15,-19-89-15,1 88 16,0-105-16,-1 0 15,-17-1-15,0-17 16,0 53-16,0-71 16,-35 36-16,0-54 15,-36 19-15,18-19 16,-53 19-16,71-36 16,-71 35-16,53-35 15,-53 17 1,71-17-16,0 0 15</inkml:trace>
  <inkml:trace contextRef="#ctx0" brushRef="#br0" timeOffset="77929.4904">28011 4128 0,'0'-36'16,"17"36"-16,-17-17 16,0 34-1,-17 19 1,-1 52-16,0-35 16,18 52-1,0-34-15,0-18 0,0 0 16,18 0-16,35 35 15,-36-53-15,54 36 16,-36-71-16,36 17 16,-36-17-16,0 0 0,1-17 15</inkml:trace>
  <inkml:trace contextRef="#ctx0" brushRef="#br0" timeOffset="78246.152">28646 4145 0,'0'18'0,"0"-1"16,-18 1-16,0 35 15,1-18-15,17 1 16,-18-19-16,18 36 15,0-18-15,18-17 0,17 17 16,-17-17-16,34 0 16,1-18-16,18 17 15,-36-17 1,36-17-16,-36 17 16,-17-18-16,-1 18 0,1-18 15,-53 1 1</inkml:trace>
  <inkml:trace contextRef="#ctx0" brushRef="#br0" timeOffset="78452.4951">28945 4269 0,'18'35'16,"-36"-70"-16,36 105 0,-18-35 15,0 18-15,0-17 0,-18 52 16,18-53-16,0 0 16,0 1-16,0-1 0,18 18 15,-18-35-15,18-1 16</inkml:trace>
  <inkml:trace contextRef="#ctx0" brushRef="#br0" timeOffset="78647.601">29369 4621 0,'-36'18'0,"72"-36"0,-107 89 16,54-53-1,-19 17-15,19-17 16,-1 17-16,18-18 15,0 1-15,0 0 16</inkml:trace>
  <inkml:trace contextRef="#ctx0" brushRef="#br0" timeOffset="78886.2261">29633 4480 0,'0'0'0,"0"18"0,0 17 15,0 18-15,0 0 16,18 0 0,-18-35-16,18 17 15,-18-17-15,17-1 16,-17 1-16</inkml:trace>
  <inkml:trace contextRef="#ctx0" brushRef="#br0" timeOffset="79136.7849">29757 4163 0,'17'0'16,"-34"0"-16,70 17 0,-18 19 15,0-1-15,18 53 16,-18-35-16,-17 18 0,17 52 16,-35-52-1,0 52-15,0-70 16,-53 53-16,36-53 15,-18-18-15</inkml:trace>
  <inkml:trace contextRef="#ctx0" brushRef="#br0" timeOffset="99923.5929">13653 13617 0,'0'0'15,"0"-17"-15,0-1 0,0 0 16,17 18 0,1 0-1,-1 18-15,19 17 0,-1 1 16,36 52-16,-19-35 16,37 70-1,-36-52-15,35 17 16,-53-35-16,36 0 15,-54-18-15,19-17 16,-19-1-16,1-17 16,-1-17-16</inkml:trace>
  <inkml:trace contextRef="#ctx0" brushRef="#br0" timeOffset="100268.3981">14799 13864 0,'-18'0'32,"-17"35"-17,17-17-15,-17 0 16,-35 35-16,17-36 15,0 19-15,-53 16 16,53-16-16,-35 52 16,53-53-16,-18 53 15,35-35-15,36 53 16,-18-35-16,53 35 16,-18-54-16,18 54 15,-36-53-15,19 18 16,-36-36-16,17 36 15,-34-54-15</inkml:trace>
  <inkml:trace contextRef="#ctx0" brushRef="#br0" timeOffset="101624.885">15258 14323 0,'0'-18'16,"17"18"-1,1 0 1,17 0-16,0 0 16,1 18-16,-19-18 0,36 0 15,-17 0-15,-19 17 16</inkml:trace>
  <inkml:trace contextRef="#ctx0" brushRef="#br0" timeOffset="101759.9644">15311 14570 0,'70'17'15,"-140"-34"-15,175 34 0,-69-17 0,52-17 16,-53-1-16,0 18 15</inkml:trace>
  <inkml:trace contextRef="#ctx0" brushRef="#br0" timeOffset="102380.5342">16087 13282 0,'35'0'15,"-17"0"-15,17 0 16,0 0 0,0-18-16,18 1 15,-17 17-15,-1-18 16,-17 18-16</inkml:trace>
  <inkml:trace contextRef="#ctx0" brushRef="#br0" timeOffset="102914.4907">16069 13335 0,'18'0'32,"-18"18"-32,0-1 15,0 19-15,0-1 16,0 0-16,0 0 0,17 89 16,1-54-16,0 124 15,-18-88-15,0 106 16,-18-106-1,0 105-15,18-122 16,-35 105-16,17-124 16,18 71-16,-17-70 15,17 17 1,17-35-16,19 0 16,-1-35-16,18 17 15,-18-18-15,53 1 16,-52-18-16,34 18 15,-52-18-15,17 0 16,-17 0-16,-1 17 16</inkml:trace>
  <inkml:trace contextRef="#ctx0" brushRef="#br0" timeOffset="103805.5546">17127 14058 0,'0'0'16,"-17"18"-1,17 35-15,17 0 16,1 35 0,0-53-16,-1 0 0,1 1 15,0-1-15,34 0 16,-34-35-16,35 0 16,-35-17-16,-1-54 15,1 53-15,-18-52 16,0 35-16,0-18 15,0 35 1,0 36-16,0 17 16,18 0-16,-1 1 0,1 16 15,17 54-15,-17-53 16,17 53-16,-35-71 16,0 36-1,0-36-15,-53 0 16,18-17-16,-36 0 15,36-18-15,0 0 0,-36-18 16,54 0 0,-1 1-16,0 17 0,1-18 15,17 0-15</inkml:trace>
  <inkml:trace contextRef="#ctx0" brushRef="#br0" timeOffset="104273.1086">17674 13688 0,'0'0'0,"-17"0"15,17 17 1,-18 36 0,18-17-16,18 34 15,-1-35-15,-17 1 0,35 17 16,-17-18-16,17-17 15,-17-18 1</inkml:trace>
  <inkml:trace contextRef="#ctx0" brushRef="#br0" timeOffset="104439.2047">17833 13829 0,'0'0'0,"0"35"15,0-17-15,18-1 16,-1 19-16,-17-19 0,18 1 16,-1 0-16,1-1 15</inkml:trace>
  <inkml:trace contextRef="#ctx0" brushRef="#br0" timeOffset="104629.9625">17992 13670 0,'0'0'15,"35"53"-15,-17-18 0,17 36 16,-17-36-16,17 18 16,-18-18-1,-17-17-15,-17 0 0,-1-1 16,-17 1-16,17-18 15</inkml:trace>
  <inkml:trace contextRef="#ctx0" brushRef="#br0" timeOffset="105480.9959">18909 14146 0,'0'71'0,"0"-142"0,0 177 16,0-70-16,0-1 16,18 35-16,-1-34 15,18-1-15,-17-17 16,17-1-16,-17-17 15,17-17 1,-17-19-16,0 19 0,-18-19 16,0 1-16,17 0 15,-17 0-15,18 17 0,-18-17 16,0 17-16,17 36 16,-17-1-16,36 54 15,-19-18-15,1 70 16,0-70-16,17 35 15,-35-52-15,0 34 16,0-52-16,-35 17 16,17-17-16,-53-18 15,54 0 1,-54-36-16,54 36 16,-19-53-16,19 36 15,-1-18-15</inkml:trace>
  <inkml:trace contextRef="#ctx0" brushRef="#br0" timeOffset="105797.0039">19385 13758 0,'-17'0'16,"34"0"-16,-52 0 0,35 18 0,-18 17 15,18 1-15,0 34 16,18-52-16,-18 17 15,35 18 1,-17-35-16,17-1 16,-17-17-16,-1 0 15</inkml:trace>
  <inkml:trace contextRef="#ctx0" brushRef="#br0" timeOffset="106043.4008">19562 13811 0,'17'0'16,"-17"18"-16,18-18 0,-1 35 15,-17-17 1,0 17-16,0-17 16,-17-1-16,17 1 0,0 0 15,-18-1-15,18 1 0,0 0 16,18-18-1,-18 17-15,35-17 16,-17 0-16,-1 0 16,-17-17-16</inkml:trace>
  <inkml:trace contextRef="#ctx0" brushRef="#br0" timeOffset="106247.1471">19738 13723 0,'0'0'0,"18"18"16,-1-1-16,1 1 0,35 53 15,-36-19-15,1 19 16,0-36-16,-18 1 16,0-1-16,-18 18 15,18-36-15,-18 1 16,-35 17-16</inkml:trace>
  <inkml:trace contextRef="#ctx0" brushRef="#br0" timeOffset="108098.9894">20690 14270 0,'0'18'16,"0"17"-16,18 0 15,-18 0-15,0 1 16,18 34-16,-18-35 16,17 18-16,1-35 15,17-18-15,-17 0 16,35-18-16,-36 1 15,19-36-15,-36 18 16,17-18 0,1 17-16,-18 1 15,0 17-15,0 36 16,18 53 0,-18-18-16,17 70 15,1-70-15,0 53 16,-1-71-16,-17 36 15,0-36 1,0-17-16,-17-1 0,-1-17 16,0 18-16,-17-18 0,-18-18 15,35 1-15,-52-19 16,35 1-16,-1-18 16,19 35-16,-1-17 15</inkml:trace>
  <inkml:trace contextRef="#ctx0" brushRef="#br0" timeOffset="108378.3385">21131 13829 0,'0'0'0,"0"53"15,0-18-15,0 0 0,0 54 16,0-54-16,0 0 16,0 0-16,18-17 0,-18 0 15,35 17-15,-17-35 16,0-18-16</inkml:trace>
  <inkml:trace contextRef="#ctx0" brushRef="#br0" timeOffset="108698.8357">21308 13882 0,'0'0'0,"17"0"0,1 0 15,17 17-15,-17 1 16,-18 0 0,0-1-16,0 19 15,0-19-15,0 19 16,0-19-16,18 1 16,-1-1-1,1-17 1,0 0-16,-1 18 0,-34 0 31,-19-1-31,19 1 16,-19 0-16,19-18 15,17 17 1,0-34-16</inkml:trace>
  <inkml:trace contextRef="#ctx0" brushRef="#br0" timeOffset="108905.5754">21572 13829 0,'0'0'16,"53"70"-16,-35-34 0,35 34 16,-36-34-16,19 34 15,-36-35-15,0 18 16,-18-17-16,-17-1 15,0-17 1,-18-1-16</inkml:trace>
  <inkml:trace contextRef="#ctx0" brushRef="#br0" timeOffset="109250.3591">22049 14640 0,'17'0'32,"1"0"-32,0 0 15,17 0 1,-18 0-16,1 0 15</inkml:trace>
  <inkml:trace contextRef="#ctx0" brushRef="#br0" timeOffset="109406.172">22595 14534 0,'0'0'16,"18"0"-16,0 0 0,-1 0 15,1 0-15,0 0 0,17 0 16,0 0-16</inkml:trace>
  <inkml:trace contextRef="#ctx0" brushRef="#br0" timeOffset="109522.2991">22948 14517 0,'35'0'16,"-17"0"-16,0 0 15,17 0 1</inkml:trace>
  <inkml:trace contextRef="#ctx0" brushRef="#br0" timeOffset="109644.6912">23266 14517 0,'17'0'15,"-34"0"-15</inkml:trace>
  <inkml:trace contextRef="#ctx0" brushRef="#br0" timeOffset="109754.9831">23530 14499 0,'18'0'15</inkml:trace>
  <inkml:trace contextRef="#ctx0" brushRef="#br0" timeOffset="109972.3106">23795 14587 0,'0'36'0,"0"-1"15,0-17-15,-18-1 0,1 18 16,-1-17-16,0 0 16,-17-1-16,0 1 15</inkml:trace>
  <inkml:trace contextRef="#ctx0" brushRef="#br0" timeOffset="110701.132">24289 14393 0,'0'0'15,"-18"0"-15,0 18 0,18 17 16,-17-17-16,17 17 16,17 36-16,1-36 15,17 18 1,-17-35-16,17-18 0,1 0 15,-1 0-15,0-18 0,18-35 16,-18 18-16,-17-36 16,0 54-16,-18-19 15,0 19-15,17 17 16,-17 17 0,18 36-16,-18 0 0,35 71 15,-17-54-15,-1 1 0,1 52 16,-18-70-1,0 18-15,-18-36 16,-34 0-16,16-17 16,-52-18-16,35 0 15,-35-18 1,35 18-16,0-17 16</inkml:trace>
  <inkml:trace contextRef="#ctx0" brushRef="#br0" timeOffset="111285.5642">22049 14658 0,'0'18'47,"17"17"-47,-17 0 15,0-17-15,0 17 16,-17-17-16,-19 17 15,19 0-15,-54 1 16,36-19-16,0-17 16</inkml:trace>
  <inkml:trace contextRef="#ctx0" brushRef="#br0" timeOffset="111818.6433">24624 13705 0,'0'-17'0,"0"34"0,-18-34 16,18 34-1,0 1-15,-17 17 0,-1 54 16,18-37-16,0 37 15,0-54-15,35 35 16,-17-34-16,17-1 16,0-35-16,18 0 15,-35-18-15,17 1 16</inkml:trace>
  <inkml:trace contextRef="#ctx0" brushRef="#br0" timeOffset="112235.4425">24853 13882 0,'0'0'0,"0"35"0,0 0 16,0 1-16,0-19 0,0 36 15,0-35 1,18-1-16,-18-34 31,17-36-31,1 35 16,0-35-1,-1 36-15,1-1 16,-18 0-16,18 18 0,-1 0 16,-17 18-16,0 0 15,0 17 1,0-17-16,18-18 31,0-18-15,17 18-16,-35-18 0,18 18 15,17-17-15,-18 17 16,-17 17 0,0 1-1,0 0-15,0-1 16,0 1-16,0 0 16,0-1-1,18-17-15</inkml:trace>
  <inkml:trace contextRef="#ctx0" brushRef="#br0" timeOffset="112420.079">25206 13776 0,'0'0'16,"35"35"-16,-17 1 15,17 16-15,-17 1 16,-1 18-16,1-36 15,-18 18-15,0-35 16,-35 17 0,35-17-16,-18-1 15</inkml:trace>
  <inkml:trace contextRef="#ctx0" brushRef="#br0" timeOffset="113350.5276">25435 13264 0,'0'0'16,"18"0"-1,0 0 1,17 0-16,18 0 16,-36 0-16,54-17 15,-18 17-15,17-18 16,-34 1-16,17-1 15,-36 18-15,19 0 16,-19 0-16,1 18 16,-18-1-16,0 36 15,0-18-15,0 36 16,-18-36-16,18 18 16,0 18-16,-17-18 15,17 105-15,0-52 16,-18 88-16,18-88 15,0 0-15,0-18 16,18 0-16,-1 106 16,1-123-16,17 88 15,-17-89-15,17 54 16,-17-54-16,-1-17 16,-17 0-16,0-18 0,0 36 15,0-36-15,-35 18 16,17-18-16,1-17 15,-19 0-15,19-1 0,-36 1 16,35-18-16,-17 0 16,0 0-16,-71 0 15,53 0-15,-53 0 16,36 18-16,-36-1 16,70 1-16,1-18 15</inkml:trace>
  <inkml:trace contextRef="#ctx0" brushRef="#br0" timeOffset="116206.7637">17392 13176 0,'0'18'15,"0"17"-15,0-17 16,0 70-16,0-53 16,0 1-16,0 16 0,0-16 15,18-1-15,-1 36 16,-17-18 0</inkml:trace>
  <inkml:trace contextRef="#ctx0" brushRef="#br0" timeOffset="116575.2187">17374 15081 0,'0'36'15,"0"-19"-15,0 18 0,0 36 16,0-18-16,0 0 16,0 35-16,0-35 15,18 18-15,-18-54 16,18 1-16</inkml:trace>
  <inkml:trace contextRef="#ctx0" brushRef="#br0" timeOffset="117073.9088">19015 13194 0,'0'35'15,"0"-17"1,17 52-16,-17-34 16,18 34-16,-18-17 15,18 35-15,-1-35 16,-17-17-16</inkml:trace>
  <inkml:trace contextRef="#ctx0" brushRef="#br0" timeOffset="117441.4462">19226 15064 0,'0'17'31,"0"54"-31,0-36 15,0 71-15,0-53 16,0 0-16,0 0 0,18 35 16,-18 0-1,18-53-15,-18-17 16</inkml:trace>
  <inkml:trace contextRef="#ctx0" brushRef="#br0" timeOffset="117920.7171">20849 13247 0,'0'35'15,"0"-17"1,18 17-16,-18 0 0,17 18 15,1 35 1,0-52-16,-1 70 16,-17-71-16</inkml:trace>
  <inkml:trace contextRef="#ctx0" brushRef="#br0" timeOffset="118263.6036">20937 15064 0,'-17'0'0,"34"0"0,-17 35 16,0 0-16,18 71 16,-18-53-16,35 70 15,-35-52-15,36 35 16,-19-71-16,1 36 15</inkml:trace>
  <inkml:trace contextRef="#ctx0" brushRef="#br0" timeOffset="119038.7931">24589 13194 0,'-18'0'0,"36"0"16,-18 35 0,17-17-16,-17 17 15,18 0-15,-18 54 16,0-37-1,0 37-15,0-19 16,0 36-16</inkml:trace>
  <inkml:trace contextRef="#ctx0" brushRef="#br0" timeOffset="119461.3719">24518 15399 0,'0'17'16,"0"19"0,18-1-16,-1 53 15,-17-35-15,18 0 0,0 53 16,-1-71-16,-17 18 16</inkml:trace>
  <inkml:trace contextRef="#ctx0" brushRef="#br0" timeOffset="124109.2984">17127 16369 0,'0'18'31,"0"34"-15,0 1-16,-17 53 15,17-53-15,0 18 16,0-18-16,0 17 0,0 18 16,17-35-16,19 18 15,-19-54-15,19 1 16,-19 0-16,18-1 0,18 1 16,-35-18-16,17 0 15,-17-18-15</inkml:trace>
  <inkml:trace contextRef="#ctx0" brushRef="#br0" timeOffset="124432.389">17586 16581 0,'-18'0'16,"1"17"-16,17 1 16,-18 35-16,0-36 15,18 19-15,0-19 0,36 19 16,-19-19 0,36 19-16,-17-19 15,34-17-15,-17 0 16,-18 0-16,36-17 15,-18-1 1,-36 18-16,1-18 0,0 18 16,-36-17-1</inkml:trace>
  <inkml:trace contextRef="#ctx0" brushRef="#br0" timeOffset="124654.5051">17833 16651 0,'0'0'16,"-18"71"-16,18-36 0,18 36 16,-18-19-16,18 1 15,-18-17-15,17 17 16,-17-36-16,0 1 15,0-1 1</inkml:trace>
  <inkml:trace contextRef="#ctx0" brushRef="#br0" timeOffset="124904.6227">18327 16933 0,'35'18'16,"-35"0"0,-18-1-1,18 1-15,-35 17 16,18 0-16,-1-17 0,-17 0 15,17-1-15,0-17 16,18 18-16</inkml:trace>
  <inkml:trace contextRef="#ctx0" brushRef="#br0" timeOffset="125572.8391">18715 16757 0,'0'0'16,"0"71"-16,0-36 0,0 18 15,0-18 1,18-17-16,-18-1 15,0 1-15,0 0 0,17-36 32,-17-35-17,0 18-15,18-1 0,-18-34 16,0 35-16,17 17 16,1 18-16,0 18 15,-1 35 1,1-18-1,-18-18-15,0 19 0,18-19 16,-18 1-16,0 0 0,17-18 16,-17 17-16,18-17 15,17-35 1,-17 17-16,17-17 16,-17 17-16,-1 1 15,1 17-15,0 0 16,17 35-16,-35-17 15,18-1-15,-18 19 0,17-19 16,-17 1-16,0 0 0,0 17 16,0-18-16,0-34 31</inkml:trace>
  <inkml:trace contextRef="#ctx0" brushRef="#br0" timeOffset="125837.8139">19156 16422 0,'53'0'0,"-106"0"0,141 0 16,-17 53-16,-36 0 15,35 52-15,-34-52 16,-19 0-16,1 18 16,0-18-16,-18 0 0,0 35 15,0-35-15,-53 17 16,17-34-16,1-1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44:10.1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6668 0,'0'0'16,"-18"0"-16,18 17 16,18-17-1,17 18-15,0-18 16,0 0-16,18 0 0,0 0 16,18 0-16,-18 0 15,0-18-15,-1 18 0,54-17 16,-70 17-16,-1 0 0,0 0 15</inkml:trace>
  <inkml:trace contextRef="#ctx0" brushRef="#br0" timeOffset="1344.6773">26106 6844 0,'-18'0'0,"36"0"31,-1 0-31,18 0 16,1 0-16,70 0 16,-53 0-16,52 0 15,-52 0-15,18-18 16,-36 18-16,-17 18 16,17 0-16,-17-18 15</inkml:trace>
  <inkml:trace contextRef="#ctx0" brushRef="#br0" timeOffset="5504.1936">23954 2593 0,'0'0'0,"0"-18"0,0 36 46,17 52-46,1-34 16,0 87-16,-18-52 16,0-1-16,17 1 0,-17 70 15,18-88 1,-18 0-16,17-18 0,-17 0 16,18 1-16,0-1 15,-18-17-15,0-1 0,17-17 16,-17 18-1,0-36-15</inkml:trace>
  <inkml:trace contextRef="#ctx0" brushRef="#br0" timeOffset="5866.5863">23777 3157 0,'18'0'16,"-18"18"-1,18-18 1,-18 18-16,35 35 16,-18-18-16,1 18 0,0-18 15,17 36-15,-17-36 16,-1 0-16,1-17 0,0 17 15,17-17 1,-18-1-16,19-17 16,-19 0-16,1 0 0,17-17 15,1-19-15,-19 19 16,54-71-16,-54 52 16,19-34-1,-19 52-15,19-17 16,-36 17-16,17 18 15</inkml:trace>
  <inkml:trace contextRef="#ctx0" brushRef="#br0" timeOffset="9714.5833">24448 4180 0,'0'-17'63,"17"17"-47,18-18-16,54-17 15,-19 0 1,1-1-16,17 1 0,106-71 15,-88 71-15,123-71 16,-123 71-16,17-18 16,54-18-16,-54 18 15,-87 53-15,-1-17 16,-18-1 0,-52 18-1</inkml:trace>
  <inkml:trace contextRef="#ctx0" brushRef="#br0" timeOffset="11299.4944">26476 3246 0,'18'35'16,"-1"35"0,1-17-16,17 71 15,-17-54-15,-1 1 16,1-1-16,0-17 0,-1 0 16,-17-35-16,18 0 15,-36-18 1,-17-71-16,17 18 15,1 0-15,-1 0 0,-17-88 16,35 71-16,0-1 16,0-70-1,53 53-15,-18 52 16,-17 36-16,70-17 16,-35 52-16,-36 0 15,1 1-15,-18-19 0,0 19 16,-18 34-1,18-52-15,-35 17 16,18-17-16,-19-1 16,19-17-16,-1-17 15</inkml:trace>
  <inkml:trace contextRef="#ctx0" brushRef="#br0" timeOffset="11622.6042">26882 3316 0,'0'18'16,"17"-18"-16,1 0 15,0 0-15,17-18 16,-17 18 0,34-35-16,-34 0 15,0-1-15,-18 19 16,-18-19-1,0 36-15,-34 0 16,34 18-16,0 0 16,-17 17-16,35-17 15,0 17-15,0-18 16,18 19-16,-1-19 0,54 19 16,-36-19-16,53 1 15,-52-18-15,52-18 16,-53 18-16,0-17 15</inkml:trace>
  <inkml:trace contextRef="#ctx0" brushRef="#br0" timeOffset="11977.1243">27358 3263 0,'0'0'15,"-18"35"-15,1 1 0,-1-19 0,18 19 16,18-19-1,-1 1-15,1 0 0,17-18 16,-17 0-16,52-36 16,-34 1-16,-1-36 15,-17 36-15,-18-18 16,17 0-16,-34 0 0,17 1 16,-18-19-16,-17 18 0,-18-53 15,17 71-15,-34 0 16,52 35-16,-35 17 15,53 19-15,-17 17 16,34 52 0,1-52-16,17 18 0,1-18 15,16-18-15,1 18 0,-17-18 16,17 0-16,0 1 0,-18-19 16,0 1-16,18 17 15,-35-17-15</inkml:trace>
  <inkml:trace contextRef="#ctx0" brushRef="#br0" timeOffset="12550.2452">27817 3351 0,'0'-17'16,"35"-1"-16,-18 0 15,19-17 1,-1 0-16,-17 0 16,-18 17-16,0 0 15,-18 1-15,0-1 16,-35 18 0,36 0-16,-18 35 15,17 1-15,0-1 16,18-17-16,18-1 15,-18 1-15,18-1 0,17 1 16,0 0 0,18-18-16,-18 0 15,-17 0-15,35-18 16,-36 18-16,1 0 0,35 35 16,-35 1-1,-18-1 1,17-17-1,-34-1 1,-19-17-16,1-17 16,0 17-16,0-36 15</inkml:trace>
  <inkml:trace contextRef="#ctx0" brushRef="#br0" timeOffset="12723.8733">28187 3193 0,'35'0'16,"-70"0"-16,88 0 0,-18 0 15,18-18-15,-35 0 16,-1 18-16,19-35 16,-36 17-16,0 1 15,0-18-15</inkml:trace>
  <inkml:trace contextRef="#ctx0" brushRef="#br0" timeOffset="12890.686">28293 2858 0,'0'0'0,"0"70"16,0-35-16,17 18 0,-17 35 16,0-35-16,18 36 15,-18-54-15,18 18 16,-1-18-16,-17-17 15,18-1-15,0-17 16</inkml:trace>
  <inkml:trace contextRef="#ctx0" brushRef="#br0" timeOffset="13111.8704">28487 3387 0,'0'0'16,"0"-18"-16,0 0 15,17-17 1,1 17-16,-18 1 16,18-1-16,-1 1 0,-17-1 0,36 0 15,-19 1 1,1-1-16,17 18 16,-35 18-16,18-18 15,-1 17-15,-17 1 16</inkml:trace>
  <inkml:trace contextRef="#ctx0" brushRef="#br0" timeOffset="13245.1236">28716 3281 0,'0'0'15,"18"17"-15,-18 1 0,17 0 0,1-1 16,-18 1-16,18-18 16,-1 0-1,-34-18 1,-1-17-1</inkml:trace>
  <inkml:trace contextRef="#ctx0" brushRef="#br0" timeOffset="13690.648">28716 3016 0,'0'0'0,"0"-17"16,18 17 0,-1 0-1,1 17 1</inkml:trace>
  <inkml:trace contextRef="#ctx0" brushRef="#br0" timeOffset="14141.1744">28981 3175 0,'-18'0'16,"18"18"-16,-18-18 15,18 17-15,0 36 16,0-35-16,0 35 15,18-36-15,-18 1 16,35 0-16,-17-1 16,0-17-16,-1-17 15,1-1 1,-18 0-16,0 1 16,0-1-16,0 0 0,0 1 15,-18-1-15,18 1 16,18 17-1,0 17-15,-1 1 16,-17-1-16,18 1 16,17 0-16,-17-18 0,17 17 15,-17-17-15,-1 0 16,-17-17-16,18 17 16,-18-18-16,18 18 15,-1 0 1,1 0-16,-1 0 0,1 18 15,0-18 1,-1 17-16</inkml:trace>
  <inkml:trace contextRef="#ctx0" brushRef="#br0" timeOffset="15797.4005">24377 5221 0,'-18'0'16,"18"-18"-16,36 18 31,52-17-15,0-1-16,0 1 15,124-19-15,-89 19 16,1-19-16,-18 19 0,17-19 15,124-16-15,-159 16 16,53 19 0,-88 17-16,-17-18 15</inkml:trace>
  <inkml:trace contextRef="#ctx0" brushRef="#br0" timeOffset="17406.0575">26899 4639 0,'0'-18'16,"-17"1"-16,-1-1 15,-17 18-15,17 0 16,-17 35-16,0-17 16,-1 35-1,19-18-15,-1 36 16,18-18-16,35 0 16,-17-18-16,17-17 0,0-1 15,1 1-15,34-18 16,-17 0-16,0-18 15,-18 18-15,1-17 0,17-19 16,-36 1 0,19 0-16,-19 17 15,-17-17-15,0 17 16,-17 1-16,-1 17 16,0 0-1,-17 35-15,17-18 16,1 19-16,17-19 15,0 1-15,17 0 16,-17-1-16,18 1 16,0-18-16,-1 0 0,1 0 15,0 0 1,-18-18-16,0 1 16,0-1-1,0 36 16,17 17-15,1-17-16,17 17 16,-17-18-16,-1-17 0,1 0 15,-18-17-15,18-1 16,-18-17-16,0-18 16,0 18-1,35-18-15,-17 18 16,52-1-16,-35 19 15,18-1-15,-17 18 16,-19 0-16,19 0 16</inkml:trace>
  <inkml:trace contextRef="#ctx0" brushRef="#br0" timeOffset="18145.1094">24324 6456 0,'0'-18'15,"0"1"-15,18 17 16,-1 0-1,19 17-15,34 54 16,-17-18-16,18 0 0,123 88 16,-89-71-16,37 1 15,140 88 1,-123-71-16,-1-18 0,125 71 16,-160-88-16,0 0 15,-34 0-15,-19-18 0,36 18 16,-88-35-16,-1 0 15,-34-18-15,-1 0 16,-17-18 0</inkml:trace>
  <inkml:trace contextRef="#ctx0" brushRef="#br0" timeOffset="19118.6492">27199 7408 0,'-70'0'16,"140"0"-16,-158 18 0,17 0 15,54-1-15,-1 1 0,18 0 16,0-1-16,0 1 0,35 17 15,-17-17-15,70 17 16,-52-17-16,-1-1 16,0 1-16,18 0 15,-53-1-15,-18 18 16,1-35-16,-1 18 16,-17-18-16,-36 0 15,36 0-15,-36-18 16,36 1-1</inkml:trace>
  <inkml:trace contextRef="#ctx0" brushRef="#br0" timeOffset="19279.7674">27323 7585 0,'0'0'15,"53"17"-15,-18-17 0,-18 0 16,54-17-16,-53 17 15,17-18-15,-17 18 0,17-35 16,-17 17-16,-18 1 16</inkml:trace>
  <inkml:trace contextRef="#ctx0" brushRef="#br0" timeOffset="19470.0166">27517 7320 0,'0'53'15,"0"-106"-15,0 159 0,-18-71 16,18 36-16,0-18 16,0-18-16,18 0 0,-18 1 15,35-1-15,-17-18 16,-1 1-16,1-18 0,0 0 16,-1 0-16,-17-18 15</inkml:trace>
  <inkml:trace contextRef="#ctx0" brushRef="#br0" timeOffset="19663.6201">27711 7708 0,'0'0'16,"17"0"-16,-17 18 0,18-1 0,0 1 16,-1 0-16,1-1 0,35 1 15,-18-18 1,18 0-16,-18 0 16,-17 0-16,-18-35 15,0 17-15,-18-17 16,1 17-16,-19 1 0,19-19 0,-54 1 15,54 17 1,-1 18-16,0-17 0,1 17 16</inkml:trace>
  <inkml:trace contextRef="#ctx0" brushRef="#br0" timeOffset="19975.0311">28046 7973 0,'17'35'16,"-17"-17"-16,-17-71 0,34 141 0,1-70 16,0-18-1,-18-18 1,17-35-16,-17 18 16,-17-53-16,17 52 15,0-70 1,0 54-16,0-1 0,17 0 15,1 17-15,35 1 16,-18 35-16,18 18 16,-35-1-16,-1 19 15,1-19-15,-18 19 0,0-19 16,-18 19-16,1-36 0,-1 35 16,1-35-16,-36 17 15</inkml:trace>
  <inkml:trace contextRef="#ctx0" brushRef="#br0" timeOffset="20330.8502">29122 7461 0,'0'0'0,"-18"-17"0,-35-1 16,18 18-16,17 0 15,-35 0 1,36 18-16,-1 17 16,18-17-16,18-1 0,-1 1 15,19 35-15,-1-36 16,0 1-16,-17 0 0,0-1 15,-1 1-15,-17 0 16,-17-1-16,-36-17 16,35 0-1,-17 0-15,-1-17 16,36-1 0,18 0-16</inkml:trace>
  <inkml:trace contextRef="#ctx0" brushRef="#br0" timeOffset="20497.6574">29281 7655 0,'0'0'0,"17"-17"15,1-19 1,-18 19-16,35-36 15</inkml:trace>
  <inkml:trace contextRef="#ctx0" brushRef="#br0" timeOffset="20992.5967">29563 7532 0,'0'0'16,"-35"0"-16,17 0 0,0 17 15,1 1-15,17 0 16,17 17-1,1-17-15,0-1 0,-1 1 16,1-18-16,-1 18 16,19-18-16,-19 0 15,1-18-15,-18 0 16,18 18 15,-18 36-15,0-1-16,17 0 15,1 36-15,-18-36 16,18 18-16,-18-35 0,0 34 16,-18-16-16,0-19 15,-17 1-15,17-18 16,-35 0-16,36 0 16,-54-35-16,36 35 15,17-18-15,-17 0 0,17 1 16,-17-18-16</inkml:trace>
  <inkml:trace contextRef="#ctx0" brushRef="#br0" timeOffset="21297.2653">29845 7743 0,'0'0'16,"18"36"-16,-1-19 0,-17 1 15,18 17-15,-18-17 16,18-18 0,-18-18-16,0-17 15,17 17 1,-17-17-16,35 0 16,-17 17-16,0 1 0,17-1 15,18 18-15,0 35 16,-35-17-16,17 35 15,-35-36-15,17 19 16,-17-19-16,-52 19 16,-1-36-1</inkml:trace>
  <inkml:trace contextRef="#ctx0" brushRef="#br0" timeOffset="21865.112">24130 7497 0,'18'0'15,"-1"17"1,71 36-1,-17-18-15,17 18 0,124 53 16,-71-53-16,0 18 16,36-18-16,175 70 15,-158-52-15,-17-19 0,158 72 16,-212-71-16,-17 0 16,-18 0-16,-17-18 15,-36 0-15,0 1 16,-35-19-16</inkml:trace>
  <inkml:trace contextRef="#ctx0" brushRef="#br0" timeOffset="23367.1655">26935 8608 0,'17'0'15,"36"0"-15,-18 0 16,18-18-16,18 18 16,-18-17-16,-18 17 0,53-18 15,-52 0-15,-1 18 16,-18-35-16</inkml:trace>
  <inkml:trace contextRef="#ctx0" brushRef="#br0" timeOffset="23929.165">27182 8343 0,'0'0'15,"0"53"-15,17 0 0,1 0 0,-1 35 16,1-35-1,17-18-15,-17 18 0,0-17 16,17-1-16,-35-18 16,18 1-16,-18-36 31,17-17-15,-17 18-16,0-19 15,18 19-15,-1-1 16,1 18-16,35 0 15,-35 0-15,-1 0 16,1 0-16,0 0 0,17 0 0,0 0 16,-17-18-1,17 18-15,-53 0 32,1 0-32,-18 18 15,-1 35 1,19-35-16,17 17 0,0-18 15,0 1-15,17 0 0,36 17 16,-35-35-16,17 0 16,0 0-16,-17 0 15,0-18-15,-1-17 0,-17 17 16,0-17 0,0 18-16,-35-1 15,35 0-15,-18 1 16,18 34-16,0 19 15,18-19-15,0 1 16,35-1 0,-18 1-16,0 0 0,0-18 15,-17 17-15,0-17 16</inkml:trace>
  <inkml:trace contextRef="#ctx0" brushRef="#br0" timeOffset="24300.0085">27975 8361 0,'0'0'15,"-35"53"-15,17-18 0,18 0 16,0 1-16,0 52 15,18-53-15,0 18 16,17-18-16,-17 1 0,17-1 16,0 18-16,-17-36 15,-1 1-15,-34-18 16,-19 0 0,19-18-16,-1 1 15,-17-1-15,17 0 0,1-17 16,17 18-16,0-1 15,0 0-15,53 1 16,-36 17-16,54-18 16,-36 18-1,-17-18-15</inkml:trace>
  <inkml:trace contextRef="#ctx0" brushRef="#br0" timeOffset="24784.7433">28258 8643 0,'0'0'0,"35"-35"16,-18 0-16,-17 17 15,0-35-15,0 18 16,-17-1-16,-1 19 15,18-19-15,-17 19 0,-19-1 16,19 18 0,17 53-16,0 0 15,0 35 1,0-35-16,17 0 0,1 0 0,0 0 16,-1-18-16,-17 0 0,35 1 15,-35-19 1,0-34-1,-17-1 1,17 0-16,0-34 16,0 34-16,0 0 0,35 1 15,-17-1 1,-1 18-16,1 0 0,17 18 16,1-1-1,-19 1-15,1 0 16,-18-1-16,0 1 15,17-18-15,-17 17 16,0 1-16,18-18 31,0 0-31,-18-18 16,17 18-16,-17-35 16,0 18-16,0-1 15,0 0-15,0 1 0,0-19 16,0 19-1,0-1-15,18 0 16,0 18 0</inkml:trace>
  <inkml:trace contextRef="#ctx0" brushRef="#br0" timeOffset="24980.1735">28628 8696 0,'0'0'16,"0"18"-16,-18-1 0,18 1 15,0 0-15,18-1 16,0 1-16,-1 17 16,1-35-16,35 0 15,-36 0-15,19-18 16,-19 18-16,1 0 16,-18-17-1,-18 17-15,1 0 16</inkml:trace>
  <inkml:trace contextRef="#ctx0" brushRef="#br0" timeOffset="25502.7406">29263 8378 0,'18'18'32,"-1"70"-32,1-35 15,-18 0-15,35 35 16,-17-35-16,-18 0 0,17-18 16,1 18-1,0-17-15,-1-19 16,1-17-1,-18-17-15</inkml:trace>
  <inkml:trace contextRef="#ctx0" brushRef="#br0" timeOffset="25685.8839">29545 8749 0,'18'35'15,"-36"-70"-15,53 88 0,-35-36 0,18 19 16,-18-19-16,0-34 31,0-1-15,0 0-16,-18-34 15,18 34-15,0 0 16</inkml:trace>
  <inkml:trace contextRef="#ctx0" brushRef="#br0" timeOffset="25997.5468">29739 8749 0,'18'18'16,"-36"-36"-16,53 53 16,-52-17 15,17 17-31,0 0 16,0 1-16,0 17 15,17-36-15,19 36 16,-36-35-16,17-1 15,-17 1-15,0 17 0,-35 1 16,17-19-16,-34 19 16,16-36-16,-34 17 15,52-17-15,-35-17 16,36 17-16,-1-18 16,0-17-1,18 17-15,18 0 0,-18-17 16,18 0-16,-1-1 0,18-16 15</inkml:trace>
  <inkml:trace contextRef="#ctx0" brushRef="#br0" timeOffset="26292.2626">29863 8467 0,'17'53'0,"-34"-106"15,52 123-15,-17 1 16,-18-36-16,17 18 15,-17-18-15,18 1 0,-18-1 16,0 0-16,0-17 0,0-1 16,17-17 31,1 0-32,0 0-15,-1 0 16,1 0-16,17 0 15,-17 0-15,0 0 0,-1 0 16,1-17 0,0 17-16,-18-18 15</inkml:trace>
  <inkml:trace contextRef="#ctx0" brushRef="#br0" timeOffset="26447.5151">30215 8802 0,'-17'123'16,"17"-70"-16,17 35 15,1-70-15,0 35 16,-18-35-16</inkml:trace>
  <inkml:trace contextRef="#ctx0" brushRef="#br0" timeOffset="28210.0767">27534 5821 0,'0'-18'15,"-17"1"-15,-1 17 16,-17-18 0,17 18-16,-17 18 0,17-1 0,-17 36 15,17 18 1,18-36-16,0-17 15,36 52-15,-1-35 16,0 1-16,-17-36 16,52 35-1,-52-35-15,0 0 0,-1 0 16,-17-18 0,-17 1-1</inkml:trace>
  <inkml:trace contextRef="#ctx0" brushRef="#br0" timeOffset="28326.7204">27428 6015 0,'0'0'16,"-17"-18"-16,34 18 16,19-17-16,-19 17 15,19-18-15,34 18 16,-52 0-16,17-18 16,-17 18-16</inkml:trace>
  <inkml:trace contextRef="#ctx0" brushRef="#br0" timeOffset="28593.9386">27852 5574 0,'0'53'0,"0"-18"0,0 53 15,0-52 1,17 16-16,-17 1 16,0 0-16,18 0 0,17 35 15,-35-52-15,36 17 16,-36-18-16,17-35 16,-17 18-16,18-18 15</inkml:trace>
  <inkml:trace contextRef="#ctx0" brushRef="#br0" timeOffset="28817.6896">28011 5539 0,'0'0'15,"17"53"-15,-17-18 0,18 0 16,-1 71-1,1-36-15,0-17 0,-1 18 16,-17 0-16,18-19 16,0 1-16,-18 0 0,35 35 15,-35-70-15,0 17 16</inkml:trace>
  <inkml:trace contextRef="#ctx0" brushRef="#br0" timeOffset="29134.3273">27781 5609 0,'36'-17'0,"-72"34"0,124-34 16,1 17-16,-19 0 15,54 17-15,-54 1 16,-34 17-16,-1 0 15,0 71-15,-35-71 16,-35 54-16,17-54 16,-35 36-16,36-54 15,-1 18-15,0-35 16,1 18-16,17 0 0,0-1 16,35-17-16,18 18 15,-18 0-15,36-1 16,-54-17-16,36 0 15,-35 0-15</inkml:trace>
  <inkml:trace contextRef="#ctx0" brushRef="#br0" timeOffset="29511.9497">28452 5239 0,'-18'0'16,"0"17"0,1-17-16,17 53 15,0-35-15,17 17 16,1-17-16,17 0 16,-17-18-16,17 17 15,18-17 1,-35 0-16,17-17 15,-17-1-15,-18 0 16</inkml:trace>
  <inkml:trace contextRef="#ctx0" brushRef="#br0" timeOffset="29651.4604">28593 5380 0,'0'0'0,"0"35"0,17 0 0,-17 1 16,36 17-1,-19-18-15,1-17 0,-1 34 16,1-34-16,-18 0 16</inkml:trace>
  <inkml:trace contextRef="#ctx0" brushRef="#br0" timeOffset="37176.5078">1711 10195 0,'0'0'0,"-18"0"0,36 0 16,0 0-1,-1 0-15,36 0 16,-18-17-16,18-1 16,53-70-16,-53 35 15,18 0-15,-18-18 16,0 1-16,35-71 15,-53 70-15,-17-35 16,-18 53-16,-18 18 16,0 0-16,-17 17 0,0 1 15,0 52-15,-1 35 16,19 1-16,-1 0 0,0 123 16,1 35-1,-1-123-15,18 0 16,-35 70-16,17-105 15,0-19-15,-17 37 16,0-72-16,-18 1 16,35-18-16,1-18 0,-36-35 15,53 18 1,-18-35-16,36 34 16,35-34-16,-18 52 15,53 0 1,-53 18-16,18 18 0,18 17 15,-36-17-15,1 17 16,-19-17-16,18 35 16,-17-18-16,-18-17 15,18-1-15</inkml:trace>
  <inkml:trace contextRef="#ctx0" brushRef="#br0" timeOffset="37476.7205">2505 10336 0,'-18'36'16,"18"-19"-16,0 36 16,18-35-16,-1 0 15,1-1-15,35 1 16,-18-18-16,-17 0 15,17 0-15,-17-18 0,35-17 16,-53 17-16,0-17 16,0 17-16,0 1 0,-18-19 15,-35 1 1,18 35-16,0-18 0,-1 18 16,-34 0-16,52 18 15</inkml:trace>
  <inkml:trace contextRef="#ctx0" brushRef="#br0" timeOffset="37765.1398">2946 10178 0,'-18'0'0,"36"0"0,-54 0 0,19 0 16,-18 17-16,17 1 0,0 0 15,18 17-15,0 0 16,0-17-16,18-1 0,35 36 16,0-17-1,-18-36-15,-17 17 16,17-17-16,-17 18 16,-36-18-1,-35 18 1,35-1-16,-17 1 0,0-18 15,17 17-15,-17-17 16</inkml:trace>
  <inkml:trace contextRef="#ctx0" brushRef="#br0" timeOffset="38098.2152">3334 10160 0,'0'0'0,"0"-18"0,-36 1 15,1 17-15,-35 35 16,52-17-16,0-1 16,1 19-16,34 16 15,1-16-15,0-19 0,17 19 16,53-1-16,-53-17 15,36 17 1,-53-35-16,-1 18 16,-34-18-16,-36 0 15,17 0-15,-52 17 16,53-17-16,0 0 16,-1 0-16,1 0 15</inkml:trace>
  <inkml:trace contextRef="#ctx0" brushRef="#br0" timeOffset="38430.9135">3881 9825 0,'17'0'47,"1"35"-32,-1-17-15</inkml:trace>
  <inkml:trace contextRef="#ctx0" brushRef="#br0" timeOffset="38543.9198">4004 10266 0,'0'0'0,"0"17"0,0 1 16,-35-18-1</inkml:trace>
  <inkml:trace contextRef="#ctx0" brushRef="#br0" timeOffset="49022.7415">5168 9984 0,'0'-36'15,"-17"19"-15,17-1 0,-18 18 16,0 35 0,18 36-1,0-18-15,0-18 16,18 53-16,0-52 15,-1-1-15,18 0 16,-17-17-16,17-1 0,18-17 16,0 0-16,18-53 15,-54 18-15,19-18 16,-1-17-16,-35 34 16,0 1-16,0-18 15,0 36-15,-18 17 16,18 53-1,-17-1-15,17 1 0,35 159 16,0-71 0,1-35-1,-19-53-15,-17 17 16,0-52-16,0 0 16,-17-1-16,-36-34 15,17 17-15,-17-36 16,-35 1-16,35 0 15,0 0-15,0-1 16,1-17-16,16-17 16</inkml:trace>
  <inkml:trace contextRef="#ctx0" brushRef="#br0" timeOffset="49415.4529">5062 9631 0,'0'0'15,"18"-35"-15,0 17 16,-1 0-16,1-17 16,0 0-16,17 17 0,0-35 0,-17 18 15,17 0-15,-17-1 0,35 1 16,-53 17-16,17 18 16,-17 18-1,0 53 1,18-36-16,0 53 15,17-35-15,-35-18 16,17 1-16,1-19 0,0 1 16,17-1-1</inkml:trace>
  <inkml:trace contextRef="#ctx0" brushRef="#br0" timeOffset="49971.5293">5786 9172 0,'-36'18'15,"19"0"1,-1-1-16,0 36 0,1-35 15,-1 52-15,18-34 16,0-19-16,18 18 0,-18 1 16,35 17-1,-17-36-15,-1 1 0,1 0 16,0-1-16,17 1 16,-18-18-16,1 0 15,0 0-15</inkml:trace>
  <inkml:trace contextRef="#ctx0" brushRef="#br0" timeOffset="50144.9672">5980 9490 0,'0'0'15,"0"53"-15,17-36 0,1 19 16,0-19-16,-1-17 15,-17 18-15,18-18 16,-1 0-16</inkml:trace>
  <inkml:trace contextRef="#ctx0" brushRef="#br0" timeOffset="50277.2585">5997 9278 0,'0'0'0,"0"-18"16</inkml:trace>
  <inkml:trace contextRef="#ctx0" brushRef="#br0" timeOffset="50466.5593">6121 9155 0,'35'35'16,"-70"-70"-16,105 88 0,-52-36 0,35 54 16,-36-36-1,19 0-15,-19 71 16,-17-71-16,0 54 16,-17-54-16,-36 53 15</inkml:trace>
  <inkml:trace contextRef="#ctx0" brushRef="#br0" timeOffset="51044.2989">4463 10760 0,'-18'35'0,"36"-70"0,-36 105 16,36 1-16,-1-18 15,1 35 1,-18-35-16,18-18 0,-1 0 15,1 36-15,-1-18 16,-17-35-16,36-1 16,-19-17-16,19-17 15</inkml:trace>
  <inkml:trace contextRef="#ctx0" brushRef="#br0" timeOffset="51249.9128">4851 10866 0,'-53'52'0,"106"-104"0,-106 140 15,35-18-15,18-34 16,35-1-16,1-17 16,52 17-16,-53-35 15,0 0-15,36-18 16,-36 18-16,1-17 15,-19 17-15</inkml:trace>
  <inkml:trace contextRef="#ctx0" brushRef="#br0" timeOffset="51412.1584">5045 11024 0,'17'71'0,"-34"-142"0,34 177 15,1-35-15,-18-36 16,18 18 0,-1-35-16,-17-1 0</inkml:trace>
  <inkml:trace contextRef="#ctx0" brushRef="#br0" timeOffset="51590.167">5292 11254 0,'-36'53'15,"72"-106"-15,-89 141 0,35-53 16,18-17-16,0-1 16,18-17-16,-1 0 15</inkml:trace>
  <inkml:trace contextRef="#ctx0" brushRef="#br0" timeOffset="51795.4465">5609 11113 0,'0'0'0,"18"52"0,-18-16 15,0-1-15,0 18 16,0-35-16,17 17 0,-17-18 16,36 1-1</inkml:trace>
  <inkml:trace contextRef="#ctx0" brushRef="#br0" timeOffset="51995.8399">6015 10883 0,'35'71'16,"-70"-142"-16,88 195 0,-36-36 16,1-35-16,-18 53 15,-18-36-15,-34 71 16,16-70-16,-17-1 15</inkml:trace>
  <inkml:trace contextRef="#ctx0" brushRef="#br0" timeOffset="60687.5975">11518 9490 0,'18'0'16,"-18"17"0,0 19-1,17-19-15,-17 71 16,0-52-16,0 17 0,0 0 15,0 35-15,0-53 16,18 36-16,0-54 16,-1 19-1,-17-19-15,0 1 16</inkml:trace>
  <inkml:trace contextRef="#ctx0" brushRef="#br0" timeOffset="60933.091">11130 10248 0,'53'18'0,"-18"-18"16,89-18-1,-54 18-15,1-17 0,17 17 16,-17-18-16,87 0 15,-87 1-15,-18 17 0,0-18 16,-18 18-16,0 0 16,-17 0-16,-36 18 15,-17-18 1</inkml:trace>
  <inkml:trace contextRef="#ctx0" brushRef="#br0" timeOffset="61416.7623">11483 10654 0,'0'0'15,"-35"106"-15,35-53 0,0 35 16,0-53-16,0-17 0,17-1 15,1-34 1,0-1-16,-1-17 0,1 0 16,-18-18-16,17-18 15,1 36-15,-18 0 16,0-1-16,35 1 16,-17 35-16,0 0 15,-18 18-15,17-1 16,-17 19-16,18 16 0,0-34 15,-18 0 1,17-1-16,-17-34 16,18-1-16,0 0 15,-18 1-15,35-18 16,0-1-16,0 19 16,1 17-16,-19 0 15,1 17-15,-18 19 0,18-1 16,-1 0-16,-17 36 15,0-36-15,18-17 0,-18 17 16,0-18 0,17 1-16,1-36 15</inkml:trace>
  <inkml:trace contextRef="#ctx0" brushRef="#br0" timeOffset="62450.801">13582 9807 0,'0'-17'15,"53"-1"1,-35 0 0,-1 1-16,1-1 15,17 0-15,-17 1 16,-1 17-16,-17-18 0,18 18 16,-18-18-1,-18 18 1,1 0-1,-19 18-15,1-18 16,0 0-16,-71 18 16,53-1-16,-70 1 15,52 0-15,-70-1 16,70-17-16,-70 36 16,71-36-16,-18 17 15,52 1-15,1-18 16,35 18-16,18-1 15,70 18 1,-35-35 0,53 36-16,-53-1 15,35 0-15,-35 1 16,-18-19-16,-17 54 16,-18-18-1,-36-18-15,19 0 0,-36 0 0,17-17 16,-16 17-16,-37 18 15,36-17-15,18-19 16,0 19-16,35-19 16,17 18-16,1-17 15,35 0-15,0-1 0,0 1 16,17 0-16,19-1 0,69 1 16,-87 0-16,88-18 15,-89 0-15,-17-18 16,18-17-16,-36-18 15,-35 35-15,-18-17 16,1-18 0,-36 18-16,18 17 15,17 18-15,-17 0 16,17 18-16,18-1 16</inkml:trace>
  <inkml:trace contextRef="#ctx0" brushRef="#br0" timeOffset="62740.7335">12823 11095 0,'0'0'15,"0"53"-15,0-36 0,0 19 16,0-19-16,0 19 0,18-1 16,-18-17-1,18-18-15,-18 17 0,17-17 16,-17-17-16,0-1 15</inkml:trace>
  <inkml:trace contextRef="#ctx0" brushRef="#br0" timeOffset="62895.642">12823 10848 0,'18'0'15,"-18"-18"-15,35 18 16,-17 0-16,35-17 15,-35 17-15,17 0 16</inkml:trace>
  <inkml:trace contextRef="#ctx0" brushRef="#br0" timeOffset="63035.145">13018 10954 0,'35'0'0,"-70"0"0,87 0 15,-16-18-15,-1 0 16,-17 18-16,17 0 16,-17 0-16</inkml:trace>
  <inkml:trace contextRef="#ctx0" brushRef="#br0" timeOffset="63179.3968">13035 11077 0,'53'18'16,"-35"-18"-16,17 0 0,36-18 16,-36 18-16,0 0 15,0 0-15,-17-17 16</inkml:trace>
  <inkml:trace contextRef="#ctx0" brushRef="#br0" timeOffset="63336.1704">13600 10971 0,'0'0'15,"17"36"-15,-17-1 0,18 0 16,-18-17-16,18 0 16,-1-1-1</inkml:trace>
  <inkml:trace contextRef="#ctx0" brushRef="#br0" timeOffset="64046.9985">13018 9155 0,'0'17'0,"0"36"15,0-18-15,0 1 16,0 17-16,17-36 15,-17 1-15,0 0 16,0-36 0,18-17-1,-18 17 1,17-35-16,1 35 16,0 1-16,-1 17 15,-17 17 1,0 1-1,0 0-15,18-1 0,0-17 16,-1 0 0,1-17-1,17-19 1,-17 36-16,-1-17 16,1 17-16,0 0 15,-1 17-15,1 1 16,0 0-16,-18-1 0,17 19 15,-17-19-15,0 1 16,0 0 0,0-1-1</inkml:trace>
  <inkml:trace contextRef="#ctx0" brushRef="#br0" timeOffset="65637.4586">15293 9843 0,'18'17'16,"-1"1"-16,1-18 16,-1 0-1,1 0-15,0-35 16,-18 17-16,0 0 15,17 1-15,-17-19 0,0 19 16,0-19-16,0 1 0,-17 0 16,17 0-16,0 17 0,0 0 15,0-17 1,0 17-16,-18 36 31,-17 0-31,17-1 16,-52 19-16,34-19 15,-69 18-15,34-17 16,0-18-16,19 18 16,-90-1-16,72 1 15,-54 17-15,71-35 16,1 18-16,16 0 0,1-1 16,35 1-16,-18-18 0,36 18 15,17-1-15,36 18 16,-18-35-1,53 36 1,-54-36-16,-16 17 0,-1 19 0,0-19 16,-35 19-16,-17 34 15,-19-17-15,-17-18 0,-70 53 16,52-35 0,-34 36-16,69-54 15,1 18-15,35 0 16,18-36-16,88 19 15,-36-19-15,106 1 16,-70-18-16,-17 0 16,157-35-1,-140 17-15,-35-35 16,-71 0 0,-35 18-1,-18 0 1,35 35-16,-17-18 15,17 18-15,0 0 0</inkml:trace>
  <inkml:trace contextRef="#ctx0" brushRef="#br0" timeOffset="66093.6921">14499 11148 0,'18'17'16,"-1"36"-16,19 18 15,-36-36-15,17 18 16,-17 0-16,0 35 15,0-35-15,0 0 16,-17-35-16,-19 17 16,19-35-1,-18-35 1,17-1-16,0 1 0,1-35 16,-19 34-16,19-17 15,-1 0-15</inkml:trace>
  <inkml:trace contextRef="#ctx0" brushRef="#br0" timeOffset="66222.5573">14323 10918 0,'0'0'0,"35"0"0,0 0 16,-17 0-16,17 0 15,-17 0-15</inkml:trace>
  <inkml:trace contextRef="#ctx0" brushRef="#br0" timeOffset="66385.5088">14658 10954 0,'0'0'0,"35"0"0,-17-18 16,-1 18-16,19-18 15,-1 18-15</inkml:trace>
  <inkml:trace contextRef="#ctx0" brushRef="#br0" timeOffset="66524.5374">14781 11130 0,'0'0'0,"36"0"0,-19 0 15,1 0-15,35-17 16,-35 17-16,-1 0 0</inkml:trace>
  <inkml:trace contextRef="#ctx0" brushRef="#br0" timeOffset="66688.2601">15187 11042 0,'0'0'16,"18"53"-16,-18-18 0,0-17 16,17 17-16,-17-17 0,18-1 15,-18 1-15,18 0 16</inkml:trace>
  <inkml:trace contextRef="#ctx0" brushRef="#br0" timeOffset="67240.4077">14640 8996 0,'0'0'0,"0"-18"0,-17 36 15,-1 17 1,-17 18-16,35-18 15,0 1-15,0-19 0,0 19 16,35-1-16,-17-18 16,52 1-1,-17-18-15,18-18 16,-18 18-16,-18-17 16,-17 17-16,34-18 0,-52 1 15,-17 17 1</inkml:trace>
  <inkml:trace contextRef="#ctx0" brushRef="#br0" timeOffset="67413.0099">14852 9155 0,'0'70'0,"0"-140"0,18 193 16,-18-88-16,0-17 15,0 35-15,0-35 16,17 17 0,-17-18-16,0 1 15</inkml:trace>
  <inkml:trace contextRef="#ctx0" brushRef="#br0" timeOffset="68708.5208">16369 10019 0,'-35'0'16,"17"0"-16,18 18 0,18-18 31,17-18-31,0 0 15,0 1-15,36-36 16,-36 17-16,36-52 16,-54 53-16,19-53 15,-36 35-15,0 18 16,-18-1-16,0 1 0,-17 0 16,18 35-16,-1 0 15,0 35-15,18 71 16,0-36-16,0 107 15,0-71-15,-35 105 16,35-105-16,-18-18 16,1-17-16,-19 17 15,19-53-15,-1 1 0,-35-19 16,36-17 0,-1 0-16,0-35 15,1 0-15,17-1 16,17 1-16,1 18 15,17 17-15,36-18 16,-36 36-16,18-18 16,-18 35-16,1-18 0,34 36 15,-35-35-15,1 17 16,-19-17-16,1 0 16,0-18-16</inkml:trace>
  <inkml:trace contextRef="#ctx0" brushRef="#br0" timeOffset="68991.8492">17198 9596 0,'0'0'0,"-18"0"0,1 0 0,-1 17 15,0 1-15,1 17 0,-1 71 16,18-53 0,-18 17-16,18 19 0,0 52 15,18-71-15,0-17 16,35 106 0,0-106-1,-36-18-15,18-17 16,1-1-16,-19-17 0</inkml:trace>
  <inkml:trace contextRef="#ctx0" brushRef="#br0" timeOffset="69920.4214">17815 10089 0,'0'-17'15,"18"-1"-15,-18 1 16,-18 17 0,18 35-1,0-18-15,0 19 16,0 17-16,0-18 15,18 0-15,-18 0 0,18 1 16,-1-19-16,36 19 16,-18-36-16,18 0 15,-17-18-15,-19-17 0,19-36 16,-36 36-16,17 0 16,-17-1-16,0 1 15,0 17-15,0 54 16,0 70-1,18-36-15,17 71 16,-17-53-16,-1 54 16,1-72-1,-18 36-15,0-53 16,-18 17-16,1-52 16,-19 0-16,19-18 0,-54-18 15,36 0 1,0 1-16,-1-1 0,19-17 15,-19 0-15,1-36 16,0 36-16,0-53 16,17 52-16,0-17 15</inkml:trace>
  <inkml:trace contextRef="#ctx0" brushRef="#br0" timeOffset="70280.6718">17657 9790 0,'0'0'0,"0"-18"0,0 0 16,0 1-16,17-19 0,1 19 16,-18-19-16,17 1 15,1 0-15,0 17 0,17-35 16,-35 36-16,35-1 16,-35 0-16,18 36 15,0 0-15,-1 17 16,1 0-16,17 18 15,-17-35-15,-1 17 16,19-17-16,-19-1 16,1 1-16</inkml:trace>
  <inkml:trace contextRef="#ctx0" brushRef="#br0" timeOffset="70609.4721">18433 10372 0,'0'0'16,"17"53"-16,1-36 0,0 54 15,-1-36-15,-17 0 0,18-17 16,-18 53 0,0-54-16,0 1 0,-18 17 15,1-35-15,-1 0 16,0 18-16,1-18 0,-19-18 16,1-17-16,17 17 15,-34-17 1,34-18-16</inkml:trace>
  <inkml:trace contextRef="#ctx0" brushRef="#br0" timeOffset="70732.1473">18309 10037 0,'0'-18'15,"0"36"-15,0-54 0,-17 19 16</inkml:trace>
  <inkml:trace contextRef="#ctx0" brushRef="#br0" timeOffset="71365.7027">18680 9349 0,'-18'-18'15,"0"18"-15,1 35 16,-1-17-16,18 17 16,-18 0-16,18 54 15,0-54-15,18 0 0,0 53 16,-1-70-16,1 17 16,17-17-16,-17 17 15,0-35-15,34 18 16,-34-18-16,0 0 15</inkml:trace>
  <inkml:trace contextRef="#ctx0" brushRef="#br0" timeOffset="71544.2481">18891 9701 0,'18'18'0,"-36"-36"0,36 54 15,0-36-15,-1 17 16,1 1 0</inkml:trace>
  <inkml:trace contextRef="#ctx0" brushRef="#br0" timeOffset="71677.9384">18909 9490 0,'-18'-18'16,"36"36"-16</inkml:trace>
  <inkml:trace contextRef="#ctx0" brushRef="#br0" timeOffset="71867.3684">19050 9366 0,'35'53'0,"-70"-106"0,106 124 16,-36-18-16,-18-18 16,19 18-1,-36-18-15,0-17 0,0 35 16,0-18-1</inkml:trace>
  <inkml:trace contextRef="#ctx0" brushRef="#br0" timeOffset="72183.7677">19473 10336 0,'0'18'15,"0"0"-15,-17-1 0,-19 36 16,19-17-16,-36 16 16,18-16-16,-18-1 15,35 0-15,-17-17 16</inkml:trace>
  <inkml:trace contextRef="#ctx0" brushRef="#br0" timeOffset="73139.1975">19879 10089 0,'0'-17'15,"0"-1"1,-18 36 0,18-1-16,0 54 15,0-36-15,0 1 0,18 16 16,0 19-16,-1-36 15,1-17-15,17 17 0,18-17 16,18-18 0,-54-18-16,19 1 15,-1-36-15,-35 35 16,18-35-16,-18 35 16,17 18-1,-17 36 1,0-1-16,18 36 15,-1-18-15,-17-18 0,18 18 16,-18-18-16,0 0 0,0 1 16,0-1-16,-18 0 15,1-17-15,-1-18 16,1 0-16,-54 0 16,18-36-16,18 19 15,-36-18 1,54 17-16,-19-17 0,19 17 15,-1 0-15,18 1 0,-18-19 16</inkml:trace>
  <inkml:trace contextRef="#ctx0" brushRef="#br0" timeOffset="74736.3803">20479 10425 0,'17'0'16,"-17"17"-1,36 1-15,-36 17 16,17-17-16,1 17 0,0 18 15,-18-18 1,0-17-16,17 17 0,-17-17 16,0 17-16,-17 0 15,-1-35-15,0 0 16,1 0-16,-1 0 16,0-35-1,1 17-15,-19-34 16,19 34-16</inkml:trace>
  <inkml:trace contextRef="#ctx0" brushRef="#br0" timeOffset="74856.6887">20426 10231 0,'0'0'0,"0"-18"15,0 0-15</inkml:trace>
  <inkml:trace contextRef="#ctx0" brushRef="#br0" timeOffset="75191.0538">20690 9331 0,'-17'-18'0,"-1"36"16,1 35-1,17-18-15,0 0 0,0 18 16,0 36-1,17-54-15,1 35 16,-1-34-16,1-19 0,17 19 16,1-19-16,-36 1 15,17-18-15,19-18 16</inkml:trace>
  <inkml:trace contextRef="#ctx0" brushRef="#br0" timeOffset="75341.8606">20867 9613 0,'0'0'0,"-18"18"0,18 35 15,18-36-15,-1 19 16,-17-19-16,18 1 16,0 0-16,-1-18 15</inkml:trace>
  <inkml:trace contextRef="#ctx0" brushRef="#br0" timeOffset="75520.0081">20937 9525 0,'-17'-18'15,"17"1"-15,17 17 16,1 17-1,-18 1 1</inkml:trace>
  <inkml:trace contextRef="#ctx0" brushRef="#br0" timeOffset="75781.2748">21008 9366 0,'0'0'15,"18"0"-15,-1 18 16,18 35 0,1 17-16,-19-17 15,19 0-15,-19 35 16,1-35-16,-18-17 15,0 17-15,0-18 0,0 0 0,-18 18 16,1-35-16,-1-18 16</inkml:trace>
  <inkml:trace contextRef="#ctx0" brushRef="#br0" timeOffset="76238.0806">21273 9331 0,'0'0'0,"17"0"31,1 35-15,-1-17-16,1 17 16,0 0-16,17 18 15,-17 0-15,17 0 0,18 106 16,-36-71-16,1 89 15,-18-89-15,0 88 16,0-88-16,-35 71 16,17-88-16,-17 34 15,17-52-15,-17 18 16,17-53-16,-17 34 16,17-34-1,1-18 1</inkml:trace>
  <inkml:trace contextRef="#ctx0" brushRef="#br0" timeOffset="78089.6921">30145 3316 0,'18'0'16,"52"-18"-16,-17 18 16,0-17-16,17 17 0,72-18 15,-72 18-15,1-17 16,-18 17-16,-18 0 16,0-18-16,-17 18 0</inkml:trace>
  <inkml:trace contextRef="#ctx0" brushRef="#br0" timeOffset="78329.6608">30462 3052 0,'-70'35'0,"140"-70"0,-175 87 15,16 19 1,36-53-16,18 17 0,0-17 15,17 17-15,1-18 16,17 1-16,0 17 0,70 1 16,-17-19-16,88 19 15,-70-19-15,70 1 16,-53 17 0,-70-17-16</inkml:trace>
  <inkml:trace contextRef="#ctx0" brushRef="#br0" timeOffset="78923.8342">28381 4763 0,'0'0'0,"35"-18"15,-17 18-15,17-18 0,71 1 16,-35 17-16,52-36 15,-52 19-15,-18 17 0,-1-18 16,1 18 0,-70 0-1</inkml:trace>
  <inkml:trace contextRef="#ctx0" brushRef="#br0" timeOffset="79191.1222">28399 4621 0,'-18'0'15,"-17"18"1,17 0-16,-35 17 16,18-35-16,17 18 15,1-1-15,-19 1 16,36 0-16,18-1 15,0 1-15,35-1 16,-18-17-16,0 18 16,0-18-16,54 0 15,-54 18-15,35-18 16,-52 0-16</inkml:trace>
  <inkml:trace contextRef="#ctx0" brushRef="#br0" timeOffset="79757.0713">30992 7691 0,'0'0'0,"35"0"16,0 0-16,0 0 16,71-18-1,-53 18-15,53-18 16,-71 18-16,36 0 15,-54 0-15</inkml:trace>
  <inkml:trace contextRef="#ctx0" brushRef="#br0" timeOffset="80021.9198">31133 7497 0,'-53'35'16,"106"-70"-16,-142 105 0,54-35 0,-35 18 16,34-17-16,19-19 15,-1 1-15,18 17 16,0-17-16,18-1 0,17 1 16,0 0-1,-17-18-15,35 17 16,-36 1-16,19-18 15,-19 0-15,1 18 16</inkml:trace>
  <inkml:trace contextRef="#ctx0" brushRef="#br0" timeOffset="80501.9544">30992 8678 0,'0'0'0,"17"0"16,1 0-16,35 18 16,-18-18-16,18 0 15,-18 0-15,53 0 0,-35 0 16,-17 0-16,-1 0 0,18 0 16,-36-18-1,-17 1 1,-17 17-16,-18-18 15,-1 18-15</inkml:trace>
  <inkml:trace contextRef="#ctx0" brushRef="#br0" timeOffset="80755.1585">31221 8502 0,'-18'0'31,"1"0"-31,-19 18 0,-34 17 15,17-17 1,-18 34-16,36-34 16,17 17-16,1 18 15,17-35-15,17 0 16,19 17-16,17-18 0,-1 1 16,1 0-16,88-1 15,-70 1-15,0 0 0,17 17 16,-53-35-16,-17 18 15</inkml:trace>
  <inkml:trace contextRef="#ctx0" brushRef="#br0" timeOffset="82222.2399">16510 11183 0,'-18'0'31,"18"18"-31,0-1 16,-17 54-1,17-36-15,0 36 16,-18-18-16,18 0 0,0-1 16,0 54-16,0-53 15,35 53 1,-17-53-16,17 0 0,1 0 15,69 35-15,-34-35 16,0-18-16,-1 0 0,1-17 16,-1 17-16,1-35 0,-1 18 15,36 0 1,-71-18-16,18-18 16,-35 18-16,0-18 15</inkml:trace>
  <inkml:trace contextRef="#ctx0" brushRef="#br0" timeOffset="82505.2457">17304 11977 0,'17'35'15,"1"0"-15,17 1 16,-17-1-16,53 0 15,-36-17-15,0 17 16,0-17-16,1-1 0,-19 1 16,19 17-16,-19-35 15,-34 36 1,-1-19-16,-17 19 16,-1-19-16,1-17 15,0 18-15,0-1 0,-18 1 16,35 0-16,0 17 15,1-35-15</inkml:trace>
  <inkml:trace contextRef="#ctx0" brushRef="#br0" timeOffset="87061.5253">18009 12012 0,'-17'-18'15,"17"36"1,0 53-16,17-36 16,1 71-16,-18-53 15,35 35 1,1-35-16,-1-36 15,-18 1-15,19-18 16,-19 0-16,1 0 0,17-35 16,-35 0-16,18-36 15,-18 36-15,0-1 16,-18 1-16,18 0 0,-17 0 16,17 17-16,-18 0 15,18 36 1,0 17-16,18 0 15,-18 1-15,17-19 0,-17 19 16,36 17 0,-36-36-16,35 19 15,-18-19-15,1-17 0,-18 18 16</inkml:trace>
  <inkml:trace contextRef="#ctx0" brushRef="#br0" timeOffset="87326.7804">18521 12153 0,'-18'0'0,"36"0"15,-53 18-15,17-18 0,0 17 16,18 1-16,0 0 0,0 17 16,0-17-16,18-1 0,17 36 15,-17-35-15,35 0 16,-36-1-16,-17 1 15,18-1 1,-18 1 0,-18-18-16,1 0 15,-1 0-15,0 0 0,1 0 16,-1 0-16,1 0 0</inkml:trace>
  <inkml:trace contextRef="#ctx0" brushRef="#br0" timeOffset="87688.1133">18715 12224 0,'-18'35'15,"18"-17"-15,0 17 0,18 36 16,0-54-16,17 36 15,-18-35-15,1-18 16,35 17 0,-35-17-16,-1-17 15,-17-19-15,0 1 16,0 0-16,0 17 0,-17-35 16,17 36-1,0-1-15,0 36 31,0 35-31,17-18 16,1 18-16,0-36 16,17 19-1,-18-19-15,1 1 0,17-18 16,-17 0-16</inkml:trace>
  <inkml:trace contextRef="#ctx0" brushRef="#br0" timeOffset="88287.6916">19121 12312 0,'-36'0'16,"36"18"-16,-17-1 15,17 1-15,-18 0 16,18-1-16,18 1 0,-18-1 16,17 1-1,1-18-15,0 18 16,-1-18-16,-17-18 15,0 0 1,0 1-16,0-1 16,18 18 15,-18 18-15,17-18-16,19 17 15,-19-17-15,1 0 16,17-17-1,-17 17-15,-18-18 0,18 1 16,-18-19-16,17 1 16,-17 17-16,-17-35 15,17 36-15,-18-36 16,18 35-16,-18-17 0,18 0 16,0-1-1,0 19-15,0-19 0,0 1 16,-17 0-16,17-18 15,0 35-15,-18 1 16,0 17-16,18 17 16,0 36-1,0-17-15,0 16 0,18 37 16,-18-54-16,18 0 16,17 53-1,-17-52-15,-1-1 0,1-17 0,0 35 16,-1-36-16,1 18 15,-18-17 1,0 0-16</inkml:trace>
  <inkml:trace contextRef="#ctx0" brushRef="#br0" timeOffset="88834.2994">20267 11642 0,'0'-18'16,"0"36"-16,0-18 0,0 17 15,18 89-15,-18-53 16,17 18-16,1-1 0,0 1 16,17 70-16,-17-88 15,17 35 1,0-70-16,-17 17 0,17-35 16,-17 0-16,17 0 0</inkml:trace>
  <inkml:trace contextRef="#ctx0" brushRef="#br0" timeOffset="89078.1497">20655 12206 0,'-17'53'0,"34"-106"0,-34 141 16,34-70-16,1 0 0,17 17 16,0-17-16,18-18 15,-35 0-15,17 0 16,-17-18-16,-18-17 15,0-1-15,0 19 16,-18-1-16,-17 0 0,17-17 16,-35 17-16,36 1 15,-19 17-15,54 17 16,0-17 0</inkml:trace>
  <inkml:trace contextRef="#ctx0" brushRef="#br0" timeOffset="89501.0457">20990 12153 0,'-35'0'16,"70"0"-16,-88 18 0,36 17 16,17-17-16,0-1 0,0 1 15,35 17 1,0-35-16,-17 18 0,17-18 0,-17 0 15,17-18 1,-17 1-16,-18-19 16,0 19-16,0-1 15,-18 18-15,18-18 0,0 1 16,-18 17-16,18 35 16,18 0-16,0 36 15,-18-18-15,17 0 16,1-18-16,0 18 15,-1 0-15,1-18 0,-18 36 16,0-54-16,-35 19 16,35-19-16,-53-17 15,35 0-15,-52-17 16,52-1-16,-17 0 16,17 1-16,0-1 0,1-17 15,-1 0-15,18 17 16,18-53-1</inkml:trace>
  <inkml:trace contextRef="#ctx0" brushRef="#br0" timeOffset="89673.2288">21273 12188 0,'0'0'16,"17"36"-16,-17-19 0,18 1 15,-18 0-15,17-1 0,1 19 16,0-19 0,-18-34-1,0-1-15</inkml:trace>
  <inkml:trace contextRef="#ctx0" brushRef="#br0" timeOffset="89996.0368">21449 12118 0,'0'18'31,"18"17"-31,-1-18 16,1 19 0,-1-19-16,1 1 0,0 0 15,-1-1 1,-17 1-16,-17-18 16,-1 0-16,-17 0 15,17 0-15,1 0 16,-1 0-1</inkml:trace>
  <inkml:trace contextRef="#ctx0" brushRef="#br0" timeOffset="90139.5214">21819 12030 0,'18'-36'16,"-36"72"-16,36-107 0</inkml:trace>
  <inkml:trace contextRef="#ctx0" brushRef="#br0" timeOffset="90324.3404">21749 11924 0,'0'0'16,"17"88"-16,-17-35 0,18 35 15,0-53-15,-1 36 16,-17-36 0,0 1-16,0-1 15,0-17-15,0-36 16,0 0 0</inkml:trace>
  <inkml:trace contextRef="#ctx0" brushRef="#br0" timeOffset="90418.4241">21872 12171 0,'0'0'0,"-17"17"0,17 1 0</inkml:trace>
  <inkml:trace contextRef="#ctx0" brushRef="#br0" timeOffset="90857.6143">22066 12206 0,'0'0'0,"0"18"0,0-1 16,0 1-16,0 0 16,0-1-1</inkml:trace>
  <inkml:trace contextRef="#ctx0" brushRef="#br0" timeOffset="91457.8209">22084 11994 0,'0'-17'16,"18"17"0</inkml:trace>
  <inkml:trace contextRef="#ctx0" brushRef="#br0" timeOffset="91664.1891">22225 12153 0,'-18'53'0,"36"-106"0,-53 124 15,35-36-15,0 18 16,17-35-16,1-1 15,17-17-15,36 0 16,-36 0-16,0 0 0,1 0 16,-19-17-16,1 17 15</inkml:trace>
  <inkml:trace contextRef="#ctx0" brushRef="#br0" timeOffset="92086.6046">23230 11783 0,'36'159'16,"-72"-318"-16,72 388 0,-19-158 16,1 70-1,0-88-15,-1 0 16,1-18-16,0 0 0,17 0 16,-18-17-16</inkml:trace>
  <inkml:trace contextRef="#ctx0" brushRef="#br0" timeOffset="92343.157">23530 12241 0,'0'53'16,"0"-17"0,0-125-16,18 195 0,0-88 0,34 17 15,-16-17-15,17-18 16,-36 0-1,1-18-15,0-17 0,-18 17 16,0 1-16,-36-36 16,19 35-16,-19 0 15,-17 1-15,36 17 16,-1 0-16,1 0 16,17 17-16,17-17 0,-17 18 0,35-18 15</inkml:trace>
  <inkml:trace contextRef="#ctx0" brushRef="#br0" timeOffset="92609.5288">23954 12171 0,'-36'0'16,"72"0"-16,-89 0 0,17 0 0,1 17 16,35 1-16,-17 17 15,17-17-15,0 0 16,35 17-1,-18-35-15,1 18 16,0-18-16,-18 17 0,17-17 16,-34 18-1,-1 0 1,-17-18 0,0 0-1,17 0-15</inkml:trace>
  <inkml:trace contextRef="#ctx0" brushRef="#br0" timeOffset="92871.7877">24112 12153 0,'0'0'0,"0"18"16,18-1-16,-18 1 15,18 17-15,17 18 16,-17-17-16,-1-19 0,18 19 16,-17-19-16,-18 1 15,-35-18 1,17 0-16,-35 0 16,18 0-16,0 0 15,17 0-15,-35 0 16,18 0-16,17 0 15</inkml:trace>
  <inkml:trace contextRef="#ctx0" brushRef="#br0" timeOffset="96736.5974">17427 13547 0,'0'17'15,"18"1"1,17-18 0,-17 0-16,35 0 0,-36 0 15,19 0 1,-19 0-16</inkml:trace>
  <inkml:trace contextRef="#ctx0" brushRef="#br0" timeOffset="97325.9792">17903 13353 0,'0'0'16,"0"-18"-16,0 36 15,0 35 1,0-18-16,18 35 16,0-52-16,17 35 15,-17-35-15,-18-1 16,17-17-16,19 0 0,-1-17 16,-17-1-16,-1-17 15,1-18 1,-18-18-16,0 36 0,0 0 15,0 17-15,17 18 16,-17 35 0,36 36-1,-19-18-15,1 17 0,17 36 16,-17-35-16,-18-18 0,18 35 16,-18-53-1,0 0-15,0 1 16,0-19-16,-18-17 0,0 18 15,1-18-15,-19-18 16,19 18-16,-1-17 0,-17-1 16,0-17-1,35 17-15,-18 0 16,18 1-16,0-1 0,0 1 0,18-1 16</inkml:trace>
  <inkml:trace contextRef="#ctx0" brushRef="#br0" timeOffset="97696.6564">18433 13635 0,'0'0'0,"17"18"0,-17-1 15,18 18-15,17 36 16,-17-36-16,17 36 16,-17-36-16,-18 0 15,17 1-15,-17-19 0,0 1 16,0 0-16,-17-1 15,-1-17-15,0 0 16,1-17-16,-18-1 16,-18-17-16,35-1 15,-17 1-15,17 0 16,0-18 0</inkml:trace>
  <inkml:trace contextRef="#ctx0" brushRef="#br0" timeOffset="97826.1105">18415 13547 0,'18'0'15</inkml:trace>
  <inkml:trace contextRef="#ctx0" brushRef="#br0" timeOffset="98472.373">18344 12929 0,'0'0'16,"-17"0"-16,-1 0 0,1 36 15,17-1-15,0-17 16,0 17-16,17 35 16,-17-34-16,35 17 15,-17-18-15,0-18 16,-1 1-16,19 0 16,-19-18-16,1-36 15</inkml:trace>
  <inkml:trace contextRef="#ctx0" brushRef="#br0" timeOffset="98621.035">18486 13088 0,'0'18'0,"17"-1"16,-17 19-16,0-1 16,18-17-16,-18 17 15,17-18 1</inkml:trace>
  <inkml:trace contextRef="#ctx0" brushRef="#br0" timeOffset="98737.7793">18503 13000 0,'0'-18'15,"-17"18"-15</inkml:trace>
  <inkml:trace contextRef="#ctx0" brushRef="#br0" timeOffset="98939.0649">18591 12912 0,'18'35'15,"-36"-70"-15,54 88 0,-1 0 16,-17-36-16,17 36 15,-35-35-15,18 17 16,-18 18-16,-18-35 16,0 34-1,1-34-15,-19 0 16,36-1-16</inkml:trace>
  <inkml:trace contextRef="#ctx0" brushRef="#br0" timeOffset="99537.7413">18962 13053 0,'0'0'16,"0"17"-16,0 1 15,17 53-15,-17-18 16,0-1-16,18 54 15,-18-70-15,18 52 16,-1-53-16,19 0 16,-19-17-16</inkml:trace>
  <inkml:trace contextRef="#ctx0" brushRef="#br0" timeOffset="100166.3079">19262 13458 0,'0'53'16,"0"-106"-16,0 124 0,0-36 15,0-17-15,53 17 16,-36-17-16,19-18 16,-19 0-16,18-18 15,-35 1-15,0-1 16,0 0-1,0 1-15,-17-19 16,-1 19-16,18-1 16,18 0-16,-1 18 15,1-17-15,35 17 16,-18 0-16,-17 0 16,17 0-16,-17 17 0,-1-17 0,1 0 15,-18 18 16,-35 17-15,35 1-16,-18-1 0,18-17 16,18-1-16,-1 1 15,1 0-15,0-18 16,17-18-16,-17 0 0,-18 1 16,35-19-16,-35 19 15,18-1-15,-18 0 16,17 36-1,-17 35 1,0-18-16,18 18 0,-1 53 16,-17-71-16,18 18 15,-18 35-15,0-70 16,0 17-16,0 1 16,-18-19-16,1-17 15,-1 0-15,1 0 0,-19-17 16,-17-19-16,18 19 15,-18-19-15,18 19 16,-36-19-16,36 19 16,17-1-16,-17 18 15</inkml:trace>
  <inkml:trace contextRef="#ctx0" brushRef="#br0" timeOffset="100712.1121">20267 13300 0,'-18'53'16,"36"-106"-16,-36 159 0,18-71 0,0 35 15,18-34-15,35-1 16,-18-17-16,18-18 15,-18-18-15,1 0 16,-1-17-16,-17 0 16,-18 17-16,17-35 15,-17 36-15,-17-1 0,17 53 32,0 53-17,0-35-15,17 0 16,1 0-16,0 18 0,-18-36 0,17 53 15,-17-53-15,0-17 16,0 0-16,-17-1 16,-1-17-16,-17-17 15,17-1-15,-35-35 16,35 18-16,1 0 16,-18-1-16,17 1 0,0-18 0</inkml:trace>
  <inkml:trace contextRef="#ctx0" brushRef="#br0" timeOffset="101017.6364">20232 13141 0,'0'-18'15,"0"36"-15,0-53 0,17-1 16,1 19-16,0-18 16,-1-1-16,1 1 15,0 35-15,-18-18 16,17 18-16,1 0 16,-18 36-1,18-19-15,-18 1 0,17 17 16,-17-17-16,35 35 15,-17-36-15,17 36 16,-17-35-16</inkml:trace>
  <inkml:trace contextRef="#ctx0" brushRef="#br0" timeOffset="101273.3099">20814 13600 0,'18'35'16,"-1"0"-16,-52-105 0,88 175 0,-36-69 15,1-1-15,0 0 0,-1-17 16,-17 35 0,0-36-16,0 1 0,-17 0 15,-19-18 1,19-18-16,-36-17 15,18 17-15,-1 1 0,1-54 16,0 18-16</inkml:trace>
  <inkml:trace contextRef="#ctx0" brushRef="#br0" timeOffset="101384.6057">20708 13335 0,'0'0'16,"18"0"-16,-1-18 15</inkml:trace>
  <inkml:trace contextRef="#ctx0" brushRef="#br0" timeOffset="101597.1724">20902 12947 0,'0'0'0,"0"18"16,0-1-16,0 36 16,0-18-16,18 1 0,-18-1 15,17 0-15,1 18 16,0-35-16,-1 17 16,1-35-16,0 0 15</inkml:trace>
  <inkml:trace contextRef="#ctx0" brushRef="#br0" timeOffset="101765.1168">21061 13088 0,'17'35'16,"-17"-17"-16,18 0 15,0-1-15,-1-17 16,-17-17 15</inkml:trace>
  <inkml:trace contextRef="#ctx0" brushRef="#br0" timeOffset="101869.8581">21096 12947 0</inkml:trace>
  <inkml:trace contextRef="#ctx0" brushRef="#br0" timeOffset="102029.7839">21096 12947 0,'0'0'16,"106"-18"-16,-88 54 0,-1-19 15,19 19-15,-19-19 16,1 18-16,17 1 15,-17-1-15,-18 0 16,-18-17-16,0 0 16,1-1-16</inkml:trace>
  <inkml:trace contextRef="#ctx0" brushRef="#br0" timeOffset="102367.6228">21731 13441 0,'0'0'15,"71"0"-15,-36 0 0,18 0 16,17 0-1</inkml:trace>
  <inkml:trace contextRef="#ctx0" brushRef="#br0" timeOffset="102630.9917">22437 13000 0,'-36'35'15,"72"-70"-15,-72 123 0,19-35 0,17 70 16,0-70-16,17 71 16,1-71-1,0 0-15,17-18 0,-17 0 16,17 1-16,0-19 0,36-17 15,-54 0-15</inkml:trace>
  <inkml:trace contextRef="#ctx0" brushRef="#br0" timeOffset="102830.5227">22754 13106 0,'18'123'0,"-36"-246"0,53 299 16,-17-52 0,0-72-16,17 54 15,-17-70-15,-1-1 0,1 0 16,0-17-16</inkml:trace>
  <inkml:trace contextRef="#ctx0" brushRef="#br0" timeOffset="103031.0552">23036 13423 0,'0'0'0,"36"0"0,-19-17 15,72 17-15,-54-18 16,18 18-16,-18-18 15,-17 18-15,17-17 0,-17 17 0,-36 0 16</inkml:trace>
  <inkml:trace contextRef="#ctx0" brushRef="#br0" timeOffset="103820.5221">23530 13317 0,'-17'53'15,"17"-35"-15,0 35 16,17-36-16,1 1 16,17 0-16,-17-18 15,35 0 1,-36 0-16,19-36 15,-19 19-15,1-1 0,0 1 16,-1-1-16,-17 0 16,18 18-16,-18 71 15,18-18 1,-18 0-16,17 53 16,1-36-16,-1-17 0,-17-18 15,18 18-15,0-18 16,-1 1-16,-17-19 0,0 1 0,0 0 15,-17-18 1,-1 0-16,-35-18 16,36-17-16,-54-18 15,36 35-15,17-17 0,0 0 16,1-1-16,-1 1 0</inkml:trace>
  <inkml:trace contextRef="#ctx0" brushRef="#br0" timeOffset="104476.8875">23865 12947 0,'0'18'16,"0"35"0,18-36-16,-18 36 15,18-18 1,-18-17-16,17 0 0,1-1 16,-18 1-16,18 0 15,-18-36-15</inkml:trace>
  <inkml:trace contextRef="#ctx0" brushRef="#br0" timeOffset="104643.8497">24042 13053 0,'0'35'16,"0"0"-1,17-17-15,-17 17 16,18-35-16,-18-17 31</inkml:trace>
  <inkml:trace contextRef="#ctx0" brushRef="#br0" timeOffset="104754.6298">24042 13053 0,'0'0'0,"17"-53"16,-17 35-1</inkml:trace>
  <inkml:trace contextRef="#ctx0" brushRef="#br0" timeOffset="104928.0618">24183 12841 0,'0'0'15,"35"53"-15,-17-35 0,35 52 16,-36-34-16,1 16 16,0-16-16,-18-1 15,-18 0-15</inkml:trace>
  <inkml:trace contextRef="#ctx0" brushRef="#br0" timeOffset="105277.6458">24130 13653 0,'18'35'0,"-36"-70"16,36 105-16,-1-52 0,1 52 16,-18-52-16,18 17 0,-18-17 15,17-1-15,-17 1 16,-17-18-16,-19-18 15,19 1 1,-36-36-16,17 18 16</inkml:trace>
  <inkml:trace contextRef="#ctx0" brushRef="#br0" timeOffset="105384.5753">24077 13476 0,'0'0'15,"18"0"-15,-1 0 0,1 0 0</inkml:trace>
  <inkml:trace contextRef="#ctx0" brushRef="#br0" timeOffset="105639.5539">24536 12929 0,'53'89'15,"-18"-37"-15,0 19 0,36 35 16,-36-36 0,0 36-16,-17-53 15,-18 0-15,-18 35 16,1-52-16,-72 16 15,54-16-15,-53-19 16</inkml:trace>
  <inkml:trace contextRef="#ctx0" brushRef="#br0" timeOffset="106018.5751">25188 12788 0,'0'0'16,"0"71"-16,0-1 0,0 107 16,0-89-16,0 71 15,0-89-15,36 54 16,-19-89-1,19 18-15,-1-35 16,-18-18-16</inkml:trace>
  <inkml:trace contextRef="#ctx0" brushRef="#br0" timeOffset="106635.9711">25453 13406 0,'-18'35'15,"36"-70"-15,-36 87 0,18 19 0,18-53 16,0 17-16,-1-17 16,1-1-16,35 1 15,-36-18-15,1-18 16,-18 1-16,0-36 16,0 35-16,-18 0 15,1-35 1,17 36-16,0-1 0,0 1 15,17 17-15,19-18 16,-19 18-16,1 0 16,53 18-1,-36-1 1,-18 1-16,1-18 16,0 17-16,-18 1 15,-18 0 1,18 17-1,0-17-15,0-1 0,0 1 16,18 17-16,-1-17 16,-17 0-16,18-18 0,0 0 15,-18-18 1,0 0 0,0 1-1,-18 34 1,18 54-1,18 17-15,-18-35 16,0 35-16,0-53 16,-18 18-1,0-35-15,-17 0 16,17-18-16,-34-18 16,34 0-16,0 1 0,1-1 15,-19-35 1,1 35-16,0-17 0,35 0 15,-18 17-15,18 1 16</inkml:trace>
  <inkml:trace contextRef="#ctx0" brushRef="#br0" timeOffset="106973.9963">26547 12753 0,'-18'18'15,"36"-36"-15,-36 53 0,18 89 16,-18-54-16,18 18 0,0 1 16,0-1-16,-17 0 0,17 53 15,0-88-15,17 35 16,1-52-16,35-19 16,-36-17-16,19-17 15</inkml:trace>
  <inkml:trace contextRef="#ctx0" brushRef="#br0" timeOffset="107163.5861">26811 13018 0,'0'0'0,"0"88"15,18-35-15,-18 0 0,17 35 16,1-35-1,-18-18-15,18 0 0,-18 0 16,0-17-16,0 0 0</inkml:trace>
  <inkml:trace contextRef="#ctx0" brushRef="#br0" timeOffset="107246.9022">26899 13370 0,'0'-17'16,"-17"70"-16,52-124 0,-53 106 0,54-88 0,17 36 15,-36 17 1,36-18-16,-18 18 15</inkml:trace>
  <inkml:trace contextRef="#ctx0" brushRef="#br0" timeOffset="107668.8967">27287 13317 0,'0'0'16,"0"71"-16,0-36 0,18 18 16,0-18-16,35 1 15,-36-36-15,36 0 16,-35 0-16,-1-18 16,1-17-1,0-1-15,-18-16 16,17 34-16,-17 0 0,0 1 15,18 17-15,-18 17 16,0 19-16,0-1 16,18 53-1,-18-35-15,17 35 16,-17-35-16,0 0 16,0-18-16,0-17 15,0 0-15,-17-18 0,-1 0 16,0-18-1,1 0-15,-36-35 16,35 18-16,0 0 0,1 0 16,-18-1-16,-1-70 15</inkml:trace>
  <inkml:trace contextRef="#ctx0" brushRef="#br0" timeOffset="107913.2146">27287 12965 0,'0'0'16,"0"-18"-16,0-17 15,18 17-15,35-17 16,-35 17-16,-1 18 16,1-18-16,17 1 0,0 17 15,-17 0-15,-18 17 16,18-17-1,-18 18-15,0 0 0,0 17 16,0-17-16,17 17 16,1 0-16,-18-17 0</inkml:trace>
  <inkml:trace contextRef="#ctx0" brushRef="#br0" timeOffset="108232.1522">27852 13458 0,'0'0'15,"35"36"-15,-17-19 0,-1 19 16,19 17-1,-19-18-15,-17 18 16,0-18-16,0 0 0,0-17 16,-17 17-16,-1-17 15,18 0-15,-18-18 0,1 0 16,-19-36 0,19 19-16,-18-1 15,17 0-15,0-17 0,1 0 16</inkml:trace>
  <inkml:trace contextRef="#ctx0" brushRef="#br0" timeOffset="108332.0391">27764 13247 0,'17'0'0</inkml:trace>
  <inkml:trace contextRef="#ctx0" brushRef="#br0" timeOffset="108597.5878">27887 12788 0,'-18'53'0,"36"-106"0,-36 124 16,18-36-16,0 36 15,0-54-15,18 19 16,0-19-16,17 36 0,-17-53 16,-18 18-16,17-18 0,1 0 15</inkml:trace>
  <inkml:trace contextRef="#ctx0" brushRef="#br0" timeOffset="108748.1634">28099 12965 0,'-18'35'0,"36"-70"0,-36 88 15,36-36-15,-1-17 16</inkml:trace>
  <inkml:trace contextRef="#ctx0" brushRef="#br0" timeOffset="108931.5142">28134 12788 0,'18'-17'16,"-36"34"-16,53-34 15,-17-1-15,0 18 16,-1 0 0,-17 18-1,18-1-15,-18 1 16</inkml:trace>
  <inkml:trace contextRef="#ctx0" brushRef="#br0" timeOffset="109070.9107">28363 12982 0,'0'18'16,"0"0"0,0-1-1,0 1-15,-17-1 16,-1-17-16</inkml:trace>
  <inkml:trace contextRef="#ctx0" brushRef="#br0" timeOffset="109677.1536">28134 12806 0,'18'0'16,"35"53"0,-36-36-16,36 54 15,-35-36-15,17 36 16,-17-54-16,-18 36 15,0-35-15,-18 17 16,0-17 0,-17-18-1,18 0-15</inkml:trace>
  <inkml:trace contextRef="#ctx0" brushRef="#br0" timeOffset="110049.7181">28399 12682 0,'17'18'16,"-34"-36"-16,52 54 0,0-19 0,36 71 16,-18-17-16,35 70 15,-53-70 1,-17-1-16,17 18 0,-35-17 15,18 0-15,-36 34 16,0-52-16,-52 18 16,35-53-16,-18-1 0,-36-17 15</inkml:trace>
  <inkml:trace contextRef="#ctx0" brushRef="#br0" timeOffset="110405.428">28011 12894 0,'0'18'31</inkml:trace>
  <inkml:trace contextRef="#ctx0" brushRef="#br1" timeOffset="126127.0771">15011 11889 0,'0'17'31,"17"19"-15,-17-1-16,36 53 15,-36-35 1,0 17-16,0 1 0,0 0 16,0 17-16,-36 106 15,19-106-15,-1 53 16,0-70-16,18 17 16,0-35-16,0-36 15,-17 19-15,17-19 16,0-34-1</inkml:trace>
  <inkml:trace contextRef="#ctx0" brushRef="#br1" timeOffset="126561.0008">14764 12206 0,'0'18'15,"17"-36"16,19 0-15,-19-17-16,19-18 16,-19 18-16,1 0 0,0-1 15,34-34 1,-34 35-16,0 17 0,-1-17 16,1 17-16,-18 0 0,35 1 15,-17 17 1,0 17-16,-1 19 15,18 34 1,-17-34-16,35 34 16,-18-35-16,18 18 15,-35-17-15,-1-19 16,1-17-16</inkml:trace>
  <inkml:trace contextRef="#ctx0" brushRef="#br0" timeOffset="163114.324">2046 14393 0,'0'0'0,"0"-35"0,0-18 16,0 36-1,18 52 1,-1 88 0,1-35-16,0 142 15,-1-107-15,1 1 16,0 70-16,17-106 0,18 0 15,-18-53 1,-17-17-16,52-18 16,1-71-16,-36 19 15,0-1-15,-17-18 16,17-17-16,-17-71 16,-18 89-16,0-89 15,-18 88-15,-35-52 16,0 52-16,36 54 15,-18-1 1,17 36-16,18 52 16,0 1-16,0-18 0,0 35 15,35 53-15,-17-70 16,35 34-16,-18-69 16,-17 17-16,17-36 0,-17 18 15,17-17-15,-18 0 0,19-18 16</inkml:trace>
  <inkml:trace contextRef="#ctx0" brushRef="#br0" timeOffset="163425.9961">2752 15081 0,'0'88'15,"0"-176"-15,17 212 0,-17-71 16,0 0-16,0-36 15,0 1-15,0-36 32,0-52-32,0 34 15,0-17-15,0 18 0,0-18 16,18 18-16,17-36 16,-17 71-16,35 0 15,-36 18-15,1 0 16,0 17-16,-1 0 0,1 53 15,0-52-15,-18-19 16,17 36-16,1-35 16,0 0-16,-1-18 15</inkml:trace>
  <inkml:trace contextRef="#ctx0" brushRef="#br0" timeOffset="163658.3663">3069 14464 0,'35'88'16,"-70"-176"-16,88 229 0,-18 0 15,-17-70-15,0 17 16,-1 88-16,1-88 15,-18-17-15,18 0 0,-1-1 16,1-52-16,-18-1 16</inkml:trace>
  <inkml:trace contextRef="#ctx0" brushRef="#br0" timeOffset="163810.1999">3387 15064 0,'0'70'16,"0"-140"-16,0 158 0,0-35 16,17-18-16,1-17 15,0-18-15,-1 0 0,-17-18 16</inkml:trace>
  <inkml:trace contextRef="#ctx0" brushRef="#br0" timeOffset="163938.043">3281 14834 0,'0'0'16,"17"0"-16,1 18 15,0-18 1,-1 0-16</inkml:trace>
  <inkml:trace contextRef="#ctx0" brushRef="#br0" timeOffset="164172.0321">3457 14446 0,'18'53'16,"-36"-106"-16,36 159 0,0-53 0,17 106 15,-35-89-15,17 19 16,1-1-16,-18 0 0,18-18 15,-18 1-15,17-36 0,19 36 16,-19-54-16,1 1 16,0-18-16,-1 0 15,-17-18-15</inkml:trace>
  <inkml:trace contextRef="#ctx0" brushRef="#br0" timeOffset="164460.9851">3739 15046 0,'-35'35'0,"18"1"16,17-19-16,-18 1 0,18-1 15,0 19-15,18-19 0,17 36 16,0-35-16,36 0 16,-54-18-16,54 0 15,-54 0 1,1-18-16,0 0 15,-1 1-15,-34-19 16,-1 19 0,36 17 31,17 17-47</inkml:trace>
  <inkml:trace contextRef="#ctx0" brushRef="#br0" timeOffset="165054.6782">5203 14781 0,'-52'0'16,"16"18"-16,1 0 0,-18 17 15,35 0 1,18 18-16,18-35 16,35 35-1,0-36-15,-18 1 0,18 0 16,-18-1-16,1 1 0,-1-18 15,-35 18-15,18-18 0,-18 17 16,-36-17 0,19 18-16,-54-1 15,36-17-15,0 0 0</inkml:trace>
  <inkml:trace contextRef="#ctx0" brushRef="#br0" timeOffset="165329.7819">5486 15011 0,'0'0'16,"-36"70"-16,36-34 0,0-1 0,18-18 16,17 36-1,18-35-15,-17-18 0,-1-18 16,0 1-16,18-36 15,-35 35-15,-18-52 16,-18 52-16,0-35 16,-17 35-16,0 1 15,17-1-15,-17 18 16,35-17 0,0-1-16</inkml:trace>
  <inkml:trace contextRef="#ctx0" brushRef="#br0" timeOffset="165579.0743">5662 14340 0,'-35'0'0,"70"0"0,-88 18 16,53 70-16,0-35 15,35 71 1,-17-54-16,0 1 0,17 70 15,-17-88-15,17 35 16,-35-70-16,0 35 16,-18-53-1,-17-18 1,35-17-16,-18 17 16</inkml:trace>
  <inkml:trace contextRef="#ctx0" brushRef="#br0" timeOffset="165659.8523">5715 14887 0,'0'0'16,"35"0"-16,-17 0 16</inkml:trace>
  <inkml:trace contextRef="#ctx0" brushRef="#br0" timeOffset="165844.7144">5874 14905 0,'53'-18'16,"-36"18"-16,36-17 15,-35-1-15,0 0 16,-1 1-16,-17-1 0,0-17 16,0 17-16,-35-17 15</inkml:trace>
  <inkml:trace contextRef="#ctx0" brushRef="#br0" timeOffset="165995.7012">5927 14534 0,'0'0'0,"0"36"0,17 70 16,1-54-16,-18 72 16,18-53-16,-1-19 15,1 37 1,0-54-16,-1-17 0,1-1 15</inkml:trace>
  <inkml:trace contextRef="#ctx0" brushRef="#br0" timeOffset="166440.82">6174 14923 0,'0'0'15,"17"70"-15,-17-52 0,18 35 16,-18-36 0,18 1-16,-1-18 15,-17-18 1,0-17-16,-17 0 16,17-1-16,0 19 15,0-1-15,0 1 16,17 17-16,1 0 15,-1 17 1,1 18-16,0-35 16,-1 18-1,-17 0-15,18-18 0,0-18 16,-18-17 0,17 35-16,-17-18 15,18 1-15,0-1 16,17 18-16,-18 18 15,1-1 1,-18 1-16,0-1 16,18 1-16,-1 0 15,-17-1-15,36-17 16,-19 0-16</inkml:trace>
  <inkml:trace contextRef="#ctx0" brushRef="#br0" timeOffset="166892.0621">6632 14852 0,'-17'18'15,"34"-36"-15,-52 53 0,35 1 0,-18-19 16,18 18-16,18-17 0,-18 0 16,53 17-16,-35-17 15,34-18-15,-34 0 16,0 0-16,-18-18 15,0 0-15,-18-17 16,0-18 0,1 36-16,-1-1 15,18 0 1,0 36 0,35 0-1,-17-18-15,0 17 0,-1 1 16,1-18-16,0 0 15,-18 17-15,17-17 16,-17-17 0,18 17-1,0 0 1,-1 0-16,1 0 16,17 35-16,0-17 15,18 17-15,-35-17 16,35-1-1,-18 1-15,-17-18 0,-1 0 16,1 0-16</inkml:trace>
  <inkml:trace contextRef="#ctx0" brushRef="#br0" timeOffset="167040.4034">7091 14940 0,'-53'53'15,"106"-106"-15,-124 141 0,54-52 0,17-1 16,-18-17-16,18 17 0,0-18 16,0 1-16</inkml:trace>
  <inkml:trace contextRef="#ctx0" brushRef="#br0" timeOffset="167713.6959">7938 14923 0,'0'0'15,"17"70"-15,1-35 16,-18 1-16,35 17 16,-35-36-16,18 1 15,-18-36 1,-18-35-16,0 18 15,1-18-15,-1 18 16,18-18-16,-17-18 16,17 36-16,0 0 15,17 17-15,1 0 0,35 1 16,-36 17-16,1 17 16,53 1-16,-54 17 15</inkml:trace>
  <inkml:trace contextRef="#ctx0" brushRef="#br0" timeOffset="168359.0154">8237 14940 0,'18'0'16,"-36"0"-16,54 0 0,-19 0 0,36 0 15,-35-17-15,17-1 16,-35 0-1,18 1-15,-18-1 16,-36-17-16,19 17 16,-18 18-1,17 0-15,-17 35 16,35-17-16,0 17 16,17 18-16,1-35 15,0 17-15,-1-17 0,18-1 16,1-17-16,34 18 15,-34-18-15,17-35 16,-36 35-16,1-18 0,-18 0 16,17 1-16,-17-1 15,0-17-15,0 17 16,-17 18 0,-1 0-16,18 18 0,0 17 15,0-17-15,18 35 16,-1-36-1,1 1-15,0-18 0,-1 18 16,1-18-16,0 0 16,-1 0-16,1-18 15,-18 0-15,0-17 16,0 17-16,18 18 16,-18 18-1,17 0-15,1 35 16,-1-18-16,1 0 0,0 18 15,-1 35-15,-17-52 16,0-1-16,0 0 0,-17-17 16,-1 17-16,-35-17 15,36-1-15,-54-17 16,53-17-16,-17-1 16,17-17-16,18 17 0,-17-17 15,17-53-15,0 52 16</inkml:trace>
  <inkml:trace contextRef="#ctx0" brushRef="#br0" timeOffset="168598.5497">8890 14940 0,'0'71'0,"0"-142"0,18 159 15,-18-52-15,0-19 16,0-34-1,0-36 1,0 35 0,0-17-16,0 17 0,0-17 15,0-18-15,17 53 16,1-35-16,0 35 16,-1 17-1,1 1-15</inkml:trace>
  <inkml:trace contextRef="#ctx0" brushRef="#br0" timeOffset="168892.9768">9119 15011 0,'0'0'15,"18"0"-15,0 0 0,-1-18 16,1 0-16,17-17 15,-35 18-15,18-36 16,-18 35-16,0 0 16,-18 1-1,1 17-15,17-18 16,-18 36 0,18-1-16,0 1 0,0 17 15,18 18 1,-1-35-16,18 35 15,-17-36-15,0 1 16,-1-18-16,1 0 0</inkml:trace>
  <inkml:trace contextRef="#ctx0" brushRef="#br0" timeOffset="169159.1616">9578 14728 0,'-35'0'15,"70"0"-15,-88 0 0,18 0 0,17 18 0,0 0 16,1-1-16,17 36 16,0-35-16,17 17 15,1-17-15,0 0 16,35 17 0,-36-18-16,-17 1 0,36 0 15,-36-1 1,-18 1-16,0-18 15,1 0-15,-19 18 16,19-36 0</inkml:trace>
  <inkml:trace contextRef="#ctx0" brushRef="#br0" timeOffset="169448.8518">9772 14746 0,'-18'0'16,"36"0"-16,-36-18 0,1 18 15,-1 18-15,18 0 0,-18-1 16,18 36-16,0-17 16,18-19-16,0 1 15,17 17-15,-17-17 16,-1-1-16,-17 1 15,0 0-15,0-1 16,-35 1 0,17-18-16,1 0 0,-19 18 15,19-18-15,-1 0 16,18-18-16</inkml:trace>
  <inkml:trace contextRef="#ctx0" brushRef="#br0" timeOffset="169597.875">9895 14923 0,'0'0'16,"18"35"-16,-18-18 0,0 1 16,18 0-16</inkml:trace>
  <inkml:trace contextRef="#ctx0" brushRef="#br0" timeOffset="169748.7493">9948 14658 0,'-17'0'15,"17"18"1,17 17-1,-17 0-15</inkml:trace>
  <inkml:trace contextRef="#ctx0" brushRef="#br0" timeOffset="170004.7981">10178 14905 0,'0'0'0,"0"18"0,0-1 15,0 18-15,0-17 16,35-18-16,-17 0 16,17 0-16,-18 0 0,1-18 15,-18 1-15,18-1 16,-18 1-16,0-19 0,-18 1 16,0 17-16,-17-35 15,18 36 1,-19 17-1</inkml:trace>
  <inkml:trace contextRef="#ctx0" brushRef="#br0" timeOffset="170266.5384">10372 14958 0,'17'17'16,"1"-34"-1,0-1 1,-18 1-16,17-1 0,1-35 16,-18 35-16,18 1 15,17 17 1,-18 17 0,-17 1-16,18 17 15,0 1-15,-18-19 0,17 18 16,1-17-16,-18 0 15,18-18 1</inkml:trace>
  <inkml:trace contextRef="#ctx0" brushRef="#br0" timeOffset="170417.403">10724 14411 0,'0'0'16,"18"35"-16,-18-17 0,0 0 15</inkml:trace>
  <inkml:trace contextRef="#ctx0" brushRef="#br0" timeOffset="170533.6923">10813 14817 0,'0'-18'0,"-18"0"16</inkml:trace>
  <inkml:trace contextRef="#ctx0" brushRef="#br0" timeOffset="172613.1818">3457 16051 0,'0'0'0,"-17"-17"0,17-1 16,-18 0-16,-17 18 16,17 0-16,0 53 15,18 0-15,0 106 16,18-71-16,53 53 16,-36-88-16,71 35 15,-53-70 1,35-18-16,-35-35 15,35-36-15,-70 36 16,-1-18-16,1-53 16,-36 53-16,1 18 0,-36-53 15,17 35 1,-17 18-16,18 17 0,0-17 16,-18 17-16,35 18 15,-17 0-15,17 0 0,18 35 16,36-17-16</inkml:trace>
  <inkml:trace contextRef="#ctx0" brushRef="#br0" timeOffset="173063.6833">4216 16492 0,'0'18'15,"0"-36"-15,-18 54 0,0-36 16,1 0-16,-1-18 15,18 0-15,-17 1 0,-19-36 16,36 18-16,0 17 16,0-17-16,0 17 15,18 0-15,17 18 16,-17 18-16,17 0 16,-17-1-16,35 36 15,-36-35-15,36 17 16,-35-35-16,35 18 15,-18-18-15,0-18 16,-17 18-16,17-53 16,-35 36-16,0-1 15,0 0-15,-17-35 16,-1 36-16,0 17 0,-17-18 16,17 18-16,1 18 15,17-1-15,0 19 16,0-1-16,53 18 15,-36-36-15,19 1 16,-1-18-16,0 18 0,0-18 0,1 0 16,-1 0-16,0 0 15,-17 0-15</inkml:trace>
  <inkml:trace contextRef="#ctx0" brushRef="#br0" timeOffset="174264.8904">5733 16298 0,'0'0'16,"17"71"-16,1-36 15,-18 36-15,18-36 16,-18-17-16,17-18 15,-17-53 1</inkml:trace>
  <inkml:trace contextRef="#ctx0" brushRef="#br0" timeOffset="174370.3294">5733 15910 0</inkml:trace>
  <inkml:trace contextRef="#ctx0" brushRef="#br0" timeOffset="175338.0347">5891 16422 0,'0'-18'16,"0"-17"-1,0 0-15,0 17 16,18-17-16,-18-1 16,0 19-16,0 34 31,0 1-31,18 17 16,-1-17-16,1 0 15,0-1 1,-1-17-16,-17-17 15,18-1 1,-18 0-16,0 1 16,18 17-1,-1 0 1,-17 17-16,35 19 16,-17-19-16,0 1 15,-1 0-15,19-1 16,17-17-16,-36 0 15,1 0-15,-1 0 16,-17-17 0,0-1-16,-17 0 15,-1 18 1,18 18-16,-17-18 16,17 35-16,-18-17 15,18-1-15,18 1 16,-1-18-1,1 0-15,-1 0 0,1-18 16,-18 1-16,18-1 16,-18 1-16,17 17 0,-17-18 15,0 0-15,0 36 63,18 0-63,0-1 15,17 1 1,-17 17-16,-1-17 16,1 35-16,35 52 15,-18-16-15,0 52 16,-17-71-16,0 19 16,-18-54-16,-18-18 15,18 1-15,-35-18 16,-1 0-16,-17-35 15,36 17-15,-18-52 16,35 17-16,0 0 0,0 0 16,35-71-16,-18 54 15,1 17-15,70-88 16,-52 88 0,-19 35-16,-17 1 15,0 52 1,0-17-16,0-1 15,0 18-15,0-17 16,0 0-16,36 17 16,-1-35-16,18 0 15,-18 0-15,18-35 16,-53 17-16,18 0 16,-18 1-16</inkml:trace>
  <inkml:trace contextRef="#ctx0" brushRef="#br0" timeOffset="176111.2005">7691 16122 0,'-18'0'15,"36"0"-15,-36 18 0,18 17 16,0 18 0,0 35-16,18-53 15,-1 1-15,1-1 0,35 0 16,-36-17-16,54-36 15,-36 18 1,18-53-16,-35 36 16,-1-54-16,-17 53 15,0-17-15,0 17 16,-17 18-16,-1 18 16,18 17-1,-17 1-15,17 17 16,17-36-16,1 18 15,-1-17-15,1-18 0,0 0 16,-1 0-16,1 0 16,0-18-16,-1 1 15,-17-1-15,0 1 0,0-1 16,18 18-16,-18-18 0,18 18 31,-1 18-15,1 0-16,17-1 15,-17-17-15,-1 0 16,1 0-16,0 0 0,-1 0 16,-17-17-16,36-1 15,-36 0-15,0 36 32,0 0-32,0-1 15,17 1-15,1 17 16,-18-17-16</inkml:trace>
  <inkml:trace contextRef="#ctx0" brushRef="#br0" timeOffset="176650.838">8978 15752 0,'0'0'16,"0"88"-16,18-18 0,-1 1 0,1-18 16,17 70-16,-17-70 15,0 18 1,-1-36-16,-17-17 0,0-36 31,18-35-15,-18 18-16,0 17 15,0 1-15,18-19 16,-1 36-16,1 18 16,0 0-16,-18-1 15,17 18-15,1 18 16,-1-17-16,-17-1 0,53 0 15,-35-17-15,35-18 16,-18 0 0</inkml:trace>
  <inkml:trace contextRef="#ctx0" brushRef="#br0" timeOffset="177205.611">9454 16157 0,'0'0'16,"-35"36"-16,35-19 15,-17 18-15,17-17 0,0 17 16,0-17-16,17 17 16,1-35-16,17 0 15,-17 0-15,17-17 16,-35-1-16,18 0 16,-18-17-16,0 17 15,0 1-15,0-1 16,0 1-16,0 34 31,0 1-15,0-1-16,17 1 0,-17 0 15,18-1-15,-18 1 0,18 0 16,-1-18-16,1 17 16,-1-17-16,1-17 15,0-1 1,-18 0-1,17 1-15,-17-1 16,18 18-16,-18-18 0,18 18 16,-1 0-16,1 0 15,0 18 1,-1-18-16,1 0 16,0 0-16,-1-18 15,-17 1 1,18 17-16,-18-18 15,17 18 17,-17 18-17,18-18-15,0 0 16,-1 0-16,1 0 16</inkml:trace>
  <inkml:trace contextRef="#ctx0" brushRef="#br0" timeOffset="177862.8893">11007 16069 0,'0'35'16,"0"-17"-16,35 53 16,-35-36-16,18 18 15,-18-36-15,0 1 16,0 0-16,-18-36 16,18-17-1,0-1-15,18-16 16,-1 16-16,1 19 15,0-1-15,-1-17 16,1 35-16,-1 0 16,1 35-1,-18-17-15,0 17 0,0-17 16,18 17 0,-18-18-16,17-17 31,19-35-31,-19 18 15,1-1-15,0 0 0,-18 1 16,17 17-16,1 0 16,-18 17-16,0 36 15,0-35 1,17 52-16,-17-34 16,18-1-16,17 0 15,-17-17-15,17-18 0,-17 0 16,17 0-16</inkml:trace>
  <inkml:trace contextRef="#ctx0" brushRef="#br0" timeOffset="178353.4716">11553 16228 0,'-17'0'0,"17"17"16,0 1-16,17 0 15,-17-1 1,18-17-16,0 0 15,-1 0-15,19 0 16,-19-17-16,1-1 16,-18 0-16,0 1 15,0-1-15,18 18 16,-1 18 15,1-1-31,-18 1 16,18 0-16,-1-1 15,1-17 1,-18-17 0,0-1-16,0 0 0,0-34 15,0 34-15,0-17 16,0-54-16,0 36 16,0 1-16,17-72 15,-34 71-15,17 0 16,-18-17-16,18 87 31,0 72-31,18-19 16,-1 71-1,1-88-15,-18 18 0,18-36 16,35 53-16,-36-70 16,1 17-16,17-17 15,-17-18-15</inkml:trace>
  <inkml:trace contextRef="#ctx0" brushRef="#br0" timeOffset="178490.3353">11959 16104 0,'18'-17'0,"-36"34"0,71-52 16,0 35 0,-35 0-16,17-18 0,0 18 15,-17 0 1,-1 0-16</inkml:trace>
  <inkml:trace contextRef="#ctx0" brushRef="#br0" timeOffset="178669.5391">12065 15893 0,'-18'17'16,"18"1"-16,18 17 0,-18 36 15,18-36-15,-1 36 16,1-36-16,17 18 15,-17-36-15,-1-17 16,1 18 0,0-18-16,-18-18 15</inkml:trace>
  <inkml:trace contextRef="#ctx0" brushRef="#br0" timeOffset="178799.0931">12241 16228 0,'0'17'15,"18"1"1,0 0-16,-18-1 15,17-17-15,1 18 16,0-18-16,-1-35 16,-17 17-16,0 0 15,-17 18-15</inkml:trace>
  <inkml:trace contextRef="#ctx0" brushRef="#br0" timeOffset="179113.843">12330 16157 0,'53'53'16,"-106"-106"-16,123 141 0,-52-35 0,35 36 16,-36-54-16,1 18 15,-18-18-15,18 0 0,-18-17 16,-18 17-16,0-35 16,1 0-1,-1 0-15,0-53 16,18 18-16,0 0 0,0-1 15,0-69 1,18 52-16,17-18 16,-35 36-16,18 35 0,0 0 15,-18 18-15,0-1 16,0 1-16,-18 35 16,0-53-16,1 17 15,-1-17-15,18-17 16,0-1-16</inkml:trace>
  <inkml:trace contextRef="#ctx0" brushRef="#br0" timeOffset="179453.9418">12629 15646 0,'0'106'16,"0"-212"-16,0 282 0,0 0 15,18-105-15,0 0 16,-1-1-16,54 36 16,-36-71-16,36 1 15,-36-36-15,0 0 0,1-18 16,17-17-16,-36-1 16,-17 1-16,0-18 15,0 18-15,-17 17 0,17 1 16,-18 17-16,-17 17 15,17 1-15,18 0 16,-18-1-16,36 36 16,0-35-16,17-1 0,-17-17 15,17 18-15,-18-18 0,36 0 16,-35 0 0,-18-18-16</inkml:trace>
  <inkml:trace contextRef="#ctx0" brushRef="#br0" timeOffset="181261.4404">13917 15540 0,'0'0'15,"18"106"-15,-18-36 16,17 1-16,1 70 16,0-71-16,-18-17 0,35 36 15,0-36 1,-35-36-16,18 1 0,-1-18 15</inkml:trace>
  <inkml:trace contextRef="#ctx0" brushRef="#br0" timeOffset="181872.6784">14199 16034 0,'-35'0'16,"17"17"-16,1 1 15,-1 17-15,18 1 16,18 17 0,-1-18-16,19 0 15,-1-17-15,0-18 0,1 0 16,-1 0-16,35-36 16,-52 19-16,-18-36 15,0 35-15,-18-35 16,1 36-16,-1-1 15,-52 0 1,52 36-16,18 17 16,0-17-16,18 35 15,-1-35-15,36-1 16,-18-17 0,18 0-16,-35-17 15,17-36-15,-17 17 16,-18-52-16,-18 53 15,1-71-15,-1 53 16,0-35 0,1 35-16,-1 18 0,18 17 15,-18 0-15,18 36 16,0 17-16,0 54 16,0-37-16,18 1 0,0 53 15,-1-71-15,19 36 16,-19-36-1,18 18-15,1-53 16,-19 18-16,1 0 0,17-18 16,1 17-16,-19-17 15,-17 35-15,0-17 16,0 0-16,-53 17 16,18-35-1,17 0 1,1-18-16,-1 1 15,18-1-15</inkml:trace>
  <inkml:trace contextRef="#ctx0" brushRef="#br0" timeOffset="182273.1474">14728 16157 0,'18'0'15,"0"0"1,-36 0-1,0 0 1,1 0 0,34 18 15,19-18-15,-19 0-16,19 0 0,-19-18 15,19 18-15,-19-17 0,19-1 16,-1-35-1,-18 35-15,1-17 0,-18 0 0,0-71 16,-18 53 0,1 0-16,-1 18 0,1-18 15,-1 35-15,0-17 0,1 35 16,17 18-16,0 17 16,17 106-16,1-70 15,17-1-15,0 1 16,1-1-16,-1-17 0,71 18 15,-71-36-15,36 0 16,-36-35-16</inkml:trace>
  <inkml:trace contextRef="#ctx0" brushRef="#br0" timeOffset="183245.8409">27040 3898 0,'18'0'31,"35"0"-31,-18 0 16,71-17-16,-35 17 15,105-18-15,-88 0 16,18 1-16,0-1 16,17 18-16,-17-18 0,141-17 15,-141 35-15,53-18 16,-124 18-16,-17 0 15</inkml:trace>
  <inkml:trace contextRef="#ctx0" brushRef="#br0" timeOffset="183784.7962">26917 5309 0,'18'0'16,"35"-17"-1,-1-1-15,54 0 16,-53 18-16,53 0 16</inkml:trace>
  <inkml:trace contextRef="#ctx0" brushRef="#br0" timeOffset="184647.5019">27499 8061 0,'0'0'0,"0"-18"15,18 18 1,17 0-16,0 0 0,71 0 16,-53-17-16,88 17 15,-70-18-15,105 18 16,-88-18-16,18 18 16,88-35-16,-106 35 15,89-17 1,-71 17-16,-18-18 0,53 0 15,-106 18-15,18 0 16,-35 0-16,-1 0 0</inkml:trace>
  <inkml:trace contextRef="#ctx0" brushRef="#br0" timeOffset="185159.7178">27817 9208 0,'0'0'15,"17"0"1,1 0 0,17 0-16,89 17 15,-36 1-15,0-18 0,35 17 16,-17 1-16,18-18 15,-1 18-15,-17-18 16,18 0-16,-19 0 0,89 0 16,-123 0-16</inkml:trace>
  <inkml:trace contextRef="#ctx0" brushRef="#br0" timeOffset="199156.5763">30251 4357 0,'0'0'0,"0"-18"16,0 1-1,0 34 32,0 1-31,0 52-1,17-52-15,-17 17 0,0 36 16,18-18-16,0 17 16,-18-34-16,17-19 15,1 36 1,-18-35-16,18-1 16,-18 1-16,17-18 78</inkml:trace>
  <inkml:trace contextRef="#ctx0" brushRef="#br0" timeOffset="199997.4279">32173 7373 0,'0'-18'0,"0"1"16,18 17-1,-18 17 1,0 36-1,0-17-15,0 34 0,0 54 16,18-1 0,-18-70-16,17 0 0,-17 0 15,36 17-15,-36-34 16,0-19-16,17 1 0,1 0 16,-18-1-16,-18-34 31,1 17-16</inkml:trace>
  <inkml:trace contextRef="#ctx0" brushRef="#br0" timeOffset="201033.1294">31856 3175 0,'-18'35'0,"36"-70"0,-36 106 15,18-19-15,0-16 16,18 17-1,-1-18-15,1 0 0,35 1 16,-18-19-16,1 1 16,-1-18-16,0 0 0,18 0 15,18-35 1,-36 17-16,-17 0 0,-18-17 16,0-36-16,-18 18 15,0 18-15,-17 0 0,-18 0 16,0-1-16,-70 1 15,70 17-15,0 18 0,0 0 16,0 36 0,35-19-16</inkml:trace>
  <inkml:trace contextRef="#ctx0" brushRef="#br0" timeOffset="201943.178">32085 8749 0,'0'-18'15,"0"1"1,-17 17-16,-1 0 15,-17 35 1,17-17-16,-35 52 16,53-35-1,-18 54-15,36-37 16,35 19-16,-18-53 16,18-1-16,18 1 15,-18-18-15,70-18 16,-52 1-16,17-36 15,-53 17-15,-17-52 16,-18 53-16,-18-18 16,-17 18-16,-18 0 0,-53-1 15,36 36-15,-72 0 16,90 18-16</inkml:trace>
  <inkml:trace contextRef="#ctx0" brushRef="#br0" timeOffset="204995.0647">27182 4833 0,'0'-18'62,"17"18"-31,-17 18 1,18 0-17,-1-1-15,1 1 0,0 17 16,-1-17-16,-17 0 16,18-1-1,0 18-15,-18-17 16</inkml:trace>
  <inkml:trace contextRef="#ctx0" brushRef="#br0" timeOffset="216667.8352">8043 16281 0,'0'-18'0,"0"0"16,18 18-1,-18 18 32,0 0-31,18-18-16,-18 35 15,17-35 1,1 18-16,-18-1 16,18-17-16,-18 18 15</inkml:trace>
  <inkml:trace contextRef="#ctx0" brushRef="#br0" timeOffset="217142.0354">8184 16369 0,'0'-18'15,"0"36"-15,0-18 32,0 35-17,0 18-15,0-18 16,0 1-16,0-19 0,0 1 16,0 17-1,0-52 1,18-36-1,0 17-15,-1 1 0,-17 0 16,18-18 0,0 18-16,-1 17 0,1 36 31,0 35-31,-18-18 16,17 18-16,1-18 15,-1 0-15,-17-17 16,18 17-1,-18-17-15</inkml:trace>
  <inkml:trace contextRef="#ctx0" brushRef="#br0" timeOffset="219294.6951">3916 15293 0,'17'18'16,"1"-36"0,0 18-16,17-35 15,-17 17-15,-18-17 16,17 17-16,-17 0 0,0-17 15,-17 18-15,-1-1 16,0 18-16,1 0 0,-19 0 16,-16 18-1,34-1-15,-17 1 0,35-1 16,-18 19-16,36 17 16,-1-36-16,1 19 0,17-19 15,18 18-15,35-17 16,-52-18-16,-1 0 15,35 0 1,-52 0-16,17 0 0,-17 18 16,0-18-16,-18 17 15</inkml:trace>
  <inkml:trace contextRef="#ctx0" brushRef="#br0" timeOffset="220945.2518">9719 16122 0,'0'-18'16,"0"1"-16,0-1 16,0 0-16,0 36 46,0 35-46,18-18 16,-1 18-16,-17-18 16,36 1-16,-36-1 15,35-17 1,-17-18-16,17 0 16,-18-18-16,-17 0 15,18 1-15,0-54 0,-18 54 16,0-36-16,0 17 15,0-17 1,0 36-16,0-1 16,-18 0-16,18 1 15,18 17-15,-1 0 16</inkml:trace>
  <inkml:trace contextRef="#ctx0" brushRef="#br0" timeOffset="221318.0314">10089 16228 0,'0'0'16,"18"0"-16,0 0 15,17-18 1,-17 1-16,17-19 15,-35 19-15,18-36 16,-18 35-16,0-17 16,-18 17-16,-17 18 15,-1 0-15,1 0 16,-18 18 0,36 17-16,-19-17 0,19-1 0,17 19 15,0-1-15,35 35 16,0-52-16,0 17 15,18-17-15,53 17 16,-35-35-16,-18 0 0,-18 0 16,18-17-16,-35 17 15,17-18-15,-18 18 16,-34 0-16,-1 0 0</inkml:trace>
  <inkml:trace contextRef="#ctx0" brushRef="#br0" timeOffset="222903.4643">14764 16228 0,'0'-18'16,"17"1"46,1-1-46,0 0 0,-1-17-1,-17 17-15,18 1 0,-18-19 16,-18 36-16,18-17 15,-17 17-15,-19-18 16,19 18-16,-1 18 16,0-18-16,1 17 0,-1-17 15,1 18-15,-19 17 16,36 1-16,0-1 16,18-17-16,0-1 15,-1 1-15,1-1 0,17 1 0,0-18 16,18 18-1,-17-18-15,-19 0 0,19 0 16,-1-18-16,-18 0 16</inkml:trace>
  <inkml:trace contextRef="#ctx0" brushRef="#br0" timeOffset="223265.0101">15575 15963 0,'-17'-35'0,"-19"35"16,-17 0-1,18 18-15,-36 17 16,54-18-16,-1 36 15,18-35-15,18 35 16,17-35-16,0-1 16,36 19-16,-36-36 15,1 17-15,-1 1 0,0-18 16,-35 17 0,-53-17-1,18 18-15,-53 0 16,35-1-16,0 1 15,0 0-15,18-1 0,-1-17 16,19 18-16</inkml:trace>
  <inkml:trace contextRef="#ctx0" brushRef="#br0" timeOffset="237814.0688">9454 10372 0,'0'17'16,"0"1"-16,53 0 15,-35-18 1,88 17-16,-53-17 15,17 0-15,-17 0 0,18 0 16,35 0-16,-53 0 16,35-17-16,-71 17 15,36-18 1,-53 0-16</inkml:trace>
  <inkml:trace contextRef="#ctx0" brushRef="#br0" timeOffset="238069.0262">9895 10178 0,'0'0'0,"53"17"0,-17-17 16,-1 18-16,18-18 0,35 35 16,-35-35-16,53 35 15,-71-17 1,0 17-16,1 18 15,-19-35-15,-17 17 0,-17 1 16,-54 16-16,18-16 16,-53 34-1,36-34-15,17-1 0,-71 35 16</inkml:trace>
  <inkml:trace contextRef="#ctx0" brushRef="#br0" timeOffset="239669.8058">16457 14358 0,'-18'35'0,"18"18"15,0 0-15,-17 106 16,34-36-16,-17 19 16,18 16-16,0 248 15,-18-177-15,0 265 16,0-265-16,17 212 16,1-264-16,0-18 15,-1-18-15,1 0 0,-18-35 0,18 17 16,-1 53-1,-17-105-15,0 17 16,18-52-16,-18-19 0,0 1 16,0-1-16</inkml:trace>
  <inkml:trace contextRef="#ctx0" brushRef="#br0" timeOffset="242877.9346">17286 14464 0,'0'106'15,"0"-212"-15,18 282 0,-18-88 16,0-17-16,-18 0 0,18 34 16,0-69-16,0-1 15,0-17-15,0-36 16,0-70 0,0-18-16,0 53 15,18 0-15,-18-17 0,17-19 16,1 54-16,0 0 15,-1 17 1,1 36-16,-18-1 16,18 19-16,-18 34 15,0-52-15,0 17 0,0-17 16,0-1-16,17 1 0,1-36 31,17-34-15,-17 16-16,17-34 15,-17 34-15,-1 19 0,-17-1 16,18 1-16,17 34 16,-17 1-16,-18 52 15,0-34-15,0 17 16,0 52 0,0-52-16,0-17 0,0-1 0,18-17 15,-18-1-15,17 1 0,1-18 16,-1 0-16,1 0 0,0-18 15</inkml:trace>
  <inkml:trace contextRef="#ctx0" brushRef="#br0" timeOffset="243222.5939">17851 14781 0,'0'53'16,"0"-106"-16,0 142 15,17-54-15,-17-17 0,18 17 0,17 0 16,-35-17-1,18-1-15,-1-17 0,1 0 16,-18-17 0,0-1-16,18-35 15,-18 36-15,0-36 16,0 35-16,0 0 16,0 36-1,17 17 1,-17-17-16,18 17 15,-18-17-15,18 17 16,-1-35-16,-17 18 16,18-18-16,0 0 15,-1-18-15,-17 0 16,0-17-16,0 0 0,0-36 16,0 36-1,-17-71-15</inkml:trace>
  <inkml:trace contextRef="#ctx0" brushRef="#br0" timeOffset="243356.9199">18098 14499 0,'0'-17'0,"0"34"0,17-17 16,1 71 0,-1-18-16,1 0 15,0-1-15,-1 19 0,1 17 16,0-52-16,17 34 16,-17-52-16,-18-1 15,17-17-15</inkml:trace>
  <inkml:trace contextRef="#ctx0" brushRef="#br0" timeOffset="243519.0339">18309 14764 0,'53'0'0,"-35"0"16,35 0-16,-18 0 15,18 0 1,-18 0-16,-17 0 0,-1 0 15,-17-18 1,-17 18-16</inkml:trace>
  <inkml:trace contextRef="#ctx0" brushRef="#br0" timeOffset="243692.0024">18433 14570 0,'0'0'16,"35"70"-16,-17-17 0,-18-18 15,35 89 1,-18-71-16,1 17 16,0-34-16,-1-1 0,1-17 15,0-1-15,-18-34 16</inkml:trace>
  <inkml:trace contextRef="#ctx0" brushRef="#br0" timeOffset="243795.3471">18627 14923 0,'0'0'16,"17"35"-16,1 0 0,0-17 15</inkml:trace>
  <inkml:trace contextRef="#ctx0" brushRef="#br0" timeOffset="243954.3723">18644 14676 0,'0'0'15,"18"0"-15,17 0 16,-17 17 0</inkml:trace>
  <inkml:trace contextRef="#ctx0" brushRef="#br0" timeOffset="244230.0506">18891 14852 0,'0'0'0,"18"0"16,0 0 0,-1 0-16,36 0 15,-35-18-15,-1 18 16</inkml:trace>
  <inkml:trace contextRef="#ctx0" brushRef="#br0" timeOffset="244531.0513">19209 14817 0,'0'0'16,"17"0"-16,1 0 0,0 0 15,17 0-15,-17-18 16,17 18-16,0 0 15,0-18-15,-17 18 0,17 0 0,-17-17 16,0 17-16,-18-18 16</inkml:trace>
  <inkml:trace contextRef="#ctx0" brushRef="#br0" timeOffset="244695.8375">19332 14587 0,'0'36'16,"18"-19"-16,0 36 16,-18-18-16,17 36 15,18 0-15,-35-36 16,18 0-16,0-17 16</inkml:trace>
  <inkml:trace contextRef="#ctx0" brushRef="#br0" timeOffset="244987.7">19632 14781 0,'-18'18'15,"1"17"-15,-1 18 16,18-35-16,0 17 16,18-17-16,-1 17 0,19 0 15,-19-35-15,36 0 16,-35 0-1,0-17-15,-1-1 0,-17-35 16,0 36-16,-17-36 16,-1 35-16,18 0 15,-18 1-15,1 17 0,-1 0 16,18 17 0,18 1-16,-18 0 15,53 17-15,-36-17 16</inkml:trace>
  <inkml:trace contextRef="#ctx0" brushRef="#br0" timeOffset="245230.8622">19932 14764 0,'0'0'15,"-35"17"-15,35 1 16,0 17-1,17-17-15,1 0 0,17 35 16,1-36-16,-19 1 16,-17-1-16,18 1 15,-18 0-15,-18-1 16,1-17 0,-19 0-16,19 0 15,-36 0-15,35 0 16</inkml:trace>
  <inkml:trace contextRef="#ctx0" brushRef="#br0" timeOffset="245447.4079">20038 14499 0,'0'0'16,"35"124"-16,-17-71 0,17 52 16,-17-52-1,-1 0-15,19 35 16,-19-52-16,1-19 0,-1-17 16</inkml:trace>
  <inkml:trace contextRef="#ctx0" brushRef="#br0" timeOffset="245632.3406">20214 14799 0,'0'35'16,"0"-70"-16,0 88 0,0-18 16,18-17-16,-1 0 15,1-18-15,0 17 0,35-17 16,-36 0-16,1 18 15</inkml:trace>
  <inkml:trace contextRef="#ctx0" brushRef="#br0" timeOffset="246197.837">21061 15099 0,'0'0'15,"17"0"-15,1 0 0,35-35 16,-18-18-16,54-53 16,-37 53-16,37-88 15,-72 70-15,36-52 16,-53 52-16,0-17 16,-17 70-16,-19 1 15,19 17 1,-36 53-16,17-18 15,1 18-15,0 70 16,35-70-16,-18 0 0,18 0 16,18 0-16,0 0 15,-1-18-15,54 36 16,-36-36-16,36-17 16</inkml:trace>
  <inkml:trace contextRef="#ctx0" brushRef="#br0" timeOffset="246511.0808">21537 14905 0,'0'0'16,"0"18"-16,18-18 16,-1 0-16,19 0 0,-1-18 0,35-17 15,-34 17 1,-19 18-16,19-35 15,-36 17-15,0 0 0,-18 1 16,0-1-16,1 18 16,-19 0-16,-16 18 15,16 17 1,36-17-16,0-1 0,18 36 16,17-17-1,0-19-15,1 1 0,52-1 16,-53 1-16,1-18 15,-1 0-15,-18 0 0</inkml:trace>
  <inkml:trace contextRef="#ctx0" brushRef="#br0" timeOffset="246943.4348">22119 14799 0,'-17'0'16,"17"18"-16,-18-1 15,18 36-15,-18-35 16,18 17-16,18-17 16,-18-1-16,18 1 15,17-18-15,0 0 16,0-18-16,-17 18 0,0-17 16,-18-1-16,17-17 15,-17 0-15,0 17 16,0 0-16,-17-17 15,-1 17-15,18 36 32,0 35-32,0-35 15,18-1-15,35 1 16,-36 0-16,1-18 0,-1 0 16,1-18-16,0 0 15,-18-17-15,0 0 16,0 17-1,0-17-15,0-1 16,17 19-16,1-1 16,0 1-16,-1 17 15,19 0 1,-19 0-16</inkml:trace>
  <inkml:trace contextRef="#ctx0" brushRef="#br0" timeOffset="247266.7002">22595 14870 0,'0'0'16,"18"0"0,-18-18-1,0 0 1,18-17-16,-18 17 15,35-17-15,-17 17 16,-1 1-16,19-1 16,-1 18-16,-18 0 15,1 0-15,0 0 16,-1 18-16,-17 17 16,0-17-16,0 35 15,0-36-15,0 19 16,18-19-16,-18 1 15,18 0 1</inkml:trace>
  <inkml:trace contextRef="#ctx0" brushRef="#br0" timeOffset="247439.5302">22983 14728 0,'18'18'16,"-18"0"-16,0-1 0,18 19 16,-18-19-16,17 1 15,-17 0-15,18-18 16</inkml:trace>
  <inkml:trace contextRef="#ctx0" brushRef="#br0" timeOffset="247578.4731">23001 14517 0,'0'0'0,"0"-18"0,0 1 15,18-1 1,-1 18-16,-17 18 16</inkml:trace>
  <inkml:trace contextRef="#ctx0" brushRef="#br0" timeOffset="248133.3809">23178 14887 0,'0'-17'32,"17"-1"-17,-17 0-15,18 1 16,-18-1-16,35 0 15,-17 18-15,17 0 16,-17 0-16,17-17 16,-17 17-16,-1 0 15,-17-18 1,-17 18 0,-1 18-1,0-1-15,1 1 16,17 0-16,0-1 15,17 1-15,1 0 16,17-1 0,-17 1-16,17 17 15,-35-17-15,35 52 16,-35-34-16,18-19 0,-18 54 16,0-36-16,0-17 15,0 17-15,-18 0 16,1-17-16,-1 0 0,0-18 15,1 0-15,-1 0 16,1-18-16,-1 0 16,0-35-16,18 36 15,0-19-15,18-16 0,35-37 16,-18 54-16,0 0 16,36-36-1,-18 36-15,17 0 16,-52 35-16,0 0 15,-1 0-15,-34 0 0</inkml:trace>
  <inkml:trace contextRef="#ctx0" brushRef="#br0" timeOffset="248690.485">23142 14693 0,'0'18'16,"0"-1"0,0 1-16,-17 17 15,17-17 1,17-18 15,-17-35-15,18 17-16,0-17 15,-18 17-15,35-17 16,-18 17 0,1 18-1,-18-17-15,18 17 16,-18 35-16,17-35 15,-17 53-15,18-36 16,-18 19 0,18-19-16,-18 1 0,17 0 15,-17-1-15,0 19 16,18-36-16</inkml:trace>
  <inkml:trace contextRef="#ctx0" brushRef="#br0" timeOffset="249140.47">23460 14693 0,'0'-17'15,"-18"17"17,36 0 46,-18-18-78,0 36 31,0 17-15,0 0-16,0 18 15,17-18 1,-17 1-16,18-1 0,-18-17 0,35 52 15,-35-52 1,0-1-16</inkml:trace>
  <inkml:trace contextRef="#ctx0" brushRef="#br0" timeOffset="255002.1313">26194 2875 0,'0'-17'16,"17"34"31,-17 1-32,18 17-15,-18 0 0,35 54 16,-35-37-16,18 54 16,0-53-16,-18 0 15,17 0-15,-17 53 16,18 0 0,0-53-16,-18 70 15,17-70-15,-17 35 16,0-53-16,0 1 0,0 17 15,0-36 1,0 1 0,18-18 31,-1 0-32,1 0 1,0 0-16,-1 0 0,54-18 15,-36 18-15,53-17 16,-35 17-16,35-18 16,-35 0-16,0 18 15,0 0-15,35 0 16,-35 0-16,18 0 16,35-17-16,-36 17 15,1 0-15,-18-18 16,17 18-16,1-18 0,-18 18 0,53-17 15,-36-1 1,-17 18-16,71-17 16,-54-1-16,1 18 0,-1-18 15,71 1-15,-70 17 16,-18 0-16,123-18 16,-88 18-1,-35 0-15,36 0 16,-37 0-16,-16 0 15,52 0-15,-53 0 16,0 0-16,18 0 0,18 0 16,-18 18-1,-18-18-15,0 0 0,1 0 16,-1-18-16,18 18 16,-35 0-16,17 0 15,-18-18-15,1 18 16,-18-17 31,-18 17-47,18-18 15,0 0-15,-17 1 16,17-18-16,-18-1 16,18 1-16,-17 0 0,17-1 15,-18-52 1,18 18-16,0 17 0,0-18 15,-18-17-15,18 17 0,0-17 16,-17 18-16,17-54 16,-18 71-16,18-17 15,0 52-15,-18-17 16,36 35 0,-18-18-1,18 18 1,-36 18-16,0-1 15,1-17-15,-36 18 16,-71 17-16,36-35 16,-18 18-16,-17 0 0,-18-18 15,-194 0-15,-54 17 16,178-17-16,17 0 16,17 0-16,-140 0 15,211 18-15,0 0 16,53-1-16,-17 19 15</inkml:trace>
  <inkml:trace contextRef="#ctx0" brushRef="#br0" timeOffset="256264.5303">26335 4392 0,'0'18'16,"18"-1"-16,-18 19 0,35 69 16,-18-52-1,19 0-15,-1 71 16,-17-71-16,17 53 16,-35-54-16,0 37 15,0-54-15,0 35 16,-18-52-16,18 17 0,18 1 15,35-19 1,-36-17-16,36 0 16,36 0-16,-19-17 15,-17-1-15,18 18 0,70-18 16,-88 18-16,52 0 16,-52 0-1,0 0-15,53-17 16,-53 17-16,0-18 0,-18 18 15,1-18-15,-1 1 0,0-1 16,0-17 0,-17 17-16,17-17 15,-17 17-15,0 18 0,-18-17 16,0-1-16,0 0 16,17 1-16,-17-1 15,0 1-15,18-1 16,-1 0-1,-17 1-15,18-1 0,0-17 16,-18 17 0,0-17-16,17 35 15,-17-18-15,0 1 16,0-1-16,0 0 16,0 1-1,0-1 1,0 0-1,0 1-15,-17-1 16,-19-53 0,19 19-16,-1 34 15,-17-35-15,17 18 16,-17-1-16,17 36 16,1-17-16,-1 17 15,0 0-15,-17 0 0,18 0 16,-19 0-16,1 0 0,-53 0 15,52-18-15,-16 18 16,-1 0-16,0-17 0,-18 17 16,1-18-16,-71 0 15,52 18-15,19 0 0,17 0 16,-18 18-16,-35 17 16,71-17-16,0-1 15,0 1-15,-1 0 0,1 17 16,35-17-16,0 17 15,0-17-15,0-1 16,18 1-16</inkml:trace>
  <inkml:trace contextRef="#ctx0" brushRef="#br0" timeOffset="258033.1494">26864 7056 0,'0'-18'16,"0"0"-16,0 36 15,18 17 1,-18 0-16,17 54 15,-17-36-15,0 70 16,0-70-16,-17 70 16,17-52-16,-18 35 15,18-53-15,-18 35 16,18-53 0,0 36-16,18-54 15,-18 36-15,18-35 16,-1-18-16,19 18 0,-19-18 15,54 0 1,-36 0-16,36 0 16,-36 0-16,35-18 15,19 0-15,-36 18 16,-1-17-16,72-1 16,-53 0-16,70 1 15,-88-1-15,88 18 16,-88 0-16,-1 0 15,54 18-15,-53-18 16,0 17-16,0-17 0,18 0 16,52 0-16,-52 0 15,52 0 1,-52 0-16,-18 0 0,70 0 16,-70 0-16,0-17 15,0 17-15,70 0 16,-70 0-16,0 0 15,0 0-15,-18 0 0,18 0 16,-17 0-16,-1 0 0,35 17 16,-34-17-16,-19 18 15,54-18-15,-36 18 16,0-18-16,-17 0 16,17 0-16,-17 0 0,17 0 15,-17 0-15,-1 0 16,1 0-1,-18-18 1,18 18 0,-1 0-1,1 0-15,0 0 16,-18-18-16,17 18 47,-17 18-32,18-18 1,0 18 0,-1-18 15,-17-18-15,18 18-16,0 0 31,-1 0-31,1 0 15,-1 0 1,1 0-16,0 0 63,-18-18-63,0 1 15,0-1 1,0-17-1,-18 17-15,18-17 0,0 17 16,-18-35-16,-17-35 16,18 35-16,-36-70 15,17 52-15,-17-52 16,36 70-16,-1 0 16,0 0-16,18 0 0,-17 18 15,17 0-15,17 17 0,1-17 16,0 35-16,-1 0 15,1 0-15,-18 17 16,-18 1 0,1-18-16,-36 18 0,0-18 15,-123 17 1,70-17-16,-35 0 0,-1 0 16,-34-17-16,0 17 0,-1 0 15,-228 0-15,211 17 16,-159 1-16,212-18 15,-71 17 1,141-17-16,36 0 16,0 18-16,17-18 0</inkml:trace>
  <inkml:trace contextRef="#ctx0" brushRef="#br0" timeOffset="259285.3797">26899 8326 0,'0'0'15,"36"70"-15,-19-35 16,1 18-16,0 0 0,-18 0 16,17 0-16,1 18 0,-18 34 15,0-52-15,0 36 16,0-54 0,0 18-16,0-18 0,17-17 15,1 17-15,0-17 0,17-1 16,18 1-16,0 0 15,0-18-15,70 0 16,-52 0-16,17 0 0,0 0 16,89 0-1,-89 17-15,18 1 0,105-1 16,-87-17-16,123 36 16,-106-36-16,-18 17 15,-17 1-15,0 0 16,0-1-16,70 19 15,-88-19-15,89 1 16,-89-1-16,88 1 16,-105-18-16,-1 0 15,1 0-15,-18-18 0,17 18 16,-34-17-16,-1-1 16,-17 18-16,-18-17 15,0-1 1,0-17-1,-18 17-15,18 0 0,-18-17 16,1 17-16,17-34 16,0 34-16,17 0 15,-17 1-15,18-19 0,17-17 16,-17 0-16,0 18 16,-18 0-16,17-18 0,-17 0 15,18-88-15,-18 70 16,-35-52-1,35 52-15,-18 18 16,0 1-16,1 34 0,-1-17 16,0 17-16,18 36 15,-17 17 1,17-17 0,17-1-1,-34 1-15,-19-18 16,19 17-16,-89-17 15,53 0-15,-123 0 16,52 0 0,1 0-16,-195 0 15,-70 0-15,176 0 16,-228-17 0,228 17-16,0-18 0,-158 1 15,193 17-15,19 0 16,17 0-16,-71 0 15,159 0-15,0 17 16,53 1-16,53-1 16</inkml:trace>
  <inkml:trace contextRef="#ctx0" brushRef="#br0" timeOffset="273737.9817">4533 7938 0,'-17'0'0,"-1"0"16,0 0 0,18 17-1,-17 1-15,17-1 16,-18 19-1,18-1 1,18-17-16,-18-1 0,17 1 16,1 0-16,17-1 15,-17 1-15,35-1 16,-18-17-16,36 18 16,-18 0-16,-18-18 15,18 0-15,0 0 0,52 0 16,-52 0-16,88 0 15,-52-18-15,87 0 16,-88 18-16,106-17 16,-88-1-1,-18 18-15,18-17 0,-18 17 16,1-18-16,16 18 0,54 0 16,-71 0-16,-17 0 15,-1 0-15,-17 18 0,71-18 16,-54 17-16,-17-17 15,-17 18-15,16-18 16,1 17-16,18 1 16,-36 0-16,36-1 15,-54 1-15,36 17 16,-35-17-16,0 0 16,-1-1-16,1 1 0,0 35 15,-18-18-15,17 18 16,1-18-16,-18 36 15,0-54-15,0 54 16,0-53-16,-18 35 16,18-36-16,0 1 15,-17-1 1,-1 1-16,18 0 16,18-36-1,-18 0 1,17 1-16,-17-1 15,18-17 1,-1 17-16,36-17 16,-35 17-16,35 1 15,-18 17-15,0 0 0,71 0 16,-35 0 0,17 0-1,18 0 1,-71 0-16,71 0 15,-53 0-15,0 0 0,35 17 16,-35-17-16,-18 18 16,71 0-16,-71-1 15,18 1-15,0 0 0,0-18 16,71 17 0,-72-17-16,1 0 0,0 18 15,0-18-15,0 0 0,0 17 16,53-17-16,-53 18 15,70-18-15,-70 0 16,71 18 0,-54-18-16,54 0 15,-54 0-15,71 17 16,-52-17-16,52 0 16,-53 0-16,71-17 15,-89 17-15,18-18 16,1 18-16,69-18 15,-69 18-15,-1 0 0,-18-17 16,18 17-16,1 0 0,105-18 16,-106 1-16,106-1 15,-88 0-15,0 1 16,-1-1-16,1 18 16,0-18-16,0 1 0,88-1 15,-88 0-15,-18 1 16,18 17-16,-18-18 0,18 1 15,0 17-15,105-18 16,-105 0-16,0 1 0,106-19 16,-107 19-1,1-1-15,0 18 16,18-18-16,-19 1 0,107-19 16,-106 19-16,106-1 15,-124 1-15,0-1 16,88-17-16,-87 17 15,-19 0-15,71-17 16,-70 17-16,-18 1 0,0-1 16,52-52-16,-69 34 15,17 1-15,-36 0 16,1 0-16,0-1 0,-18-52 16,0 35-16,-18 0 15,0 18-15,-52-36 16</inkml:trace>
  <inkml:trace contextRef="#ctx0" brushRef="#br0" timeOffset="291805.5116">24306 14711 0,'18'0'32,"53"-18"-17,-18 18-15,17-17 16,18 17-16,71-18 15,-71 18-15,53 0 16,-88 0-16,35 0 16,-52 0-1,-54 0-15,0 0 16</inkml:trace>
  <inkml:trace contextRef="#ctx0" brushRef="#br0" timeOffset="292118.0936">24589 14429 0,'17'0'16,"-34"0"-16,34-18 0,-34 36 15,-1-18 1,0 17-16,-70 36 15,35-35-15,-53 35 16,53-36-16,-52 36 16,69-35-16,-17 0 15,36-1-15,17 1 16,17 17-16,19-17 0,70 35 16,-54-18-16,90 0 15,-54-17-15,18 17 16,-53-35-16</inkml:trace>
  <inkml:trace contextRef="#ctx0" brushRef="#br0" timeOffset="306066.2914">17145 16087 0,'18'0'31,"17"17"-15,0 1-16,0 17 0,54 36 15,-36-36-15,-18 0 16,18 1-16,0-19 0,0 19 15,17 16 1,-35-34-16,18 17 16,-35-17-16,-18 0 15,18-18-15,-18 17 0,17-17 0,-17-17 16</inkml:trace>
  <inkml:trace contextRef="#ctx0" brushRef="#br0" timeOffset="306420.579">18115 16122 0,'0'0'15,"0"18"-15,-17-1 16,-19 19-1,19-19-15,-1 1 16,0-1-16,-17 1 0,17 17 16,-17-17-16,17 17 15,1-17-15,-18 17 0,17 0 0,0 36 16,1-36-16,17 1 16,0 52-16,17-53 15,1 0-15,0 18 16,-1-17-16,1-1 0,17 18 15,-17-18-15,17 18 16,-35-35-16,0 17 16,0-18-16</inkml:trace>
  <inkml:trace contextRef="#ctx0" brushRef="#br0" timeOffset="306866.3955">18415 16439 0,'18'18'16,"-1"-18"-16,1 0 0,35 0 16,-36 0-16,36 0 15,-17 0 1,-19-18-16,1 18 0</inkml:trace>
  <inkml:trace contextRef="#ctx0" brushRef="#br0" timeOffset="306988.6635">18468 16669 0,'53'17'0,"-106"-34"0,141 34 15,-17-17 1,-36-17-16,-17-1 0</inkml:trace>
  <inkml:trace contextRef="#ctx0" brushRef="#br0" timeOffset="307650.4433">19297 15804 0,'0'18'0,"18"-18"32,35-18-32,-36 18 15,71-17-15,-52-1 16,17 1-16,-18 17 0,0 0 15,-17-18-15,17 18 0,-17 0 16</inkml:trace>
  <inkml:trace contextRef="#ctx0" brushRef="#br0" timeOffset="308127.2459">19297 15769 0,'-18'0'16,"18"35"0,18 1-1,-18-1-15,0-17 16,0 35-16,18 35 15,-18-35-15,0 17 0,-18 89 16,0-53-16,-17 105 16,17-105-1,1 106-15,17-124 16,0 53-16,17-70 16,1-18-16,0 0 0,17 53 15,-17-54-15,-1 54 16,-17-53-1,18 53-15,-18-53 16,-18-18-16,18 18 16,0-18-16,0-17 0,0 17 0,0 1 15,0-19-15,36-17 16,-1 18 0,0-18-16,53-18 15,-35 18-15,35-17 16,-52-1-16,-1 18 0,0 0 15,-17-18-15</inkml:trace>
  <inkml:trace contextRef="#ctx0" brushRef="#br0" timeOffset="311955.0861">20003 15505 0,'0'-18'16,"-18"18"-1,18 18 16,0 17-31,0 0 16,0 36-16,0-18 16,0 17-1,0-35-15,0 1 16,0-1-16,0 18 0,0-35 16,0-1-16</inkml:trace>
  <inkml:trace contextRef="#ctx0" brushRef="#br0" timeOffset="313806.4185">19967 16387 0,'-17'-18'16,"-1"18"-1,0 0 1,1 18-16,-1-1 15,18 1-15,0 35 16,0-36-16,0 1 16,0 17-16,35 1 15,-17-19-15,0 1 0,35-1 16,-18-17-16,18-17 16,-18-1-16,-17 18 15,-1-53-15,-17 18 16,0 17-16,0-17 15,-53-18-15,36 36 16,-19-19-16,19 36 0,-18-17 16,-1 17-16,19 0 15,-1 17-15</inkml:trace>
  <inkml:trace contextRef="#ctx0" brushRef="#br0" timeOffset="318461.4419">19985 18433 0,'-18'0'0,"18"17"32,0 1-17,0 0 1,0 17-16,0-18 0,0 19 0,0 17 15,0-18-15,0 0 16,0-17-16,0 0 16,0-1-16,0-34 31,0-1-15</inkml:trace>
  <inkml:trace contextRef="#ctx0" brushRef="#br0" timeOffset="318866.9555">19773 18503 0,'18'0'31,"-18"-17"-15,17 17 0,-17-18-16,0 0 0,18 18 15,0-35-15,-18 17 16,17 1-16,1-1 15,-18 0-15,18 1 16,-1 17-16,1 17 16,0 19-1,-1-36-15,1 35 16,0-35 0,-1 18-16,18-1 15,-17-17-15,0 18 16</inkml:trace>
  <inkml:trace contextRef="#ctx0" brushRef="#br0" timeOffset="324973.4248">19950 16933 0,'0'-17'15,"-18"17"1,0 0 0,18-18-1,0 0 1,0 1-1,0-1 1,18 18-16,0-17 16,-1 17-1,19 17-15,-19-17 16,18 18 0,-17-18-16,-18 17 0,0 1 15,0 0-15,0-1 16,-18 1-16,1 17 15,-1-17-15,18 0 16,0-1 15,18-17-15,-18 18-16,0-1 16,17 1-1</inkml:trace>
  <inkml:trace contextRef="#ctx0" brushRef="#br0" timeOffset="325124.2756">20091 17198 0,'0'0'15,"0"18"1</inkml:trace>
  <inkml:trace contextRef="#ctx0" brushRef="#br0" timeOffset="325736.6335">19861 17427 0,'0'-17'15,"0"34"-15,18-34 0,53-19 16,-36 36 0,0 0-16,0 0 0,-17 0 15,17 0-15,-17 0 0,0 36 16,-18-19-16,-18 19 15,0-1 1,-52 35 0,35-34-16,17-19 15,18 1-15,18 0 16,17-18 0,-18 0-1,1 17 1,-18 1-16</inkml:trace>
  <inkml:trace contextRef="#ctx0" brushRef="#br0" timeOffset="325895.8796">20073 17956 0,'0'0'16,"0"18"-16,0 0 0,18-18 15,-1 0 1</inkml:trace>
  <inkml:trace contextRef="#ctx0" brushRef="#br0" timeOffset="331229.8515">20902 15558 0,'0'17'15,"0"18"1,0-17-16,0 17 0,0 1 16,0-1-1,0-17-15,0 17 0,18 0 16,-18-17-16,0-1 16,0 1-16,17-18 15,-17 35-15</inkml:trace>
  <inkml:trace contextRef="#ctx0" brushRef="#br0" timeOffset="332285.4283">20902 16281 0,'18'0'16,"-18"-18"-1,0 36 32,0-1-31,0 19 0,0-1-16,0 0 15,17 0-15,-17 1 16,0-1-16,0-17 15,18-1 1,-18 1-16,0 0 0</inkml:trace>
  <inkml:trace contextRef="#ctx0" brushRef="#br0" timeOffset="334210.5396">20779 16863 0,'0'0'15,"-36"-18"-15,36 1 16,18-1-16,0 0 15,17 1-15,18-1 16,-36 0-16,36 18 16,-35 0-16,0 18 15,-1 0-15,-17-1 16,-17 19-16,17-19 16,-36 18-1,36-17-15,-17 17 16,-1-35-16,18 18 0,0 0 15,18-1 1,-1 1 0,-17 0-1,0-1 1,0 1 0,-17-18-16</inkml:trace>
  <inkml:trace contextRef="#ctx0" brushRef="#br0" timeOffset="334405.7167">20884 17268 0,'18'0'15,"0"0"1,-1 0-16</inkml:trace>
  <inkml:trace contextRef="#ctx0" brushRef="#br0" timeOffset="335750.0139">20761 17498 0,'0'-18'16,"0"1"-16,0-1 16,18 18-16,-1-18 15,19 18 1,-19 0-16,1 18 16,17 0-16,-17-1 15,17 18-15,-35-17 16,0 17-16,0-17 15,0 0-15,-18 17 0,1-17 16,-1-1-16,0 1 16,1-18-16,17 17 31,17-17-31,1 18 16,0 0-16,-1-1 15,-17 1 1,0 0-1</inkml:trace>
  <inkml:trace contextRef="#ctx0" brushRef="#br0" timeOffset="335907.5754">20920 17974 0,'0'0'16,"0"18"-16,0-1 0,0 1 15,0 0 1,17-18 0,-17-18-16</inkml:trace>
  <inkml:trace contextRef="#ctx0" brushRef="#br0" timeOffset="339688.2475">21661 16669 0,'17'0'31,"1"0"-31,-1 0 16,1 0-1,0 0-15,-1 0 16</inkml:trace>
  <inkml:trace contextRef="#ctx0" brushRef="#br0" timeOffset="339821.8451">21855 16704 0,'0'0'0,"17"0"15,1 0-15,0 0 16,17-18-16</inkml:trace>
  <inkml:trace contextRef="#ctx0" brushRef="#br0" timeOffset="339954.3375">22049 16722 0,'0'17'15,"17"-34"1,1 17-16,0 0 16,-18-18-16</inkml:trace>
  <inkml:trace contextRef="#ctx0" brushRef="#br0" timeOffset="340060.2754">22207 16686 0,'0'18'16,"18"-18"-1</inkml:trace>
  <inkml:trace contextRef="#ctx0" brushRef="#br0" timeOffset="341067.4038">22913 15716 0,'-35'0'15,"17"0"1,-17 0-16,17 18 15,0 0 1,18-1-16,-17 36 16,17-35-16,17 17 15,-17-17-15,36 17 16,-19-17-16,19-1 0,-19-17 16,19 0-16,-19-17 0,18 17 15,1-36-15,-36 19 16,0-19-1,0 1-15,-36-18 16,19 36-16,-18-1 0,17 0 16,-35 1-1,35 17-15,-17 17 0,17 19 16,18-19-16</inkml:trace>
  <inkml:trace contextRef="#ctx0" brushRef="#br0" timeOffset="341473.168">22825 16369 0,'0'-18'15,"0"36"-15,0-18 32,-18 53-17,18-18-15,0 0 0,0 36 16,0-36-16,18 0 16,-18-17-16,0 17 15,17-17-15</inkml:trace>
  <inkml:trace contextRef="#ctx0" brushRef="#br0" timeOffset="342089.9275">22807 17022 0,'0'0'15,"0"17"1,0 1 0,0-1-16,0 19 0,18-1 15,-18 0 1,0-17 0,0 17-16,0-17 15</inkml:trace>
  <inkml:trace contextRef="#ctx0" brushRef="#br0" timeOffset="342462.4036">22754 17727 0,'0'35'15,"0"-70"-15,0 106 0,-17-54 0,17 19 16,17-1-16,-17-18 0,18 54 16,-1-53-16,36 17 15,-17-35-15,17 0 16,-36 0-16,1-18 15,-1 1 1,-17-19-16,-35-17 16,18 36-16,-1-18 0,-17-1 15,-18-17-15,17 18 16,1 17 0,18 1-16,-1 17 0,18-18 15</inkml:trace>
  <inkml:trace contextRef="#ctx0" brushRef="#br0" timeOffset="342821.3694">23354 16933 0,'0'0'16,"18"0"-1,-1 0-15,18 0 16,-17 0-16,17 0 16</inkml:trace>
  <inkml:trace contextRef="#ctx0" brushRef="#br0" timeOffset="342946.2178">23636 16951 0,'0'0'16,"18"0"-16,-1 0 0</inkml:trace>
  <inkml:trace contextRef="#ctx0" brushRef="#br0" timeOffset="343081.212">23918 16951 0,'0'0'16</inkml:trace>
  <inkml:trace contextRef="#ctx0" brushRef="#br0" timeOffset="343181.3444">24024 16951 0</inkml:trace>
  <inkml:trace contextRef="#ctx0" brushRef="#br0" timeOffset="345976.7153">24518 15575 0,'0'0'0,"0"-17"0,0-1 16,18 18-16,17-18 15,-17 18-15,17 0 16,0 0-16,18 0 15,-35 18-15,-1 0 16,-17-1-16,18 1 0,-18-1 16,-18 1-16,1 17 0,-1-17 15,-17 17-15,0 1 16,-1-19-16,19 18 16,17-17-16,0 0 15,17-1 1</inkml:trace>
  <inkml:trace contextRef="#ctx0" brushRef="#br0" timeOffset="346111.2889">24712 16051 0,'-18'18'16,"36"-18"-1,-18 18 1</inkml:trace>
  <inkml:trace contextRef="#ctx0" brushRef="#br0" timeOffset="347602.4527">24659 16422 0,'-17'-18'0,"17"1"15,0 34 16,0 1-15,0-1-16,0 19 0,17 17 16,1-18-16,-18 0 15,17 0 1,1 1-16,-18-19 16</inkml:trace>
  <inkml:trace contextRef="#ctx0" brushRef="#br0" timeOffset="348480.2221">24500 17092 0,'0'-18'16,"0"1"-16,18 17 0,35-18 16,-35 1-16,17 17 15,0 0-15,-17 0 0,-1 17 16,1 1-1,0-1-15,-18 1 16,-18 0-16,18-1 0,-35 19 16,17-19-16,-17 19 15,35-19-15,-18-17 16,18 18-16,0-1 0,36 1 16,-1-18-1,-18 0-15,1 0 16</inkml:trace>
  <inkml:trace contextRef="#ctx0" brushRef="#br0" timeOffset="348619.2742">24712 17498 0,'18'17'15,"-1"-17"1</inkml:trace>
  <inkml:trace contextRef="#ctx0" brushRef="#br0" timeOffset="349070.624">24500 17709 0,'0'-17'0,"18"17"15,35 0 1,-18 0-16,36 17 0,-36-17 16,-17 18-16,-1 0 0,19-1 15,-36 1-15,0 0 16,-36 35 0,1-18-1,17-18-15,1 1 0,-1 0 16,36-1 15,-1-17-31,1 18 16,-18 0-16,18-18 15,-18 17 1</inkml:trace>
  <inkml:trace contextRef="#ctx0" brushRef="#br0" timeOffset="349237.3235">24712 18239 0,'18'35'16,"-36"-70"-16,36 88 0,-18-36 0,17 1 16,1-18-16,0 0 15,-18-18 1</inkml:trace>
  <inkml:trace contextRef="#ctx0" brushRef="#br0" timeOffset="350160.1474">25329 16863 0,'0'17'16,"18"-17"-1,0 0-15,17 0 16,-17 0 0,-1 0-16</inkml:trace>
  <inkml:trace contextRef="#ctx0" brushRef="#br0" timeOffset="350284.1112">25541 16898 0,'0'-18'16,"18"18"-16</inkml:trace>
  <inkml:trace contextRef="#ctx0" brushRef="#br0" timeOffset="350432.9449">25647 16898 0,'0'0'16,"18"0"-16,17 0 15,-17-18 1</inkml:trace>
  <inkml:trace contextRef="#ctx0" brushRef="#br0" timeOffset="350559.8074">25823 16845 0,'18'0'0,"0"0"15,-1-35 1</inkml:trace>
  <inkml:trace contextRef="#ctx0" brushRef="#br0" timeOffset="351221.6009">25947 15593 0,'0'0'16,"17"17"0,19-17-1,-1 18 1,18-18-16,-18 0 15,18-18-15,-18 18 16,-17 0-16,0 0 0,17 0 16,-17 0-16,-1 18 15,-17 0-15,18 17 16,-18-17-16,0 17 0,0 0 16,18 0-16,-18 71 15,0-53-15,0 18 0,0-1 16,0 89-16,0-71 15,-18 18-15,18 0 16,18 141-16,-1-124 16,18 107-16,-17-125 15,0 107 1,-1-106-16,1 70 16,0-105-16,-1 52 15,-17-52-15,0-36 0,0 53 16,0-52-16,-17-19 15,17 1-15,-18 0 16,18-1-16,-18-17 16,1 0-16,-1 0 15,-35 0-15,36-17 16,-19 17-16,-34-18 16,34 18-16,1 0 0,0 0 15,0 0-15</inkml:trace>
  <inkml:trace contextRef="#ctx0" brushRef="#br0" timeOffset="352451.3428">27111 16828 0,'71'0'15,"-142"0"-15,194 0 0,-70-18 0,88 0 16,-52 18-16,-1-17 16,-18-1-16,36 0 15,-70 18-15,-19 0 16,-34 0 0</inkml:trace>
  <inkml:trace contextRef="#ctx0" brushRef="#br0" timeOffset="352729.808">27411 16492 0,'0'0'15,"17"0"-15,-34 0 0,-54 18 16,18 0-1,0 17-15,1-17 0,-72 52 16,71-52-16,-17 52 16,52-34-16,0-1 15,71 18-15,0-18 16,71 18-16,-36-18 16,-18 1-16,19-19 0,34 36 15,-70-35 1</inkml:trace>
  <inkml:trace contextRef="#ctx0" brushRef="#br2" timeOffset="390684.4003">15434 8767 0,'-18'0'0,"18"-18"16,-17 18-16,-1 0 15,0-18 1,-17 18 0,18-17-16,-1 17 0,-53 0 15,36 0-15,-53 0 16,35 0-1,0 17-15,-17-17 0,-36 0 16,53-17-16,0 17 16,0 0-16,0 0 0,-53 0 15,53 0 1,0 17-16,18-17 0,-18 18 16,36-18-16,-19 18 15,19-18 1,17 17-16,0 1 15,-18-1 1,18 1 0,-18 0-1,1-1-15,-1 1 0,0 17 16,1 1 0,17-19-16,-18 54 15,18-36 1,0 18-1,0 0-15,0 17 16,18-17-16,-18 53 16,-18-53-16,18 0 15,0 18-15,-18 52 16,18-70-16,-17 70 0,17-52 16,-18 0-16,18-1 15,0-17-15,0 88 16,0-88-16,0 71 15,0-72-15,0 1 0,0 0 16,-17 71-16,-1-71 16,0 88-1,18-88-15,-17 0 0,17 70 16,0-70-16,0 0 16,0-18-16,0 53 15,0-17 1,0-36-16,0 0 0,0 1 15,0-1-15,0 18 16,0-35-16,17-1 16,-17 1-16,0 0 0,18-18 15,-18 17-15,0 1 0,18-1 16,-1 1 0,1 0-1,-1-1 1,1-17-16,17 18 15,-17-18-15,53 0 16,-54 0 0,19 0-16,-1-18 0,53 18 15,-53-17-15,18 17 16,35-18-16,-52 18 16,34 0-16,-35 0 15,54 0 1,-54 0-16,0-18 0,18 18 15,-18-17-15,1 17 0,-1-18 16,0 18-16,36-17 16,-54 17-16,54-18 15,-36 18-15,-17 0 0,17-18 16,-17 18 0,-1 0-16,1 0 15,0-17-15,-1 17 16,-17-18-1,18 18 1,-18-18-16,18 1 16,-18-1-16,0 0 0,0 1 15,17-36-15,-17 18 16,0-1-16,0-17 0,0-52 16,0 34-1,0 0-15,-17 1 0,17-1 0,0-52 16,0 70-1,0 0-15,0-18 0,0-52 16,0 52-16,0 1 16,0-18-16,17-106 15,-17 88-15,18-123 16,-18 105-16,-18-105 16,18 141-16,0 17 15,0 0-15,0-34 16,0 52-16,0 0 0,0-35 15,-17 35-15,-1-36 16,0 54-16,18-18 16,-17-17-1,17 34-15,-18 36 16</inkml:trace>
  <inkml:trace contextRef="#ctx0" brushRef="#br2" timeOffset="391704.0106">14164 11906 0,'0'18'46,"-18"17"-30,1-17-16,-36 17 16,18 0-16,-54 18 15,19-17-15,-1-1 16,-17 0-16,0 0 0,-141 18 16,87-17-16,19-1 15,0-17-15,-107 52 16,124-52-16,18-1 0,-35-17 15,70 18 1,0-18-16,35 0 16,1 0-16,17 18 47</inkml:trace>
  <inkml:trace contextRef="#ctx0" brushRef="#br2" timeOffset="397280.0786">7832 12083 0,'0'0'0,"0"-18"0,-18-35 16,0 35-16,-17-17 16,17 35-16,-17-17 15,0 17-15,17 17 16,1 36-16,17-18 15,0 36 1,0-36-16,17 0 16,1 1-16,17-1 0,18 18 15,-35-35-15,17 17 16,-17-35-16,-18 18 16,0-1-16,-36-17 15,1 18-15,-35-1 16,52 1-16,-17-18 15,-18 18-15,35-1 16,36-34 0</inkml:trace>
  <inkml:trace contextRef="#ctx0" brushRef="#br2" timeOffset="397615.902">7990 12100 0,'0'0'0,"-17"18"16,17 35-1,0 35-15,35-35 16,18 0 0,-35-35-16,52-18 15,-52 0-15,17 0 16,0-18-16,-17 0 15,-18 1-15,0-1 0,0-35 16,0 35-16,0-17 16,-18 17-16,18 1 0,0-1 15,0 36 17,18-1-17,-18 1-15,18 0 16</inkml:trace>
  <inkml:trace contextRef="#ctx0" brushRef="#br2" timeOffset="398080.0797">8343 12259 0,'0'0'0,"0"18"16,-17-18 15,17-18-15,0 0-1,0 1-15,0-1 16,17 0-16,1 1 16,-1 17-16,1 17 15,0 1 1,-18 0-16,17 17 15,-17-17 1,0-1-16,0 1 16,-17-18-16,17-18 15,0-17 1,0 17-16,35-35 16,-17 36-1,-1-1 1,1 18-16,17 0 15,-35 18-15,18-1 0,-18 1 16,18 0-16,-1-1 16,-17 1-16,18 0 0,-1-1 15,-17 1 1,18 0 0</inkml:trace>
  <inkml:trace contextRef="#ctx0" brushRef="#br2" timeOffset="398465.1135">9155 12118 0,'0'0'16,"-36"0"-16,19 0 0,-1 0 0,18 18 15,-18-1-15,1 1 16,17 35-16,17-36 16,19 36-16,-19-35 15,36 0 1,-17-18-16,16 0 15,-34-18-15,17-17 16,-35 17-16,0-35 16,-17 18-16,-19 0 15,19 17-15,-36 0 16,35 18-16,-17 0 16,17 0-16,18 18 15</inkml:trace>
  <inkml:trace contextRef="#ctx0" brushRef="#br2" timeOffset="398709.5271">9454 12259 0,'18'35'16,"-36"-70"-16,36 88 0,0-53 0,-1 18 15,1-36 1,-18 0-1,18 1-15,-18-36 16,0 17-16,0-16 16,-18 34-16,0-35 15,18 35-15,-17 1 16,17 34 0</inkml:trace>
  <inkml:trace contextRef="#ctx0" brushRef="#br2" timeOffset="403614.2296">9631 12206 0,'17'0'31,"1"0"-16,0 0 1,-18-18 0,17 18-16,-17-17 15,18-1-15,-18 1 0,0-1 16,-18 0 0,18 1-16,-17 17 0,-1-18 15,0 18 1,1 0-16,17 18 15,-18-1 1,1 1-16,17 0 16,0-1-16,0 1 0,17-1 15,-17 1 1,18-18-16,-1 18 16,1-18 15,0 0 172,-18-18 375,-18 18-547,18-18-15,-18 18 15,18-17 0,-17 17-15,-1 0 31,18 17-47,-17-17 16,17 36-16,0-19 15,-18 1-15,18 17 0,0-17 16,-18 35-16,18-35 15,0-1-15,0 1 16,0-36 0,18-17-1,-18 0-15,0-36 16,18 36-16,-1-36 16,1 54-16,-1-36 15,1 35 1,0 18-16,-1 0 15,1 35-15,-18-17 16,18 0-16,-18 17 16,17 18-16,-17-36 15,0 36-15,0-35 16,0 17-16,0-17 16,0 0-16,0-1 15,0 1-15,18-18 16</inkml:trace>
  <inkml:trace contextRef="#ctx0" brushRef="#br2" timeOffset="403985.721">9772 11695 0,'0'17'16,"0"-34"-16,18 70 0,-18-1 0,0-16 16,17 17-16,-17 0 0,0 52 15,18-52-15,-18 53 16,18-71-16,-18 1 16,17 17-1,-17-36-15,0 1 0,18-18 16</inkml:trace>
  <inkml:trace contextRef="#ctx0" brushRef="#br2" timeOffset="404342.9171">9948 12136 0,'0'17'31,"18"18"-15,0-17-16,-1 35 15,-17-35-15,36 35 16,-36-36-16,17 1 16,-17 17-1,0-17-15,0-1 0,0 1 0,0 0 16,-17-1-16,-1 36 16,0-35-16,1 0 15,-1-1-15,0 1 0,-17-1 16,17-17-1,1-17 1,-1-1-16,1-35 0,17 18 16,17-36-1,1 36-15,17-18 16,-35 36-16,35-1 16,-17 18-16,17 0 15</inkml:trace>
  <inkml:trace contextRef="#ctx0" brushRef="#br2" timeOffset="405081.9887">9984 12065 0,'0'18'62,"0"-1"-62,0 1 16,0 0-16,0 17 0,0-18 15,0 19 1,0-19-16,35 1 16,-17-18-16,-1 0 15,1 0-15,-1 0 16,-17-18-16,18 1 0,-18-19 16</inkml:trace>
  <inkml:trace contextRef="#ctx0" brushRef="#br2" timeOffset="405237.3827">10107 12065 0,'0'0'0,"0"18"16,0 17-1,0-17-15,0 17 16,0-18-16,0 19 0,-18 17 16,18-18-16,0-17 15,-17 17-15,17-17 0,-18 34 16</inkml:trace>
  <inkml:trace contextRef="#ctx0" brushRef="#br2" timeOffset="405666.4757">10495 12118 0,'0'0'16,"-35"18"-16,17-1 0,1 18 15,17 1 1,0-19-16,0 1 16,17 17-16,19-17 0,16 0 15,-34-18-15,35 0 16,-35-18-16,17 0 16,-35 1-16,18-36 15,-36 35-15,0-17 16,1 0-16,-1 17 15,0 0-15,-17-17 16,17 35-16,1 0 16</inkml:trace>
  <inkml:trace contextRef="#ctx0" brushRef="#br2" timeOffset="405910.211">10777 12188 0,'0'0'0,"18"36"0,0-19 16,-18 1-16,17 0 15,-17-1-15,18-17 0,0 0 16,-1 0-16,-17-35 16,18 17-1,-18-17-15,0-18 16,0 36-16,0-36 15,0 17-15,0 19 0,0-1 16,0 0-16</inkml:trace>
  <inkml:trace contextRef="#ctx0" brushRef="#br2" timeOffset="406300.0169">11042 12206 0,'18'0'16,"-36"0"-16,53 0 0,-17 0 15,0 0-15,-1-18 16,1 1-16,-1-1 0,1-17 16,-18 17-16,0-17 15,-18 17-15,1 18 16,-1-17-16,1 17 15,-1 17-15,0 1 16,18 0-16,-17-1 0,17 19 16,0-1-16,0-18 0,35 36 15,-17-35-15,-1 0 16,1-18-16,17 17 16,-17-34-16,17-19 15,-17 19-15,-18-1 16,17 0-16,19-34 15,-19 34-15,36-17 16,-18 17-16,-17 0 0,17 18 16,-17 0-16,0 0 15,-1 18-15</inkml:trace>
  <inkml:trace contextRef="#ctx0" brushRef="#br2" timeOffset="406927.7258">7267 12965 0,'0'0'16,"0"35"-16,0 18 0,36 53 16,-19-53-16,18-1 15,1 1-15,-19-17 0,54 52 16,-36-71-16,0 1 16,-17-18-16,0 0 15,-1-53-15,-17 18 16,0 0-16,0-54 15,-17 54-15,-1-18 0,18 18 16,-18-18 0,18 35-16,18 18 15,0 18 1</inkml:trace>
  <inkml:trace contextRef="#ctx0" brushRef="#br2" timeOffset="407477.8601">7885 13176 0,'-18'0'16,"0"0"-16,1 18 15,-1 17 1,18 0-16,0-17 16,18 35-16,-1-35 15,1-1 1,0-17-16,-1 0 0,-17-17 15,0-1 1,0-17 0,0 17-16,0 0 15,0 36 17,18 0-17,0-18-15,-1 17 16,1-17-16,-1 0 15,1-17-15,0-1 16,-18 0-16,0 1 16,0-1-16,0 1 0,-18-36 15,18 17-15,-18-52 16,18 53-16,-17-18 16,17 18-16,-18-18 0,-17-18 15,35 36-15,0 17 16,0 36-16,0 0 15,0-1-15,18 89 16,-1-53-16,1 0 16,-1 0-16,1 0 0,0 17 15,-1-34-15,36 87 16,-53-88 0,18-17-16,17-18 15,-17 0-15,-1-35 16</inkml:trace>
  <inkml:trace contextRef="#ctx0" brushRef="#br2" timeOffset="408057.5467">8202 13106 0,'0'53'16,"18"-36"-16,-18 1 0,17 17 15,-17-17-15,18-1 0,0 19 16,-1-36-16,1 17 15,-18-34 1,0-1 0,0 0-16,0-17 15,0 18-15,0-1 16,0 0 0,18 18-1,-18 18 1,17 0-16,-17-1 15,18-17 1,-1 0 0,1 0 15,-18-17-15,18 17-16,-18-18 15,17 18-15,-17 18 31,0-1-15,18-17-16,0 18 16,-1-18-1,19 0-15,-19 0 16,19 0-16,-19 0 16,1 0-16,-18 17 31,-18 1-16,-17-18-15,17 0 16,1-18-16,-1 18 16,0-17-16,1 17 15,17-18-15</inkml:trace>
  <inkml:trace contextRef="#ctx0" brushRef="#br2" timeOffset="408856.5206">9260 13159 0,'0'0'0,"-17"17"16,-1-17-16,1 18 0,-1 35 15,0-36-15,18 1 16,0 0-16,0-1 0,18 1 16,0-18-1,-1 0-15,1 0 0,17 0 16,-17 0-16,-1 0 15,-17-18-15,18 18 16,-18-17 0,18-1-16,-18 0 15,0 1 1,17-1-16,1-35 16,-18 36-16,18-19 0,-18 1 15,17 0-15,-17-18 0,0 18 16,0-54-1,-17 19-15,-1 52 16,0 18-16,1 53 16,17-18-16,0 18 15,0 18-15,17-1 0,1 107 16,0-89 0,-1 0-16,1-17 0,17 17 15,-17-53-15,-18-17 16,17 0-16,1-18 15,-18-36-15,0 19 16,0-19-16,0-17 0,0-35 16,0 53-1,-18-36-15,18 54 16,0-1-16,0 0 0,18 18 16,0 0-16,17 36 15,-17-36-15</inkml:trace>
  <inkml:trace contextRef="#ctx0" brushRef="#br2" timeOffset="409112.726">10089 13247 0,'36'70'0,"-72"-140"0,89 193 15,-53-70-15,18 0 0,0 53 16,-1-71 0,-17 1-16,0-19 0,-17 18 15,17-17-15,-36 0 16,19-18-16,-19 0 0,19-18 16,-18 0-16,17 1 0,-35-54 15,35 36-15,1-18 16,-1-18-16</inkml:trace>
  <inkml:trace contextRef="#ctx0" brushRef="#br2" timeOffset="409218.8801">9913 12929 0,'18'36'16,"-36"-72"-16,53 89 0,-17-17 16,0-19-1</inkml:trace>
  <inkml:trace contextRef="#ctx0" brushRef="#br2" timeOffset="409892.3764">10760 13176 0,'0'0'15,"0"-17"-15,0 34 31,0 19-15,0-19-16,17 36 16,-17-35-16,18 17 0,17 0 15,-17-17 1,0-18-16,-1 0 0,1 0 16,-1 0-16,1 0 15,-18-18-15,0 1 16,0-1-1,18 18 1,-1 0 0,19 0-1,-19-18-15,19 18 16,-19-17-16,-17-1 16,18 0-16,-18-17 15,-18 18-15,18-1 16,-17 18-16,17-18 15,-18 1-15</inkml:trace>
  <inkml:trace contextRef="#ctx0" brushRef="#br2" timeOffset="410082.3865">11271 13229 0,'18'35'0,"-36"-70"0,54 88 16,-19-18 0,1-17-16,17 17 15,-35-17-15,18-18 0,-18-18 32,-18 1-32</inkml:trace>
  <inkml:trace contextRef="#ctx0" brushRef="#br2" timeOffset="410181.4678">11271 13053 0,'0'0'15,"36"-18"-15,-19 18 0</inkml:trace>
  <inkml:trace contextRef="#ctx0" brushRef="#br2" timeOffset="410354.413">11448 13123 0,'35'-17'16,"-70"34"-16,88-34 0,-36 17 0,18-18 16,-17 18-16,0 0 0</inkml:trace>
  <inkml:trace contextRef="#ctx0" brushRef="#br2" timeOffset="410537.3504">11536 12965 0,'17'88'15,"-34"-176"-15,34 229 0,1-71 0,0 36 16,-1-53-16,-17 0 15,18-18-15,-18-17 0,18-1 16,-18 1 0,17-18-16</inkml:trace>
  <inkml:trace contextRef="#ctx0" brushRef="#br2" timeOffset="410831.8654">11748 13053 0,'0'0'15,"17"106"-15,1-71 0,-1 0 0,1 18 16,0-53 0,-1 18-16,1-18 15,0-36 1,-1 19-16,1-18 15,0 35-15,17 0 16,-18 0-16,19 52 16,-19-16-16,19 17 15,-19-36-15,-17 19 16,18-1 0,-18-18-16</inkml:trace>
  <inkml:trace contextRef="#ctx0" brushRef="#br2" timeOffset="411456.1424">7779 13952 0,'0'0'16,"-18"-17"-16,18-1 0,-18 18 15,-17 0 1,18 0-16,-1 53 16,0-18-16,18 1 0,0 16 15,0-16-15,18 17 0,35 0 16,-36-36-16,36-17 16,-17 0-16,-1 0 0,0-17 15,18-36 1,-35 35-16,-1-17 0,-17-18 15,0 35-15,-35-17 16,18 17-16,-54-17 16,0 35-1,36 0-15,-18 35 16,36-17-16,17 17 16,0-17-16,17-1 0</inkml:trace>
  <inkml:trace contextRef="#ctx0" brushRef="#br2" timeOffset="411699.6706">8308 13653 0,'0'-18'15,"0"36"-15,0-18 0,0 17 16,-18 1-16,1 17 0,-1 18 15,-17 70-15,-1-34 16,-16 69 0,16-87-16,1 35 15,17-71-15,18 18 16,0-35-16,0-1 16</inkml:trace>
  <inkml:trace contextRef="#ctx0" brushRef="#br2" timeOffset="411916.3037">8555 13935 0,'0'0'15,"18"17"-15,-18 1 0,0 70 16,0-53-16,0 18 15,0 0-15,0-17 0,-18 34 16,18-52 0,0-1-16,18 1 0</inkml:trace>
  <inkml:trace contextRef="#ctx0" brushRef="#br2" timeOffset="412546.7381">9419 13776 0,'0'18'16,"0"-1"-16,18 36 15,-18-18-15,17 54 16,-17-36-16,0-18 15,18 18-15,-18-18 0,0 18 16,0-35-16,18 17 16,-18-17-16,17-1 0,1 1 0</inkml:trace>
  <inkml:trace contextRef="#ctx0" brushRef="#br2" timeOffset="413184.4149">9701 14129 0,'0'-18'16,"0"36"-16,-17-36 0,17 36 16,-18 17-1,18-17-15,0 35 16,18-18 0,-1-17-16,1-1 0,0 1 15,17-18 1,-17 0-16,-18-18 15,0 1-15,17-1 16,-17 0-16,-17 1 16,17-1-16,0 36 47,17-1-32,1-17-15,0 0 16,-1-17-1,-17-19-15,0 1 16,0-18 0,0 18-16,0-36 15,0 36-15,0 0 0,-17-1 16,17 1-16,-18-18 16,18 36-16,0 34 15,0 1 1,0 0-16,0 52 15,18-35-15,-18 1 0,17-1 16,-17 0-16,35 18 16,18-18-1,-35-17-15,17-18 0,18 18 16,0 17 0,-35 0-1,-1-17-15,-17 0 16,0-1-16,-17 1 15,-1-18-15,0 0 0,-17 0 16,18 0-16,-1 0 16,-17-35-16,35 17 15,0-17-15,17 17 16</inkml:trace>
  <inkml:trace contextRef="#ctx0" brushRef="#br2" timeOffset="413668.4019">10178 14182 0,'17'17'16,"-34"-34"-16,52 34 15,0 1 1,-17-18-16,17-18 16,-35 1-16,18-19 15,-18 19-15,-18 17 16,18-18-16,-18 18 15,1-18-15,-18 18 16,17 18-16,0 17 16,18-17-16,18 35 15,0-18-15,17 1 16,-18-19-16,19 1 0,17-18 16,-18 0-1,0 0-15,-17-18 0,17 1 16,-17-1-16,-1-35 15,1 35-15,-18-17 0,0 0 16,18-36-16,-18 18 16,0 18-16,-18 0 0,18-18 15,-18 0 1,18 35-16,0 1 0,-17 17 16,17 17-16,-18 36 15,18-18-15,0 1 0,0 70 16,18-71-1,-18 0-15,35 53 16,-17-52-16,-1 17 16,1-36-16,17 1 15</inkml:trace>
  <inkml:trace contextRef="#ctx0" brushRef="#br2" timeOffset="413774.478">10866 14235 0,'17'0'16,"-34"0"-16,17 0 0,-18 0 16</inkml:trace>
  <inkml:trace contextRef="#ctx0" brushRef="#br2" timeOffset="415020.2483">19667 16810 0,'-17'0'0,"17"18"16,17 17-1,-17 0-15,18-17 16,-18 17-16,0 0 16,18 1-16,-18 16 15,17-16-15,-17-19 0,0 1 16,18-18-16,-18 18 15,0-36 1,18 0-16</inkml:trace>
  <inkml:trace contextRef="#ctx0" brushRef="#br2" timeOffset="415493.0829">19703 16739 0,'17'0'0,"1"0"16,0 0-16,17 0 15,35-17 1,54-1 0,-71 18-16,35 0 15,-53 0-15,1 0 0,16 0 16,-34 0-16,0 0 15,-18 18 1,0 17 0,0-17-16,-18 52 15,18-35-15,0 1 16,0-1-16,18-17 0,-18 17 16,17 35-16,-17-52 15,18 35 1,-18-35-16,0-1 15,0 1-15,-53-18 16,35 0-16,-17 0 16,-53-18-1,35 18-15,-70-17 0,52-1 16,18 18-16,0 0 16,-53 0-16,71 18 15,0-18-15,17 17 0,18 1 16,18-18-1</inkml:trace>
  <inkml:trace contextRef="#ctx0" brushRef="#br2" timeOffset="421292.4803">20585 15540 0,'0'35'0,"-18"71"16,18-71-16,0 71 15,-18-71-15,18 36 16,0-53-16,18 34 16,-18-34-16,35 0 15,-17-1-15,0-17 16,-1 0-16,1 0 16,17 0-16,36 0 15,-36 0-15,0 0 0,0 0 16,1 0-16,-1 0 0,0 0 15,36 18-15,-36-18 16,36 0 0,-54 0-16,1 0 0,0-18 15,-1 18 1,-17-17-16,0-1 0,0 0 16,0 1-16,0-18 15,0 17 1,18-35-16,-18 35 15,18 1-15,-18-1 0,17-35 16,-17 18-16,18-36 16,-18 36-16,0-35 15,-18 34 1,1 1-16,-1 17 16,-35 1-16,18-1 15,-36 18-15,36 0 16,-71 18-1,53-18-15,0 17 0,0-17 16,0 18-16,-35 0 16,53-18-16,-18 17 15</inkml:trace>
  <inkml:trace contextRef="#ctx0" brushRef="#br2" timeOffset="422133.3606">20620 16157 0,'-18'0'15,"18"18"-15,0 0 16,0 52-1,0-35-15,0 36 16,-17-36-16,17 18 16,17-35-16,-17 17 0,18-17 15,0-18-15,17 17 16,-18-17-16,54 0 16,-36 0-16,1 0 15,52 0-15,-53 0 16,18 0-16,17 18 15,-34-18-15,-19 0 0,19 0 16,17 0-16,-36-18 16,1 18-1,-18-17-15,0-1 16,0 0-16,-18 1 16,18-1-16,0-17 15,-17 17-15,17 1 16,0-1-16,0-35 15,0 18-15,0-1 16,0 1-16,0 0 16,0 17-16,-18 1 15,0 17 1,-35 0 0,18 0-16,-18 0 15,18 0-15,-18 17 0,0-17 0,0 0 16,18 18-16,-53 0 15,52-1-15,19 1 16</inkml:trace>
  <inkml:trace contextRef="#ctx0" brushRef="#br2" timeOffset="423122.1901">22631 15540 0,'0'0'0,"-18"18"16,18 34 0,-18-16-16,18-1 15,0 18-15,0-18 0,0 18 16,-17 18-1,17-36-15,0 18 16,0-36-16,0 19 16,35-19-16,-17-17 15,17 0-15,53 0 16,-53 0-16,18 0 16,-17 18-16,17-18 0,17 0 15,-52 0-15,17 18 16,0-18-16,-17-18 15,0 0-15,-18 1 16,0-1-16,17-35 16,-17 36-1,18-36-15,0 17 16,-1-17-16,1 18 16,-18 0-16,17 17 0,-17-17 15,0-18-15,0 35 16,0 1-16,0-1 15,0 1-15,-17-1 16,-1 18-16,-17-18 16,0 1-16,-36-1 15,36 18-15,-53 0 16,52-18-16,-52 18 16,53 18-16,-18 0 15,35-1-15,1 1 16,17 17-16,0-17 0,0-1 15</inkml:trace>
  <inkml:trace contextRef="#ctx0" brushRef="#br2" timeOffset="423858.0349">22560 16228 0,'0'0'0,"-17"0"15,-1-18-15,18 36 32,-18 17-17,18 0-15,0 1 0,-17 52 16,17-53-16,0 0 15,-18 18-15,18-35 16,0 0-16,0-1 0,18 1 16,-1-1-16,36 1 15,-35 0-15,70-1 16,-53-17-16,1 0 16,52 0-16,-53 0 15,18 0-15,-18 0 16,-17 0-16,-1 0 0,1 0 15,0-17-15,-18-1 16,17 0 0,-17 1-16,0-1 15,0-17-15,0 17 16,0-17-16,18 17 0,-18 1 16,18-36-16,-18 35 15,0-35 1,0 36-16,-18-1 15,18 0-15,0 1 0,-18-1 0,1 18 16,-1-18-16,-35 1 16,36 17-16,-54-18 15,36 1-15,-1 17 16,19 0-16,-54 0 16,36 0-16,17 0 0,1 0 15,-1 0-15,0 17 0</inkml:trace>
  <inkml:trace contextRef="#ctx0" brushRef="#br2" timeOffset="424574.2594">22543 16951 0,'0'0'15,"0"-18"-15,0 36 32,-18 17-32,18-17 15,-18 35-15,1-18 16,17 18 0,0-18-16,0 1 0,0-19 15,17 1-15,1-1 16,35 1-16,-36 0 15,54-1-15,-36 1 16,36 0 0,-36-1-16,0 1 0,36-18 15,-36 0-15,0 0 16,1 0-16,-36-18 16,17 18-16,1-17 0,-18-1 15,0-17-15,18-1 16,-18 19-16,0-36 15,0 18-15,0 17 16,0 0-16,0-35 16,0 36-16,0-18 0,0 17 15,0 0-15,0 1 0,17-1 16,-17 0-16,0 1 16,-17-1-1,17 0 1,-36 1-16,19-1 15,-1 18-15,-52-17 16,34-1-16,-52 0 16,53 1-16,-53 17 15,35 0-15,17 17 16,1 1-16,18 0 16</inkml:trace>
  <inkml:trace contextRef="#ctx0" brushRef="#br2" timeOffset="425304.1305">22525 17621 0,'0'18'31,"0"0"-31,0 17 15,0 88 1,-18-35 0,18-52-16,0-1 0,0 0 15,0 36-15,0-53 16,0-1-16,18 18 16,0-17-16,-1-18 0,54 35 15,-36-35 1,53 36-16,-53-36 15,36 35 1,-18-17-16,17-1 0,-34-17 16,-1 0-16,0 0 15,18-17-15,-35 17 16,0-18-16,-1 0 0,1 1 16,-18-1-16,17 0 0,-17-17 15,18 0-15,-18-18 16,0 18-16,0-36 15,0 18 1,0-53-16,0 71 16,0-18-16,0 0 15,0 36-15,18-1 16,-18 0-16,-18 18 16,0 0-1,-34 18 1,-37-18-1,36-18-15,0 18 0,-88-17 16,0-1 0,18 18-16,70 18 15,0-18-15,18 17 0</inkml:trace>
  <inkml:trace contextRef="#ctx0" brushRef="#br2" timeOffset="429534.5452">18927 18662 0,'0'0'15,"-18"0"-15,36 0 31,34 18-15,-16-18-16,52 0 16,-35 0-1,0 0-15,17 0 0,54-18 16,-36 18-16,-17 0 16,17 0-16,0 0 0,18 0 15,105-18 1,-87 18-16,-1 0 0,1-17 15,140 17-15,-140 0 16,17 0-16,0 0 0,124 0 16,-124 0-16,123 0 15,-122 0-15,-19 0 16,159 17 0,-141-17-16,0 18 0,159-18 15,-141 0-15,0 18 16,17-18-16,159 0 15,-158 0-15,17 0 16,0 0-16,211-18 16,-211 18-16,212-18 15,-194 18-15,-18-17 0,194 17 16,-194 0-16,159 0 16,-177 0-16,-17 0 15,0 0-15,-1 0 16,107 0-16,-142 0 15,-17 0-15,-35 0 0,17 0 16,-35 0-16,17 0 16,-52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55:41.1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7691 0,'0'-18'16,"18"18"-1,0 0-15,-1 18 16,-17-1-16,18 54 16,-1-18-16,-17 17 15,0 54-15,0-54 16,0-17-16,0 18 15,-17 35-15,-1-71 16,18 0-16,-17-17 0,17-1 16,0 19-16,-18-54 15,18-17 1,-18 17-16,18-70 16,0 53-1,18-89-15,0 54 16,-18-1-16,17 1 0,1-1 15,-1-70-15,1 88 16,17 18-16,-17-1 0,0 19 16,35-1-1,-18 18-15,18 18 16,-18-1-16,18 54 16,-35-18-16,17 53 15,-18-53-15,-17 17 0,18 89 16,-18-18-1,0-88-15,18 35 16,-18-53-16,0 1 16,17-19-16,-17-34 31</inkml:trace>
  <inkml:trace contextRef="#ctx0" brushRef="#br0" timeOffset="167.3605">8643 8167 0,'53'0'16,"-106"0"-16,141 0 0,-52-18 16,-1 1-16,18 17 0,-18-18 15,18 18-15,-18 0 16</inkml:trace>
  <inkml:trace contextRef="#ctx0" brushRef="#br0" timeOffset="845.5976">8819 8961 0,'0'17'32,"0"18"-32,0 1 15,0-1-15,18 18 0,-18 53 16,0-36-16,0 71 16,0-70-1,0 70-15,18-88 16,-1 35-16,-17-52 15,18-1-15,-18-18 16,18-17 0,-18-17-16</inkml:trace>
  <inkml:trace contextRef="#ctx0" brushRef="#br0" timeOffset="1151.0199">8696 9631 0,'35'88'16,"-70"-176"-16,70 211 0,-17-52 16,0-36-16,-1 36 15,1-54-15,17 19 16,-17-36-16,17 0 15,0-18-15,-17-17 16,0-1-16,17-34 16,-18 35-16,19-36 15,-19 53-15,19-35 16,-19 36-16,1 17 16</inkml:trace>
  <inkml:trace contextRef="#ctx0" brushRef="#br0" timeOffset="1651.3487">8502 10389 0,'18'53'15,"-36"-106"-15,36 124 16,-1-36-16,-17 18 0,18-18 16,0 54-16,-18-37 15,0-16-15,17-1 0,-17 0 16,18 1-16,-1-19 16,1-17-1</inkml:trace>
  <inkml:trace contextRef="#ctx0" brushRef="#br0" timeOffset="2051.6381">8608 10283 0,'0'0'0,"17"-17"0,19-1 16,17 1-16,-36-1 15,36 18 1,-35 18-16,17-1 16,-17 18-16,-18-17 15,17 35-15,-17 0 16,18-35-16,0 35 16,-18-36-16,35 36 15,-17-35-15,34 17 16,-34 0-16,17 18 15,-17-35-15,0 35 16,-18-36-16,0 19 16,-18-19-16,0 1 15,-17 0-15,-35 17 16,17-18-16,17-17 0,-17 0 16,1 18-16,34-18 15,0 0-15,18-18 16,18 1-16</inkml:trace>
  <inkml:trace contextRef="#ctx0" brushRef="#br0" timeOffset="3048.8745">8590 10283 0,'0'0'0,"0"-17"32,18 17 15,-1 0-32,19-18-15,-19 18 16,19 0-16,-19 0 0,19 0 15,16 18 1,-16-18-16,-1 35 16,0-17-16,1 17 15,-36 0-15,17 1 16,-17-19-16,-17 19 16,-1-19-16,0 1 15,-17-1-15,17 1 0,1 0 16,-36-1-16,35-17 15,1 18-15,-1-18 16,0 0-16,-17-18 16,17 18-16,18-17 15,-17 17-15,34 0 47,1 0-31</inkml:trace>
  <inkml:trace contextRef="#ctx0" brushRef="#br0" timeOffset="5601.1751">10336 7673 0,'0'53'16,"0"0"-16,0 35 15,0-35-15,18 53 16,-18-71-16,18 0 16,-1 1-16,1-19 0,17-17 15</inkml:trace>
  <inkml:trace contextRef="#ctx0" brushRef="#br0" timeOffset="5873.2111">10707 7973 0,'0'0'15,"-18"53"-15,18-36 0,18 19 16,-18-19-16,53-17 16,-36 18-16,36-36 15,-17 1-15,-1-1 16,0-17-1,-35-1-15,0 19 0,-18-18 16,1 17-16,-18 0 16,-1 1-16,19 17 15,-1 0-15,0 0 0,1 17 16</inkml:trace>
  <inkml:trace contextRef="#ctx0" brushRef="#br0" timeOffset="6173.5819">10654 8132 0,'-18'35'16,"1"-18"-16,-1 36 15,0-35-15,18 0 16,0-1-16,0 1 0</inkml:trace>
  <inkml:trace contextRef="#ctx0" brushRef="#br0" timeOffset="6547.6216">11095 8008 0,'-18'35'0,"36"-70"0,-53 88 16,35-35-16,0 17 16,17-17-16,36-1 15,-18-17-15,1 0 16,34-17-16,-34-1 0,-1 0 15,-18 1-15,1-1 16,-18-17-16,0-1 16,0 19-16,-53-18 15,36 17-15,-19 0 16,1 18-16,-18 0 16,18 18-16,17-18 15,18 18-15,18-1 16,-1-17-16</inkml:trace>
  <inkml:trace contextRef="#ctx0" brushRef="#br0" timeOffset="6856.6583">11606 7867 0,'-17'0'16,"-1"18"-16,18-1 0,-18 19 15,18-19-15,0 18 16,0-17-16,0 0 0,36 17 16,-19-35-16,19 18 15,-19-18 1,1-18-16,0 0 0,-1 1 16,1-1-16,-18-17 15,0 17-15,-35-17 16,17 17-16,-35 1 15,35 17-15,-17 0 16,17 0-16,1 17 16,17 1-16,17 0 15,1-1-15</inkml:trace>
  <inkml:trace contextRef="#ctx0" brushRef="#br0" timeOffset="7136.4555">11871 8114 0,'-18'18'16,"1"-1"-16,17 1 15,-18 35-15,18-36 16,-18 1 0,18 0-16</inkml:trace>
  <inkml:trace contextRef="#ctx0" brushRef="#br0" timeOffset="7462.5213">12136 7955 0,'0'-17'16,"-18"34"-1,0 18 1,18-17-16,-17 35 15,34-35-15,19 17 16,-19-35-16,18 18 16,-17-18-16,17-36 15,-17 19-15,17-36 16,-35 35-16,0-35 16,-17 18-16,-19 0 15,19 17 1,-36 18-16,35 0 15,1 0-15,-19 18 16,36-1-16,0 19 16</inkml:trace>
  <inkml:trace contextRef="#ctx0" brushRef="#br0" timeOffset="7763.3668">12488 7920 0,'0'18'16,"-17"17"-1,17-18-15,17 19 16,1-1-16,17-17 16,1-1-1,-1-17-15,0-17 16,-17-1-16,17-17 15,-35 17-15,0-35 16,-18 36-16,1-1 0,-54-35 31,18 35-31,18 18 16,35 18-16,0 0 16</inkml:trace>
  <inkml:trace contextRef="#ctx0" brushRef="#br0" timeOffset="8420.1214">12982 7902 0,'0'0'15,"0"-17"-15,-17 17 0,-1 0 16,18 17 0,0 1-16,0 17 15,18 0 1,17-17-16,18 17 15,-36-35-15,36 0 16,-35 0-16,17-17 0,-17-1 16,0-17-16,-18 0 15,-18-18-15,18 17 16,-53-17 0,18 18-16,-36 17 15,36 18-15,0 0 0,-36 53 16</inkml:trace>
  <inkml:trace contextRef="#ctx0" brushRef="#br0" timeOffset="9275.8517">10301 10354 0,'0'18'0,"0"35"16,0 0-16,18 17 15,-18-35-15,0 18 16,35 35 0,0-70-1,-17-18-15</inkml:trace>
  <inkml:trace contextRef="#ctx0" brushRef="#br0" timeOffset="9715.507">10724 10672 0,'0'17'15,"0"1"-15,-17 17 16,-1-17-16,1 17 15,17-17 1,0-1-16,0 1 16</inkml:trace>
  <inkml:trace contextRef="#ctx0" brushRef="#br0" timeOffset="10015.5002">11007 10566 0,'0'0'0,"-18"17"16,-17 36-16,17-17 15,18-1-15,35 0 16,-17-35 0,53 18-16,-36-18 15,53-18-15,-53 0 16,1-34-1,-19 34-15,1-35 0,-36 35 16,-17-17 0,0 17-16,-36 18 15,36 0-15,-18 18 16,35-18-16,18 18 16</inkml:trace>
  <inkml:trace contextRef="#ctx0" brushRef="#br0" timeOffset="10304.1844">11412 10495 0,'0'18'16,"0"-1"-16,0 1 0,18 17 15,0-17-15,-1 0 16,1-1-16,35 1 15,-36-18-15,36 0 16,-35-18-16,0 1 16,-1-19-16,-17 19 15,0-1-15,0 0 0,-17-34 16,-1 34-16,-35-17 16,35 35-1,1-18-15,-1 18 0,1 0 16,17 18-1</inkml:trace>
  <inkml:trace contextRef="#ctx0" brushRef="#br0" timeOffset="10605.2811">11942 10442 0,'0'0'16,"0"18"0,17 0-16,-17 52 15,0-52-15,35 35 16,-17-36-16,35 19 16,-18-36-16,36-36 15,-54 19-15,36-54 16,-35 36-16,-18-36 15,0 36-15,-53-18 16,18 35-16,-53 18 16,52 0-16,-17 36 15</inkml:trace>
  <inkml:trace contextRef="#ctx0" brushRef="#br0" timeOffset="12290.6752">10178 8555 0,'17'0'47,"54"0"-47,-36 0 16,106 0-16,-53-18 15,124 1 1,-88 17-16,-1-18 15,36 0-15,0 1 0,-1-1 16,19 0-16,-19 18 0,160-35 16,-177 35-16,0-18 15,-17 1-15,-19 17 0,37-18 16,-90 18-16,1 18 16,-35-18-16,0 17 15,-18 1-15,-18 0 16</inkml:trace>
  <inkml:trace contextRef="#ctx0" brushRef="#br0" timeOffset="13941.7864">10989 9031 0,'18'-18'16,"-18"1"-16,17 17 47,-17 35-32,0 0-15,0 36 16,0 35-16,18-53 16,-18 70-16,0-70 15,18 35-15,-18-35 16,0-35-16,0 17 16,17-17-16,-17 17 15,0-17-15,0 17 16,0-17-1</inkml:trace>
  <inkml:trace contextRef="#ctx0" brushRef="#br0" timeOffset="14771.6459">10830 9684 0,'0'17'16,"18"-17"-1,-18 18 1,18 0-16,-1 35 15,-17-18-15,35 0 16,-17-17 0,-18-1-16,35 1 15,-17-18-15,0 0 0,-1 0 16,1 0-16,0-18 16,-1 1-16,-17-1 15,18 18-15,0-17 16,-18-1-16,17 18 0,1-18 15,-18 1-15,17 17 16,-17-18-16,0 0 16,18 18-16,-18-35 15,18 35-15,-18-18 0,17 18 16,1-17-16,0 17 16</inkml:trace>
  <inkml:trace contextRef="#ctx0" brushRef="#br0" timeOffset="16305.4693">10283 11130 0,'18'0'46,"17"0"-46,1 0 16,17 0-16,0 0 0,17 0 16,142-17-16,-89 17 15,1-18-15,17 18 0,18 0 16,105-18 0,-140 18-16,-1 0 0,71 0 15,-123 0-15,52-17 16,-70-1-16,-35 18 15</inkml:trace>
  <inkml:trace contextRef="#ctx0" brushRef="#br0" timeOffset="23885.786">18433 7267 0,'0'-17'0,"0"34"0,0-52 15,17 35 1,1 0-1,0 18 1,-18 17-16,0 35 16,0-17-16,0 71 15,-18-71-15,0 17 0,18-17 16,-17 35-16,-1-70 16,18 0-16,0-54 31,0-34-16,0 35-15,0-18 0,35-36 16,-35 37-16,18-1 16,0 17-16,-1-17 15,1 18-15,-1 18 0,36-36 16,-35 35-16,17 18 16,-17 0-1,0 35-15,-1 1 16,1 34-1,-18-17-15,18 35 16,-1-53-16,1 1 0,-18-1 16,35 18-16,-35-35 15,18 17-15,-1-18 16,-34-17 0</inkml:trace>
  <inkml:trace contextRef="#ctx0" brushRef="#br0" timeOffset="24035.8711">18468 7602 0,'18'0'0,"-1"0"16,54 0-16,-36 0 16,0 0-16,18 0 15,-17-17-15,-1 17 0,-18 0 0</inkml:trace>
  <inkml:trace contextRef="#ctx0" brushRef="#br0" timeOffset="25425.6443">19068 7620 0,'-18'0'31,"18"18"-31,0-1 16,0 1-1,0 0-15,18 17 16,-18-18-16,0 1 16,0 0-16,17-1 0,1 1 15,-18 0-15,0-1 16,18-17-16,-18 18 15</inkml:trace>
  <inkml:trace contextRef="#ctx0" brushRef="#br0" timeOffset="26516.3546">18574 8290 0,'0'-17'0,"0"34"47,0 54-32,0-36-15,0 53 16,-18 1 0,0-37-16,18 37 15,0-72-15,0 36 16,0-35-16,0-36 31,0-17-15,0 17-16,0-17 15,0 0-15,0-1 0,0 1 0,18 0 16,-18 0-16,18-54 16,-1 54-16,19 0 15,-36 0-15,17 17 16,1 0-16,17 1 16,-17 17-16,-18-18 0,18 36 15,-1-18-15,-17 17 16,18 19-16,-18-1 15,17 0-15,-17 36 16,0-18-16,18 35 16,-18-53-16,35 18 15,-17-18-15,0 1 16,-1-36-16,1 17 16</inkml:trace>
  <inkml:trace contextRef="#ctx0" brushRef="#br0" timeOffset="26682.4987">18556 8608 0,'35'0'0,"-17"0"15,35-18-15,-35 18 16,17 0-1,-17 0-15</inkml:trace>
  <inkml:trace contextRef="#ctx0" brushRef="#br0" timeOffset="29736.1714">19050 8678 0,'18'0'15,"17"0"1,-17 0-16,-1 0 16,1 0-16,-1 18 0,1 0 15,-18-1-15,0 1 16,0 17-16,-18-17 16,1-1-16,-1 1 15,1 0-15,-1-18 0,0 17 16,36-17 15,0 0-31,17 18 16,-18-18-16,1 0 15</inkml:trace>
  <inkml:trace contextRef="#ctx0" brushRef="#br0" timeOffset="30959.6956">18680 9243 0,'17'0'31,"-17"17"-31,18-17 16,-18 18-16</inkml:trace>
  <inkml:trace contextRef="#ctx0" brushRef="#br0" timeOffset="31092.7125">18715 9454 0,'0'18'16,"18"-18"-16</inkml:trace>
  <inkml:trace contextRef="#ctx0" brushRef="#br0" timeOffset="31215.617">18733 9613 0,'0'18'16,"17"-18"-16,-17 17 16</inkml:trace>
  <inkml:trace contextRef="#ctx0" brushRef="#br0" timeOffset="31348.7647">18785 9790 0,'0'0'0,"0"17"16,18-17 0</inkml:trace>
  <inkml:trace contextRef="#ctx0" brushRef="#br0" timeOffset="33312.0393">18574 10513 0,'-18'0'16,"18"17"0,0 1-16,0 35 15,0 0-15,0 0 16,0-18-16,0 71 15,0-71-15,0 0 0,-18 18 16,18-35 0,0-36-1,0-35-15,0 1 16,0-37-16,0 36 16,18 18-16,-18-18 0,0 0 15,18 0-15,-1 18 16,1 0-16,0 0 0,17-1 15,-17 36-15,17 18 16,-17 17-16,-1 53 16,-17-35-16,0 0 15,18 0-15,-18 0 0,0 53 16,0-53 0,17 17-16,-17-52 15,0 35-15,0-35 16,-17-18-1,-1 0-15</inkml:trace>
  <inkml:trace contextRef="#ctx0" brushRef="#br0" timeOffset="33466.939">18538 10848 0,'36'0'15,"17"0"1,17-18-1,-34 18-15,16 0 16,-34 0-16,17 0 16,-35 18-16</inkml:trace>
  <inkml:trace contextRef="#ctx0" brushRef="#br0" timeOffset="33656.5835">18927 10813 0,'0'0'16,"0"35"-16,0 0 0,0 18 16,0-35-1,0 17-15,0-17 0,17 35 16,-17-36 0,18 1-16,-1-18 15</inkml:trace>
  <inkml:trace contextRef="#ctx0" brushRef="#br0" timeOffset="33956.6478">19103 10936 0,'0'0'16,"0"18"15,0 35-15,18-36-16,-1 36 15,1-35-15,-1-18 16,36 0 0,-35-18-16,17 1 15,-17-1-15,-18-17 16,0 17-16,-35 0 16,-1 1-16,19 17 15,-36 0 1,18 0-16,17 0 15,18 17 1,18-17-16,-1 18 16</inkml:trace>
  <inkml:trace contextRef="#ctx0" brushRef="#br0" timeOffset="34241.5784">19385 10918 0,'-17'18'31,"34"0"-31,-17-1 16,35 1-16,-35 0 15,18-1-15,0-17 0,17 18 16,-17-18-16,-1 0 16,1-18-1,-18 1 1,0-1-16,0 0 0,-18 18 15,1-35-15,-1 17 16,0 18 0,1 0-16,17 18 31</inkml:trace>
  <inkml:trace contextRef="#ctx0" brushRef="#br0" timeOffset="39362.1868">20708 7267 0,'0'36'0,"0"-1"16,0 124-1,0-107-15,18 54 16,-1-70-16,19 34 16,-19-35-16,-17-17 15,18-18-15</inkml:trace>
  <inkml:trace contextRef="#ctx0" brushRef="#br0" timeOffset="39751.6026">21078 7691 0,'0'17'31,"0"1"-31,-17-1 16,-1 36-16,18-35 15,-17 0-15,17-1 16,-18 1-16</inkml:trace>
  <inkml:trace contextRef="#ctx0" brushRef="#br0" timeOffset="40090.5365">21431 7497 0,'0'0'15,"-35"0"-15,17 17 0,-17 36 16,35 0-16,-18 18 15,36-36-15,0 0 16,-1 0-16,1-17 16,17 0-16,18-18 15,-18 0-15,36-36 16,-53 19-16,17-36 16,-35 18-16,0-36 15,-18 53-15,1-17 0,-36 0 16,17 17-16,1 18 15,18 0-15,-19 0 16,19 18-16,-1-18 0,18 17 16,0 1-16</inkml:trace>
  <inkml:trace contextRef="#ctx0" brushRef="#br0" timeOffset="40415.0822">21802 7549 0,'-36'36'15,"72"-72"-15,-89 89 0,53-35 16,-18 0-16,18 17 0,18-17 16,-1-1-16,1 1 0,35 17 15,-18-35-15,1 0 16,-1 0-16,-18 0 0,19-35 15,-19 17-15,-17-17 16,0 17-16,0 1 16,-17-19-16,-36 1 15,35 17-15,-35 1 16,36 17-16,-1 0 0,0 17 16,1-17-1,17 18-15,0 0 16</inkml:trace>
  <inkml:trace contextRef="#ctx0" brushRef="#br0" timeOffset="40797.2822">22278 7549 0,'-18'0'16,"1"0"-16,-1 53 16,18-35-1,0 17-15,35 18 16,-17-35-16,17 17 0,-17-35 15,17 18-15,0-18 0,-17 0 16,17-18-16,1-17 16,-19 17-16,1-17 15,-18-18-15,-18 35 16,1-17-16,-1 17 16,-17 18-16,17 0 0,-53 0 15,36 18-15,-35 17 16,34-17-16</inkml:trace>
  <inkml:trace contextRef="#ctx0" brushRef="#br0" timeOffset="41237.2373">20726 8378 0,'0'18'15,"0"53"1,0-36-16,17 36 15,-17-36-15,0 0 16,18 36 0,-18-36-16,18 0 0,-1-17 15,1-18-15</inkml:trace>
  <inkml:trace contextRef="#ctx0" brushRef="#br0" timeOffset="41404.0701">21026 8696 0,'0'0'0,"-18"35"16,0-17-16,1 17 15,-19 0-15,19-17 16,-1-18-16,18 18 16,0-1-1</inkml:trace>
  <inkml:trace contextRef="#ctx0" brushRef="#br0" timeOffset="41708.4502">21343 8520 0,'0'0'15,"-18"0"-15,1 0 0,-18 17 16,17 19-16,-17 16 15,35-34-15,17 35 16,-17-35-16,53 17 16,-18-35-16,-17 0 15,53-18 1,-36 18-16,0-17 0,-17-19 16,-1 19-16,1-1 0,-18-17 15,0 17-15,0-17 16,-18 17-16,1 1 0,-71-19 15,52 36 1,19 0 0</inkml:trace>
  <inkml:trace contextRef="#ctx0" brushRef="#br0" timeOffset="41998.0248">21731 8467 0,'-18'35'16,"18"-17"-16,-17 52 16,17-52-16,17 35 15,19-18-15,-1-17 16,-17-1 0,35-17-16,-36 0 15,1-35-15,0 17 16,-18-17-16,-18 0 15,0 17-15,-17-35 16,17 36-16,-35-1 16,18 0-16,0 18 15,17 0-15,18 18 16</inkml:trace>
  <inkml:trace contextRef="#ctx0" brushRef="#br0" timeOffset="42315.94">22084 8484 0,'0'0'0,"-18"0"16,1 36-16,17-19 15,17 36-15,1-18 16,17 18-1,-17-35-15,17 0 0,0-18 16,1 0-16,34-18 0,-35 0 16,18-35-1,-53 36-15,18-54 16,-36 54-16,18-19 16,-17 19-16,-36-19 15,18 19-15,-1-1 16,19 18-16,-1 0 0,0 0 15,1 18-15</inkml:trace>
  <inkml:trace contextRef="#ctx0" brushRef="#br0" timeOffset="42687.6311">21378 9066 0,'18'18'47,"0"0"-32</inkml:trace>
  <inkml:trace contextRef="#ctx0" brushRef="#br0" timeOffset="42804.5748">21414 9313 0,'0'18'16,"17"0"-16</inkml:trace>
  <inkml:trace contextRef="#ctx0" brushRef="#br0" timeOffset="42925.7105">21396 9543 0,'0'17'15,"0"-34"-15,0 52 16,18-35-1</inkml:trace>
  <inkml:trace contextRef="#ctx0" brushRef="#br0" timeOffset="43166.0728">21467 9843 0,'0'0'15,"17"17"-15,-17 1 16,-17-18 0,17 17-1</inkml:trace>
  <inkml:trace contextRef="#ctx0" brushRef="#br0" timeOffset="43877.4819">20902 10654 0,'0'18'0,"0"-1"16,0 71-16,0-52 15,18 34-15,-18 1 0,0-18 16,17 0-16,1 0 0,17 35 16,-17-71-1,17 19-15,-17-19 16,-1-34-16</inkml:trace>
  <inkml:trace contextRef="#ctx0" brushRef="#br0" timeOffset="44093.9008">21237 11095 0,'0'18'16,"-17"-18"-16,17 17 0,-18 1 15,18-1-15,-18 1 16,18 0-16,0-1 16</inkml:trace>
  <inkml:trace contextRef="#ctx0" brushRef="#br0" timeOffset="44406.7953">21484 10883 0,'-35'35'16,"70"-70"-16,-88 141 0,53-71 0,0 18 16,36 0-1,-1-35-15,35 17 16,-34-35-16,17-18 0,-1-17 15,-16 0-15,-19-36 16,-17 54-16,-17-54 16,-1 53-1,-35-34-15,18 34 16,-18 0-16,18 18 16,-1 18-16,36 0 15,-17-1-15</inkml:trace>
  <inkml:trace contextRef="#ctx0" brushRef="#br0" timeOffset="44706.1556">21908 10883 0,'-36'35'0,"36"-17"16,0 35-1,0-18-15,18-17 0,17 0 16,18-1 0,-18-17-16,1 0 15,-1-17-15,-17-1 16,-18-17-16,0 17 16,-36-17-16,19 17 15,-1 0-15,-17 1 0,-1-18 16,19 17-1,-1 0-15,1 18 0,-1-17 0,36 17 16</inkml:trace>
  <inkml:trace contextRef="#ctx0" brushRef="#br0" timeOffset="44984.6755">22331 10848 0,'0'0'16,"-18"35"-16,18 0 0,0 18 16,18-35-1,35 17-15,0-17 16,-18-18-16,18 0 0,0 0 16,0-35-16,0 17 0,-18-17 15,18-18 1,-53 18-16,-18-36 15,1 36-15,-89-18 16,53 35-16,0 18 16,-71-17-16,71 17 0,-35 35 15</inkml:trace>
  <inkml:trace contextRef="#ctx0" brushRef="#br0" timeOffset="50279.3818">18150 10301 0,'-17'0'0,"34"0"32,1 18-17,0-1 1,-18 1 0,0 0-1,17 35-15,-17 35 16,18-35-16,-18 88 15,0-71-15,0 54 16,-18-54-16,18-17 16,0 53-16,18-53 15,-18-18-15,0 36 16,-18-1 0,18-52-16,0 0 0,0-1 15</inkml:trace>
  <inkml:trace contextRef="#ctx0" brushRef="#br0" timeOffset="51530.6535">18168 10301 0,'18'0'31,"-1"0"-15,1 0 0,0 0-1,-18-18-15,17 18 0,1 0 16,0 0-1,-1 18 1,1-18-16,17 0 16,0 18-16,36-18 15,-36 0-15,71 0 16,-53 0-16,0 17 0,53-17 16,17 0-1,-52 0-15,-18 0 16,88 0-16,-53 0 15,35-17-15,-70 17 16,36-18-16,-54 18 16,18-18-16,-36 18 15,19 0 1,-19 0 0,-34 0-1,17 18 1,0 0 31,17-18-47,-17 17 15,0 1-15,18 17 16,-18-17 0,0 17-16,0-17 0,0 17 15,18 36-15,-1-36 16,1 0-16,-18 1 0,17 34 15,1-17-15,0 35 16,-18-35-16,35 53 16,-35-71-16,18 53 15,-1-52 1,1-1-16,-18-17 16,18 17-16,-18-17 15,17-1 1,-17 1-16,-17-1 47,-1-17-32,0 18 1,1-18-16,-1 0 16,0 0-1,1 0-15,-1 0 16,-52 0-16,34 0 15,-17 0-15,-88 0 16,-35 0 0,52 0-16,19-18 0,-142 18 15,141 0-15,-124 36 16,142-36-16,0 17 16,-18 19-16,71-1 15</inkml:trace>
  <inkml:trace contextRef="#ctx0" brushRef="#br0" timeOffset="65360.9134">20761 11448 0,'-18'0'16,"1"0"0,-1 0 46,36 0 1,-18 17-63,35-17 15,18 0-15,-18 0 16,53-17-16,-17 17 15,-1 0-15,1-18 16,17 18-16,0-18 0,142 1 16,-107-1-16,-17 18 15,18-18-15,-19 18 0,19 0 16,70-17-16,-88 17 16,35 0-1,-71 0-15,19 17 16,-72-17-16,18 18 0,-17-18 15,0 0-15,-1 0 0,1 18 16,0-18-16,-1 0 0,1 0 16,-18-18-1,0 0-15,0 1 16</inkml:trace>
  <inkml:trace contextRef="#ctx0" brushRef="#br0" timeOffset="68342.9559">17163 11024 0,'-18'0'0,"36"0"47,35 0-31,-18 0-16,35 18 16,-17-18-16,-17 0 15,17 0-15,-1 0 0,-16-18 16,34 1-16,-52 17 15,35 0 1,-36-18-16,1 18 16</inkml:trace>
  <inkml:trace contextRef="#ctx0" brushRef="#br0" timeOffset="68609.3293">17604 10848 0,'0'0'15,"17"0"1,36 18 0,-35-18-1,35 17-15,-18 1 16,18-1-16,-18-17 16,18 36-16,-35-36 15,-1 17 1,1 1-16,-18 0 0,0-1 15,-18 1-15,-17 0 16,17-1-16,-52 19 16,35-1-16,-18 18 15,17-36-15</inkml:trace>
  <inkml:trace contextRef="#ctx0" brushRef="#br0" timeOffset="72747.7047">17868 7355 0,'18'0'15,"-18"-17"1,17-1-16,-17 1 16,0-1-1,-17 0 1,-1 18-16,1-17 15,-1 17-15,0 0 0,-17 0 16,-18 0-16,18 17 16,0-17-16,-1 18 0,-34 35 15,52-18-15,-17 0 16,17 1-16,-17-1 0,17 53 16,1-35-16,17 0 15,0 0-15,17 35 16,-17-35-16,18 0 15,0-18-15,34 53 16,-16-17-16,-19-18 16,1-18-16,0 0 0,-1 36 15,1-36 1,-18 18-16,-18 0 16,-17 18-16,17-18 15,-35 17-15,18-52 16,0 35-1,0-36-15,-1 1 0,19-18 16,-1 0-16,0 0 16,1-18-1,34 18 1,1-17 0,0 17-16,-1 0 15,1 0-15,0 0 16,-1 0-16,1 17 15,0 1-15,-1-18 16,-17 18-16,18-1 0,-18 1 16,17 17-1,-17-17-15,18 35 16,-18-36-16,0 36 16,0-35-16,0 17 15,0 0-15,0 18 16,-18 18-16,18-36 15,-17 36 1,17-18-16,-35 52 16,35-69-16,-18 17 0,18 17 15,0-35-15,18 1 16,-18-1-16,17 0 16,1 18-16,-1-35 15,1 35 1,17-18-16,-17-17 15,0-1-15,-1 1 0,1-18 16,35 18-16,-36-18 16,19 0-1,-19-18-15,19 18 16</inkml:trace>
  <inkml:trace contextRef="#ctx0" brushRef="#br0" timeOffset="75315.5981">22966 7303 0,'0'-18'15,"-18"18"-15,36-18 16,-1 1-1,-17-1-15,18 18 16,35-18 0,-35 18-16,17 0 15,-17 18-15,17 0 0,53 17 16,-53-17-16,1-1 16,17 1-16,-1 35 15,-16-18-15,-19-17 0,1 70 16,0-35-16,-18 0 15,-18 88-15,0-71 16,1 1-16,-1 88 16,0-89-16,1 1 0,-1-1 15,1-17-15,17 18 0,-18 35 16,18-53 0,-18-1-16,18 1 0,0 0 15,18 18-15,-18-36 16,35 36-16,0-36 15,18 18-15,-35-36 16,35 1 0,-18-18-16,0 0 15,-17 0-15,-36-18 16,-17 18 0,18 0-16,-36 18 15,35 0 1,-35-1-16,35 1 15,-34 35-15,52-35 16,-36 35-16,36-18 16,-17 0-16,17 0 0,0 54 15,0-54-15,17 53 16,-17-53 0,18 71-16,0-71 15,-18 18-15,17 18 16,-17-18-16,18 17 15,-18-34-15,0-1 16,0 0-16,0-17 16,0-1-16,-18 1 0,-17 17 15,0-17-15,-54 0 16,54-18-16,-18 17 16,18-17-16,-18 0 0,-53 18 15,53-18-15,-17 18 16,34-18-16,19 17 15,-1-17-15</inkml:trace>
  <inkml:trace contextRef="#ctx0" brushRef="#br0" timeOffset="76000.431">24342 8643 0,'-36'-53'16,"72"106"-16,-72-123 0,19 52 16,-19 0-16,19 18 0,-18 0 15,-18 18-15,35 17 16,-35 36 0,35-18-16,1 0 0,17-1 15,0-16-15,0-1 0,17 0 16,1-17-16,17 0 0,36-18 15,-36-18-15,36-17 16,-36-1-16,0-34 16,-17 35-16,-18-1 15,0 1-15,0-18 16,-18 35-16,1 1 16,17-1-16,0 36 15,0-1-15,-18 72 16,18-36-16,-18 52 15,18-52 1,18 35-16,-18-35 16,35 18-16,-17-53 15,-18 17-15,18-35 16,-1 18-16</inkml:trace>
  <inkml:trace contextRef="#ctx0" brushRef="#br0" timeOffset="76833.7851">24730 8661 0,'0'0'0,"-18"-18"15,0 18-15,1 18 0,-18 17 16,17-17-16,-35 52 16,18-52-1,17 35-15,0-18 16,18-17-16,36-1 16,-19-17-16,1 0 15,0 0-15,17-17 0,-17-1 16,17 0-16,-18 1 0,1-36 15,0 35-15,-1-35 16,-17 36-16,0-1 16,0 36 15,0 52-15,0-35-16,0 18 0,0 0 15,0 35-15,0-52 16,0 17-16,0 17 15,18-52-15,-18 0 0,18-18 16,-1 17-16</inkml:trace>
  <inkml:trace contextRef="#ctx0" brushRef="#br0" timeOffset="76977.121">24906 9137 0,'0'0'15,"0"35"-15,-18 1 0,18-19 16,-17 18-16,17-17 16,0 0-16,-18-1 15</inkml:trace>
  <inkml:trace contextRef="#ctx0" brushRef="#br0" timeOffset="77324.1345">25118 8890 0,'0'0'0,"-18"35"0,18 1 16,-17 34-16,17-52 15,17 35 1,1-18-16,17 0 15,-17-35-15,-1 0 16,19 0-16,-1-17 0,-17 17 16,17-36-16,-35 1 15,0 17-15,0-17 16,0 0-16,-18 17 0,1-17 16,-1 17-16,0 1 0,-35-19 15,36 19-15,-1 17 16,0 0-16,18 17 15,18-17 1</inkml:trace>
  <inkml:trace contextRef="#ctx0" brushRef="#br0" timeOffset="77640.211">25523 8872 0,'-17'0'0,"-1"18"16,18 0-16,0 17 0,-17 0 16,17 0-16,17 1 0,1-1 15,17 18 1,-17-35-16,-1-1 0,19-17 16,17 18-16,-36-36 15,1 1-15,0-19 16,-18 1-16,0-18 15,0 18-15,-18 0 0,0-1 16,1 19-16,-1-19 0,-35 1 16,35 17-1,1 18-15,-1 0 16,18 36 0,18-19-16</inkml:trace>
  <inkml:trace contextRef="#ctx0" brushRef="#br0" timeOffset="78408.1939">25964 8908 0,'18'-18'15,"-18"0"-15,-18 18 32,1 18-17,-1 0-15,18 35 16,0-18-16,18 18 16,-1-18-16,36 18 15,-35-53-15,35 18 16,-18-18-16,-17 0 15,17-18-15,-17 0 0,-1 1 16,1-19-16,0 1 16,-18-18-16,0 18 15,-18 0-15,0-1 0,-17 1 16,-35-18-16,34 36 16,-52 17-1,53 0-15,-18 17 0</inkml:trace>
  <inkml:trace contextRef="#ctx0" brushRef="#br0" timeOffset="83007.7395">24536 9701 0,'0'-17'47,"17"17"-47,-17 17 31,0 1-15,0 0 0,0 52-16,0-34 15,0 52-15,18-18 16,-18 54-16,0-71 16,18 17-16,-18-17 0,35 71 15,-17-71-15,17 35 16,-18-53-1,19 53-15,-1-53 16,-17-17-16,17 35 16,-35-35-16,18 17 15,-18-17-15,0-1 16,-18-17 0,0 0-16,1 0 0,-1 0 15,0 0-15,1 18 16,-36-18-16,35 0 15,-35 0-15,36 0 16,-54 0 0,36 0-16,-53 0 15,35 17-15,-53 1 16,53-18-16,-71 18 16,72-1-16,-1-17 15,0 0-15,0 0 0,-53 18 16,71-18-16,-36 0 15,53 0-15,-17 0 16,18 0 0,17-18 15,17 18-15</inkml:trace>
  <inkml:trace contextRef="#ctx0" brushRef="#br0" timeOffset="83362.4659">23760 10724 0,'-53'36'0,"106"-72"0,-142 72 15,54-19-15,17 1 16,-17-18-16,0 18 0,-36 17 16,54-17-16,-19-1 15,19 1-15,-1 17 16,18 0-16,18-17 15,-18 17-15,35 1 0,-17-19 16,17 19-16,53 16 16,-53-34-16,36 35 15,-36-35-15,-17-1 16</inkml:trace>
  <inkml:trace contextRef="#ctx0" brushRef="#br0" timeOffset="112770.7034">22543 10195 0,'0'0'0,"-18"0"0,-17-17 16,-1-1-16,-17 0 16,36 1-16,-19-1 0,1 0 15,-35-17-15,17 18 16,-35-1-16,35 0 15,-36 1 1,37-1-16,-1 18 0,-71-35 16,71 35-16,-88-18 15,71 18-15,-1-18 16,-17 18-16,0 0 0,-1 0 16,1 0-16,0 18 15,-18-18-15,18 0 0,-106 18 16,88-18-16,18 17 15,-18-17-15,0 0 16,18 0-16,-18 18 0,-88-18 16,106 18-16,-88-18 15,70 17-15,-53 1 16,71-18-16,-71 18 16,71-1-16,-53 1 15,53-1-15,-36 19 16,54-19-16,-54 19 15,71-1 1,-53 0-16,53-17 16,-52 35-16,52-18 15,-36 18-15,37-35 16,-19 35-16,36-18 16,-1 18-1,19-18-15,-18 18 16,17-35-16,0 34 15,1-16-15,17 17 16,0-18-16,35 18 16,-17-36-16,34 36 15,-34-17-15,53-1 16,-36 0-16,53 1 16,-35-19-16,71 18 15,-72-17-15,90 35 16,-90-35-1,107 17-15,-88-17 16,-1-1-16,19 1 0,-1-1 16,70 19-16,-69-19 15,105 19-15,-88-19 16,-18-17-16,18 18 16,105 0-16,-105-1 15,0-17-15,123 18 16,-123-1-16,141 1 15,-141 0-15,141-1 16,-141 1-16,141-18 16,-124 0-16,124 0 15,-141 0-15,123-18 16,-123 1-16,123-1 16,-123 0-16,106-17 15,-106 18-15,-18-1 16,106-35-1,-106 18-15,-17-1 0,70-34 16,-71 35-16,-17-1 16,0 1-16,-18-18 0,1 18 15,-1-53-15,-35 35 16,0-18 0,-18 18-16,1 18 0,-54-36 15,36 36-15,-53-53 16,35 53-16,-53-53 15,35 35-15,1 17 16,-1-17-16,1 0 16,-107-35-16,89 53 15,-18 17-15,0-17 0,-17 17 16,-106-17-16,105 35 16,-123 0-16</inkml:trace>
  <inkml:trace contextRef="#ctx0" brushRef="#br0" timeOffset="117397.7824">22296 7073 0,'0'0'0,"-18"0"0,-17-17 0,-54-1 16,54 0-16,-71 1 15,53-1 1,-17 18-16,17-18 0,-88 18 16,53 0-16,17 0 15,-17 0-15,-88 0 16,87 0-16,1 0 15,0 0-15,-18 0 0,18 0 0,-18 0 16,-88 0 0,88 0-16,-88 0 15,106 0-15,-106 0 16,88 0-16,18 18 0,-88-18 16,87 0-16,-87 0 15,88 18 1,-89-18-16,89 17 15,0-17-15,0 18 0,17-18 16,-17 18-16,-71 17 16,89-18-16,-18 1 0,17 0 15,0 17-15,-87 18 16,87-35-16,1 17 16,17 0-16,-18 0 0,-35 18 15,53-17-15,18-1 16,-18 0-16,18 0 15,-18 1-15,18-1 0,-36 53 16,36-53-16,-36 54 16,18-1-1,36-53-15,-1 18 16,18 0-16,-18-18 0,18 53 16,-17-35-16,34 0 15,-17-17-15,18 16 0,0 37 16,-1-36-16,19 35 15,-19-53-15,36 53 16,-18-52-16,18 52 16,-35-53-16,53 53 15,-36-53-15,35 36 16,-34-36 0,52 36-16,-35-53 15,53 52-15,-53-35 16,52 18-16,-52-35 15,53 35-15,-53-18 16,71 18 0,-54-35-16,54 35 15,-72-36-15,19 18 16,0-17-16,-18 0 0,88 35 16,-71-36-16,71 19 15,-70-19-15,88 19 16,-89-19-16,71 18 15,-70-17-15,88 0 16,-89-1-16,18 1 16,1-18-16,-19 18 0,18-18 15,89 0 1,17 0-16,-106 0 16,0 0-16,18 0 0,-18 0 15,106-36-15,-88 36 16,88-35-16,-106 17 15,106-17 1,-106 18-16,71-36 16,-71 17-16,53-17 15,-70 18-15,70-35 16,-88 34-16,88-52 16,-88 53-16,71-71 15,-72 53-15,54-70 16,-53 70-16,53-88 15,-53 70-15,35-70 16,-53 70-16,54-70 16,-54 71-16,35-89 15,-52 88 1,17-87-16,-35 69 16,0-69-16,-17 69 15,-19 19-15,1-1 0,0 1 16,-89-54-1,36 71-15,-106-17 16,88 35-16,-105-18 16,87 35-16,1 0 0,-1 1 15,1-1-15,-1 18 0,1 0 16,-142 0-16,142 0 16,-106 18-1</inkml:trace>
  <inkml:trace contextRef="#ctx0" brushRef="#br1" timeOffset="140550.4762">21449 10125 0,'0'-18'31,"-18"18"-15,1 0-1,17-18 1,-18 18-16,-17 0 15,-1-17-15,19 17 16,-54 0-16,18-18 16,18 18-16,-18-17 15,18 17-15,-71-18 16,53 0-16,0 18 0,0-17 16,-70-1-1,52 0-15,-52 1 0,52-1 16,1 18-16,-54 0 15,54 0-15,-1 0 16,1 0-16,17 0 0,-89 0 16,72 0-16,-54 0 15,72 18-15,-72-18 16,54 0-16,-36 0 16,35 17-1,-52-17-15,52 18 16,-52 0-16,70-1 15,-71 1-15,71-18 16,-53 35 0,54-17-16,-54-1 15,70 1-15,-16 0 16,16-1-16,1 1 0,-53 17 16,53-17-16,17 0 15,-17 17-15,-1-18 0,-17 19 16,36-19-16,-36 36 15,35-35-15,-17 35 16,17-18-16,-17 0 16,17 1-16,1 17 15,-1-36-15,-17 54 16,35-54-16,-35 54 16,35-36-1,-18 18-15,18-18 16,0 1-16,18-1 15,-1 0-15,-17-17 16,35 17 0,-17-17-16,17 17 15,1-17-15,-1-1 16,0 1-16,18 17 16,-35-35-16,52 36 15,-52-19-15,53 19 16,-19-19-16,19 1 15,-36-1-15,71 1 16,-71 0-16,71-1 16,-53 1-16,0-18 15,0 18-15,70-1 16,-70-17-16,18 18 16,-18-18-16,17 0 0,36 18 15,-35-1-15,-18-17 16,0 0-16,0 18 0,-1-18 15,54 35-15,-53-35 16,0 18-16,0-18 16,18 17-16,52-17 15,-52 0-15,70 0 16,0 0 0,0 18-16,-88-18 0,17 18 15,107-1 1,-36 1-1,-18-18-15,-52 0 16,-1 0-16,107 18 16,-54-18-1,-17 17 1,-35-17-16,70 0 16,-71 0-16,1 0 0,0-17 15,-1-1-15,71-17 16,0-1-16,-70 19 15,52-36-15,-52 35 16,70-17 0,-88 17-16,88-17 15,-88 35-15,35-35 16,-35 35-16,18-18 16,-36 0-16,0 18 15,0-17-15,1-1 0,34 1 16,-34-1-16,34-17 15,-52 17-15,35-17 16,-36-1-16,19-16 16,-36 34-16,0-17 15,0-1-15,0-17 16,-18 18-16,0-18 16,1 36-16,-1-36 15,0 17-15,1 19 16,-1-19-16,0 19 15,1-18-15,-18-1 0,-54-17 16,19 18-16,-107-35 16,72 34-16,-19 1 15,-140-53 1,105 52-16,-159-34 16,160 52-16,-19-17 0,-158 0 15,176 17-15,-123 0 16,159 18-16</inkml:trace>
  <inkml:trace contextRef="#ctx0" brushRef="#br1" timeOffset="144525.1156">21819 7091 0,'-17'0'15,"-1"-18"1,0 18-1,1-17-15,-1 17 16,0-18-16,1 18 0,-54-18 16,36 18-16,-71-17 15,53 17-15,-17-18 16,17 18-16,-18 0 0,1-18 16,-1 18-16,-88-17 15,71 17-15,-88-18 16,-1 0-1,89 18-15,0-17 0,0 17 16,0-18-16,-89 18 16,89 0-16,-88-17 15,70 34-15,18-17 0,-89 18 16,18-1 0,71 1-16,18-18 15,-71 18-15,52-1 16,19-17-16,-71 18 15,70 0-15,-70 17 16,71-17-16,-54 17 16,54-18-16,-1 1 15,0 0-15,-17-1 0,18 1 16,-54 17-16,54-17 16,-36 35-1,53-35-15,-35 34 16,52-34-16,-17 17 0,18 1 15,18-1-15,-36 35 16,17-34-16,1 34 16,17-34-16,-17 52 15,18-53-15,17 0 16,-18 1-16,18-1 0,0 18 16,0-18-16,0 53 15,18-52-15,-1 16 0,-17-16 16,35 52-16,-17-53 15,17 71-15,-17-71 16,35 71 0,-35-71-16,-1 18 0,18 0 15,36 18-15,-36-36 16,18 0-16,-17 1 16,16-1-16,1 0 0,-17 0 0,69 18 15,-52-17 1,0-1-16,0-17 0,71 35 15,-71-18-15,17-18 16,-17 1-16,53 17 16,-53-17-16,53 0 15,-53-1-15,70 1 16,-70 0-16,70-1 16,-52 1-16,52 17 15,-70-35-15,71 35 16,-54-17-16,-17-18 15,53 35-15,-53-35 16,53 36 0,-53-36-16,-18 17 0,53 1 15,-52-1-15,52 1 16,-35-18-16,0 0 16,-18 0-16,18 18 0,17-18 15,-34 0 1,34 0-16,-17 0 15,-18 17-15,36-17 16,-18 0-16,35 18 16,-53-18-16,36 0 15,17 18 1,-53-18-16,1 0 0,52 17 16,-53-17-16,53 18 15,-35-18-15,35 18 16,-35-18-16,53-18 15,-35 18-15,-18 0 16,0-18-16,70 1 16,-70 17-16,0-18 15,53 0-15,-53 18 16,0 0-16,-1-17 0,1 17 16,0-18-16,53 0 15,0-17 1,-53 35-16,0-35 0,70 17 15,-70 1-15,0-1 16,-18 0-16,71-17 16,-71 17-16,18-17 15,-17 18-15,-1-1 0,18-17 16,35-18-16,-53 17 16,18 1-16,-17 0 0,16-18 15,54-18-15,-70 36 16,-1 0-16,18-53 15,-36 52-15,19-69 16,-36 52-16,17 0 16,19-53-16,-36 53 15,17-53-15,-17 53 16,0-53-16,0 71 16,-35-71-1,17 71-15,-35-71 16,0 71-16,-70-89 15,52 71-15,-34-17 0,-125-71 16,89 70 0,18 1-16,-1 17 0,1 0 0,-1 0 15,-140-35 1,123 70-16,-1 0 0,1 18 16,0 0-16,-123 0 15</inkml:trace>
  <inkml:trace contextRef="#ctx0" brushRef="#br1" timeOffset="147939.6799">16828 8625 0,'-36'-17'0,"19"17"15,-19 0-15,19 0 0,-19 0 16,1 0-16,0 17 15,0 1-15,-18 17 0,17 1 16,-17-1-16,18 0 0,-18 18 16,18 0-16,-36 70 15,36-70-15,18 0 0,-1 18 16,-17 52 0,35-52-16,0 52 15,17-52-15,36 52 16,-35-52-16,52 52 15,-34-70-15,17 0 0,-18 0 16,88 35-16,-70-52 16,71 34-1,-71-52-15,35 17 16,-35-17-16,0-1 16,-36-17-16,19 0 15,-36 18-15,-18-18 31</inkml:trace>
  <inkml:trace contextRef="#ctx0" brushRef="#br1" timeOffset="148256.1523">16986 10178 0,'0'17'47,"36"19"-31,-19-19-16,54 18 15,-36-17-15,18 35 16,-18-35-16,18 17 16,-35-17-16,17 17 15,-35-17-15,0-1 16,-18 1-1,1-1-15,-54 1 16,36 0-16,17-18 0,-17 17 16,-36 1-16,36 0 15,18-1-15,-19 19 16,1 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other thing you could have done is just train four separate neural networks,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train one network to do four things.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some of the earlier features in neural network can be shared between these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types of objects, then you find that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one neural network to do four things results in better performance than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four completely separate neural networks to do the four tasks separately.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that's the power of multi-task learning.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kumimoji="1"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way you train your algorithm,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when some of these labels are question marks or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 unlabeled is that in this sum over j from 1 to 4,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 sum only over values of j with a 0 or 1 label.</a:t>
            </a: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whenever there's a question mark, you just omit that term from summation but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 sum over only the values where there is a label.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that allows you to use datasets like this as well.</a:t>
            </a: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 may find is that you may have 1,000 examples per task and so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focus on the performance of just one task,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focus on the performance on the 100th task, you can call A100.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trying to do this final task in isolation,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 have had just a thousand examples to train this one task,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of the 100 tasks that by training on these 99 other tasks.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in aggregate have 99,000 training examples which could be a big boost,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give a lot of knowledge to argument this otherwise,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relatively small 1,000 example training set that you have for task A100.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alternative to multi-task learning would be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train a separate neural network for each task.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you can train a big enough neural network, then multi-task learning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certainly should not or should very rarely hurt performance.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hopefully it will actually help performance compared to if you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training neural networks to do these different tasks in isolation</a:t>
            </a:r>
          </a:p>
          <a:p>
            <a:endParaRPr lang="en-US" altLang="zh-TW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 would say that on average transfer learning is used much more today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multi-task learning,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detection I see more applications of multi-task any where one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 trying to detect a whole bunch of objects at the same time works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than different neural networks trained separately to detect objects.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customXml" Target="../ink/ink2.xm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662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Learning from </a:t>
            </a:r>
            <a:br>
              <a:rPr lang="en-US" dirty="0"/>
            </a:br>
            <a:r>
              <a:rPr lang="en-US" dirty="0"/>
              <a:t>multiple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283" y="3726226"/>
            <a:ext cx="6302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Multi-task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Simplified autonomous driving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7278"/>
          <a:stretch/>
        </p:blipFill>
        <p:spPr>
          <a:xfrm>
            <a:off x="769761" y="1092892"/>
            <a:ext cx="3681469" cy="34340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1DD34096-FE44-4048-8117-D2103096B641}"/>
                  </a:ext>
                </a:extLst>
              </p14:cNvPr>
              <p14:cNvContentPartPr/>
              <p14:nvPr/>
            </p14:nvContentPartPr>
            <p14:xfrm>
              <a:off x="1758960" y="1282680"/>
              <a:ext cx="9048960" cy="492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D34096-FE44-4048-8117-D2103096B6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9600" y="1273320"/>
                <a:ext cx="9067680" cy="49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Neural network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698" y="1177776"/>
            <a:ext cx="9204473" cy="1849344"/>
            <a:chOff x="494698" y="1177776"/>
            <a:chExt cx="9204473" cy="1849344"/>
          </a:xfrm>
        </p:grpSpPr>
        <p:sp>
          <p:nvSpPr>
            <p:cNvPr id="45" name="TextBox 44"/>
            <p:cNvSpPr txBox="1"/>
            <p:nvPr/>
          </p:nvSpPr>
          <p:spPr>
            <a:xfrm>
              <a:off x="494698" y="1848467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cxnSpLocks/>
              <a:stCxn id="45" idx="3"/>
            </p:cNvCxnSpPr>
            <p:nvPr/>
          </p:nvCxnSpPr>
          <p:spPr>
            <a:xfrm>
              <a:off x="900578" y="2095142"/>
              <a:ext cx="860849" cy="73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178485" y="2102448"/>
              <a:ext cx="70751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3" idx="1"/>
            </p:cNvCxnSpPr>
            <p:nvPr/>
          </p:nvCxnSpPr>
          <p:spPr>
            <a:xfrm>
              <a:off x="3303061" y="2102448"/>
              <a:ext cx="720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3" idx="3"/>
              <a:endCxn id="54" idx="1"/>
            </p:cNvCxnSpPr>
            <p:nvPr/>
          </p:nvCxnSpPr>
          <p:spPr>
            <a:xfrm flipV="1">
              <a:off x="4440605" y="2102448"/>
              <a:ext cx="73385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4" idx="3"/>
            </p:cNvCxnSpPr>
            <p:nvPr/>
          </p:nvCxnSpPr>
          <p:spPr>
            <a:xfrm>
              <a:off x="5591513" y="2102448"/>
              <a:ext cx="7039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798448" y="2102448"/>
              <a:ext cx="6357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5174455" y="1510482"/>
              <a:ext cx="417059" cy="1183931"/>
              <a:chOff x="5926489" y="1640066"/>
              <a:chExt cx="484080" cy="1362962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023546" y="1177776"/>
              <a:ext cx="417059" cy="1849344"/>
              <a:chOff x="4433131" y="1276467"/>
              <a:chExt cx="464133" cy="2128997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381389" y="1510482"/>
              <a:ext cx="417059" cy="1183931"/>
              <a:chOff x="5926489" y="1640066"/>
              <a:chExt cx="484080" cy="136296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295474" y="1510482"/>
              <a:ext cx="417059" cy="1183931"/>
              <a:chOff x="5926489" y="1640066"/>
              <a:chExt cx="484080" cy="1362962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886003" y="1177776"/>
              <a:ext cx="417059" cy="1849344"/>
              <a:chOff x="4433131" y="1276467"/>
              <a:chExt cx="464133" cy="2128997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761426" y="1510482"/>
              <a:ext cx="417059" cy="1183931"/>
              <a:chOff x="5926489" y="1640066"/>
              <a:chExt cx="484080" cy="136296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6712533" y="2102448"/>
              <a:ext cx="668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1" idx="1"/>
            </p:cNvCxnSpPr>
            <p:nvPr/>
          </p:nvCxnSpPr>
          <p:spPr>
            <a:xfrm>
              <a:off x="8851181" y="2102448"/>
              <a:ext cx="4757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8434184" y="1339718"/>
              <a:ext cx="417059" cy="1525458"/>
              <a:chOff x="4433131" y="1276467"/>
              <a:chExt cx="464133" cy="1756134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4433131" y="1276467"/>
                <a:ext cx="464133" cy="1756134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E867858B-07C1-466A-9E14-EA74395C2FBA}"/>
                  </a:ext>
                </a:extLst>
              </p14:cNvPr>
              <p14:cNvContentPartPr/>
              <p14:nvPr/>
            </p14:nvContentPartPr>
            <p14:xfrm>
              <a:off x="565200" y="927000"/>
              <a:ext cx="11151000" cy="582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67858B-07C1-466A-9E14-EA74395C2F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840" y="917640"/>
                <a:ext cx="1116972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95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When multi-task learning makes sense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435" y="1059870"/>
            <a:ext cx="11480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 on a set of tasks that could benefit from having shared lower-level features.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Usually: Amount of data you have for each task is quite similar.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Can train a big enough neural network to do well on all the tasks.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DBE9B39-6819-4BC7-BDFE-CBB7AEE686DE}"/>
                  </a:ext>
                </a:extLst>
              </p14:cNvPr>
              <p14:cNvContentPartPr/>
              <p14:nvPr/>
            </p14:nvContentPartPr>
            <p14:xfrm>
              <a:off x="3060720" y="2470320"/>
              <a:ext cx="6388560" cy="174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BE9B39-6819-4BC7-BDFE-CBB7AEE6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360" y="2460960"/>
                <a:ext cx="6407280" cy="17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6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78</Words>
  <Application>Microsoft Macintosh PowerPoint</Application>
  <PresentationFormat>寬螢幕</PresentationFormat>
  <Paragraphs>59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新細明體</vt:lpstr>
      <vt:lpstr>Arial</vt:lpstr>
      <vt:lpstr>Office Theme</vt:lpstr>
      <vt:lpstr>Learning from  multiple tasks</vt:lpstr>
      <vt:lpstr>Simplified autonomous driving example</vt:lpstr>
      <vt:lpstr>Neural network architecture</vt:lpstr>
      <vt:lpstr>When multi-task learning makes sense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190</cp:revision>
  <dcterms:created xsi:type="dcterms:W3CDTF">2017-07-10T20:19:53Z</dcterms:created>
  <dcterms:modified xsi:type="dcterms:W3CDTF">2018-07-13T11:37:46Z</dcterms:modified>
</cp:coreProperties>
</file>