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1"/>
    <p:restoredTop sz="64420"/>
  </p:normalViewPr>
  <p:slideViewPr>
    <p:cSldViewPr snapToGrid="0" snapToObjects="1">
      <p:cViewPr varScale="1">
        <p:scale>
          <a:sx n="55" d="100"/>
          <a:sy n="55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37:38.1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4586 10125 0,'-18'0'15,"1"0"1,34 17 46,19-17-62,-19 0 16,19 0-16,-1 0 0,0 18 16,53-18-16,36 18 15,-71-1-15,0-17 16,0 0-16,52 18 15,-52-18-15,0 0 16,-17 0-16,-1 0 0,0 0 16,-17 0-1,-1 0-15,-17-18 0,-17 1 16,-1-19 15</inkml:trace>
  <inkml:trace contextRef="#ctx0" brushRef="#br0" timeOffset="389.6188">5345 9931 0,'0'0'0,"-18"0"0,18 17 16,35 1-1,-17 0 1,0-1-16,52 1 16,-52 0-16,17-1 0,0 1 15,1-1-15,-1-17 0,18 18 16,-36 0-16,36-1 15,-53 1 1,18-18-16,-18 18 0,18-1 16,-36 1-1,18 0-15,-18-1 0,-35 18 16,18-17-16,0 0 16,0 17-16,-1-17 0,-34 35 15,34-18-15</inkml:trace>
  <inkml:trace contextRef="#ctx0" brushRef="#br0" timeOffset="8438.9645">28716 3122 0,'0'-18'32,"-18"18"-32,1 0 15,-1 0 1,1 0-16,-19 0 0,19 0 16,-54 0-16,36 0 15,0 0-15,-18 0 0,0 0 16,0-17-16,-18 17 0,1 0 15,-195 0 1,159 0-16,0 0 16,-123 17-16,123-17 15,0 0-15,-246 18 16,228-18-16,-105-18 16,105 18-1,1 0-15,17 0 0,-17 0 16,17 0-16,-18 0 0,19 0 15,-90 18 1,90-18-16,-72 18 16,89-18-16,0 0 0,0 0 15,-1 17-15,19-17 0,-1 0 16,1 0-16,17 18 0,0-18 16,-18 18-16,36-18 0,-18 0 15,18 17-15,0 1 0,-1-18 16,19 18-16,-19-1 0,19-17 15,17 18-15,-18-1 16,1 1-16,17 0 16,0-1-16,0 19 0,0-19 15,0 1-15,0 53 16,17-36-16,-17 35 16,0-34-16,0 17 15,18-1-15,-18 1 0,0 0 16,0 0-16,0 18 0,0 52 15,0-52-15,0 17 16,0-17-16,0 17 16,-18 0-16,18-18 0,0 19 0,0-1 15,0 0-15,0 18 0,0-18 16,-17 0-16,17 18 16,0-18-16,0 18 0,0 0 15,0-18-15,0 18 0,0-18 16,0 18-16,0-18 0,17 89 15,-17-72-15,18-16 16,-18-1-16,0 18 16,0 0-16,0-18 0,0 18 15,0-1-15,0-16 0,-18 105 16,18-106-16,-17 18 16,17-18-16,-18 0 0,18 0 15,-18 106 1,1-106-16,17 1 0,-18 69 15,18-69-15,0-19 16,0 18-16,-18-17 0,18-1 16,0 19-16,0-19 0,0 54 15,0-54-15,0 36 16,0-53 0,0 0-16,0-18 0,0 0 15,-17 18-15,17-17 0,0 34 16,0-35-16,0-17 15,0 17-15,0-17 16,0 35-16,17-18 16,1 0-1,0-35 1,-18 18-16,17-18 0,1 18 0,17-18 16,-17 17-1,-1-17-15,54 18 16,35 0-1,-36-1 1,-17-17-16,0 0 0,53 18 16,-53-18-16,88 0 15,-70 0-15,-1 18 16,18-18-16,-17 0 16,17 17-16,0-17 0,1 18 15,16-18-15,195 18 16,-194-1-16,106 1 15,-89-1-15,-17-17 16,0 18-16,17-18 16,1 0-16,-1 18 0,1-18 15,17 0-15,-18 17 0,142-17 16,-142 18-16,19-18 16,-19 18-16,0-18 15,19 0-15,-19 17 0,1-17 16,-1 18-16,0-18 0,1 0 15,-1 0-15,1 0 0,123 0 16,-141 0-16,123 0 16,-123 0-1,-18 0-15,0 0 0,0 0 16,-17 0-16,17 0 0,-35 0 16,18 0-16,-18 0 0,-18 0 15,18 0-15,-18-18 0,0 18 16,1 0-16,-19 0 0,18-17 15,-35-1 1,18 18-16,-18-18 0,18 1 16,-18-19-16,0 19 0,0-18 15,0-36 1,0 36-16,0-18 0,0 0 0,-18-53 16,18 35-16,0 1 15,0-159 1,0 35-1,0 88-15,0-18 0,0 18 16,0-141 0,18 124-16,-18 0 0,0-19 0,17-122 15,1 123 1,0 0-16,-18 0 0,17-1 16,19-157-16,-1-1 15,18 0 1,-36 159-16,1 0 0,53-283 31,-18 54-15,-18 123-16,-18 123 15,1 19-15,17-125 16,-17 124-16,-18 1 16,18-160-1,-18 18 1,0 106-1,-18 70-15,18 19 0,0-1 16,0 0-16,0 0 0,0-18 16,-18 36-16,18 0 0,0 17 15,0-17-15,0 17 16,-17 0-16,17 1 0,0-18 16,17 17-16,-17 0 15,0 1-15,0-1 16,0 0-1,-17 18-15,-1-17 16,0-1 0,-17 0-1,18 18-15,-19-17 0,1 17 0,0-18 16,-1 18-16,-16-17 0,-1-1 16,-18 18-16,-17-18 15,-89-17-15,72 35 16,-1 0-16,-18 0 15,-140 18-15,123-1 0,-18 19 16,0-1-16,-17 0 0</inkml:trace>
  <inkml:trace contextRef="#ctx0" brushRef="#br0" timeOffset="18314.0161">5151 18168 0,'-18'0'47,"0"0"-32,1 0-15,-1 0 16,18 18-1,-18-18 1,36 0 62,0 0-62,-1 0-16,1 0 0,70 17 15,-70-17 1,52 0 0,-34 0-16,17 0 0,-18 0 15,0 0-15,0 0 0,-17 0 16,17 0-16,1 0 16,-19 0-16,1 0 15,-18-17 16,17-1-15,-17 0 0</inkml:trace>
  <inkml:trace contextRef="#ctx0" brushRef="#br0" timeOffset="18732.4206">5503 17921 0,'-17'18'16,"34"-1"15,19 1-31,-19 0 16,19-18-16,-19 17 0,1 1 15,17 0-15,-17-18 0,17 17 16,-17 1-16,17-18 0,-17 18 16,-1-18-16,1 0 15,-1 17-15,1-17 16,-18 18-1,-18-1-15,1 1 16,-1 0-16,1-1 16,-1 1-16,-17 0 0,17-1 15,0 1-15,-17 0 0,0-1 16,17 1-16,-17-1 16</inkml:trace>
  <inkml:trace contextRef="#ctx0" brushRef="#br0" timeOffset="70286.8953">29422 11113 0,'-18'0'0,"-17"-18"0,17 0 16,-35 18-16,18-17 0,0-1 15,-18 18-15,0 0 0,-53-35 16,35 35 0,1-18-16,-1 18 0,1-18 15,-89-17-15,71 35 16,0-18-16,-18 1 0,0-1 15,18 18-15,-18-17 16,0-1-16,0 18 0,-17-18 0,17 18 16,-18-17-16,19 17 15,-19-18-15,1 18 0,-124-18 16,106 18-16,17-17 16,1 17-16,-18 0 15,-124 0-15,124 0 0,0 0 16,17 0-16,-123 0 15,124 0-15,17 0 16,0 0-16,0 0 0,1 0 16,-1 0-16,-159 35 15,53 18 1,124 0 0,35-36-16,18 36 15,0-17-15,0 70 16,17-54-16,0 19 15,18 0-15,0 17 0,0 0 16,0 18-16,0-18 0,0 18 0,18 0 16,-18 141-1,0-124-15,0 1 0,0 140 16,0-140-16,0 17 16,-18 0-16,18-18 0,0 18 15,-17 18-15,17-18 0,0 0 16,0 0-16,0 1 15,0 140-15,0-141 16,0 0-16,0 0 0,17 265 16,-17-142-1,18-140-15,-18 17 16,0-18-16,18 1 16,-18-1-16,0-17 0,17 106 15,1-106-15,-18-18 16,17 18-16,-17-18 0,18 106 15,0-123-15,-1-1 16,19 71 0,-19-88-16,1 0 0,0 0 15,17-18-15,0 1 0,0-1 16,1 0-16,52 18 16,-35-18-16,-18 1 15,18-1-15,0 0 0,17-17 16,1-1-16,52 19 15,-52-19-15,17 1 0,-17 0 16,17-1-16,0-17 0,89 18 16,-89-1-16,0-17 15,18 18-15,-18-18 16,18 18-16,0-18 0,-1 17 16,1 1-16,0-18 15,0 18-15,0-1 0,0 1 0,17 0 16,-17-18-16,17 17 0,1 1 15,-18 0-15,17-1 16,1-17-16,-1 18 0,1-18 0,-1 17 16,1-17-16,-1 18 15,1-18-15,-1 0 0,0 0 16,-17 0-16,18 0 0,-18-18 16,-1 18-16,1 0 0,0 0 15,0-17-15,-18 17 16,18-18-16,-18 18 0,71-35 15,-71 17-15,-17 1 16,-1-1-16,-17-17 0,53-18 16,-53 17-16,-18 1 15,-17 0-15,17 0 16,-17-1-16,-18-17 0,17 18 16,-17-18-16,0 0 0,0-52 15,0 52 1,0 0-16,0 0 0,-17-18 0,-1-70 15,18 53 1,-18 0-16,1-18 0,-1 0 16,18 0-16,-17-17 0,-1-1 15,-17-105-15,17 88 16,18 0-16,-18 0 0,1-159 16,17 141-1,-18 0-15,18 1 0,18-301 16,-1 300-1,1 0-15,0 1 0,70-301 16,-71 318 0,36-141-1,-17 141-15,-19-1 0,1 1 16,17 18-16,0-1 0,-17 1 16,0-1-16,17 19 15,-17-1-15,-1 18 0,1-18 0,0 35 16,-1-17-16,-17 17 15,0 19-15,18-19 0,-18 18 0,-18 18 16,1-18-16,-1 18 16,-17-18-16,17 17 0,-35 1 15,18 0-15,-124-71 16,89 71 0,-1 17-16,-17-17 0,-106 0 15,88 35-15,0 0 16,-17 0-16,-1 17 0,-17 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39:30.5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4692 3263 0,'0'-17'16,"0"-1"0,-18 18-1,18-18 1,-17 18-16,-1-17 15,0 17-15,18-18 16,-17 18-16,-1-18 0,-17 18 16,17-17-16,1 17 15,-1-18-15,-53 18 32,36 0-32,17 0 0,1 0 15,-36 0 1,35 18-16,-17-18 0,17 17 0,-17 1 15,17 0-15,-17-1 16,18 1 0,-1 0-16,0-1 15,1 1-15,17-1 0,-18 1 0,0 0 16,1-1-16,-1 36 16,0-35-16,1 17 0,17 1 15,-18-19-15,0 18 16,1-17-16,17 17 0,-18 1 15,1 17 1,-1 52 0,18-34-1,0-53-15,0 17 0,0 0 16,0 36-16,0-36 16,0 0-16,0 1 0,0 16 15,0-16-15,-18-1 0,18 18 16,0 70-1,-17-70-15,17-17 16,0-1-16,0 18 0,0 17 16,0-34-16,0-1 15,0 0-15,0 18 0,0-18 16,0 1-16,0 34 16,0-17-16,0-18 0,0 1 15,0-1-15,0 18 16,0-18-16,0 0 0,0 1 15,0 17-15,0-18 0,0 0 16,0 0-16,0 1 0,0 52 16,0-53-16,0 0 15,0 18-15,0-17 0,0 52 16,-18-53 0,18 18-16,0 0 0,0 35 15,0-35 1,0 0-16,0-18 0,0 18 0,0-18 15,0 18-15,18 36 16,-18-37-16,0 1 16,0 0-16,0 0 0,0 0 15,0 0-15,0 0 0,0 0 16,0 0-16,0 0 0,0 70 16,0-88-16,0 18 15,0 0-15,0 18 16,0-36-16,0 0 15,0 1-15,17 17 16,-17-18-16,18-17 0,-18 17 16,18-18-16,-18 1 0,0 0 15,17-1 1,-17 1-16,0 0 16,18 17-1,-18-17-15,17-1 0,1 1 16,-18-1-1,0 1-15,18-18 0,-18 18 16,17-18-16,1 17 16,0-17-16,-18 18 15,17-18-15,1 35 16,0-35 0,-1 18-16,19-18 15,-19 0-15,1 0 16,17 0-1,-17 0-15,-1 0 0,1 0 16,0 0-16,17 18 16,-17-18-1,-1 0-15,1 0 0,-1-18 16,1 18-16,0 0 16,-1-18-16,1 18 15,0 0-15,-1-17 16,1 17-16,17 0 15,-17-18-15,-1 18 16,1-18-16,17-17 16,-17 35-1,0-35 1,-1 17-16,1 1 16,0-1-16,-1 18 15,1-35-15,0 17 16,-18 0-16,17 18 0,1-17 15,-18-1-15,17-17 16,1 35-16,0-18 0,-1-17 16,1 17-1,17-52-15,-35 52 16,18 0-16,-18-17 16,18 0-16,-1 0 15,1 17-15,-18-17 0,17 17 16,1-70-1,0 70-15,-18 1 16,17-19-16,-17 19 0,18-54 16,-18 53-16,18-17 15,-18 0-15,0 17 0,17-52 16,-17 52-16,18 0 16,-18-17-16,0-18 15,18 36-15,-18-19 16,0 1-16,17-18 15,-17 18-15,0 0 0,0 17 16,0-17-16,18 17 0,-18 0 16,0-17-16,0 17 15,17 1-15,-17-18 0,0-18 16,18 17-16,-18 1 16,0 0-16,0 0 0,0-18 15,0 17-15,0-34 16,0 17-16,18 18 15,-18-1-15,0 1 0,0-18 16,0 18-16,0-53 16,0 52-16,0 1 0,0-18 15,0 18-15,0-18 16,0 18-16,17-18 0,-17 17 0,0-16 16,0 16-16,0 1 0,0-18 15,0 18-15,0-89 16,-17 71-1,17 18-15,0 0 0,0-18 16,0 18-16,-18-36 16,18-35-1,0 71-15,0-18 16,0 18-16,0 0 0,-18-54 16,18 36-1,0 18-15,-17-53 0,17 53 16,0-1-16,-18-34 15,18 35-15,-17-18 16,-1-36-16,0 54 16,18-18-16,-17 18 15,-1-18-15,0 0 0,1 0 0,-1 18 16,-17-18-16,17 0 16,-52-53-16,34 71 15,1 0-15,0-1 0,0 1 16,17 18-16,-17-1 0,-1 18 15,19 0-15,-1 0 16</inkml:trace>
  <inkml:trace contextRef="#ctx0" brushRef="#br0" timeOffset="2740.0515">8043 3140 0,'-17'0'16,"-1"-18"15,18 0-15,-18 18-1,1 0-15,-1-17 16,1 17-16,-1 0 16,0 0-16,-35 0 15,18 0-15,0 0 16,-1 0-16,1 0 0,0 0 16,0 17-16,-1-17 15,19 18-15,-54 0 16,54-18-16,-19 17 0,19 1 15,-19 0-15,19-1 0,-1 1 16,0 0-16,1-1 0,-1 1 16,-17 17-16,17-17 0,1 35 15,-1-18 1,0-17-16,18 17 0,-17-17 16,17 17-16,-18 0 0,0 18 15,18-18-15,0 1 16,-17 34-1,-1-17-15,18-18 0,0 1 0,0-1 16,0 0-16,-18 0 0,18 54 16,0-54-1,0 18-15,-17-18 0,17 18 16,0 0-16,0-18 16,-18 18-16,18 0 0,-17 0 15,17 0-15,-18 0 0,18 0 16,0 0-16,0 17 0,0-17 15,0 0-15,0 0 0,0 17 16,0-17-16,0 0 16,0 0-16,0 0 0,0 0 0,0 0 15,0 0-15,18 0 16,-18 17-16,0 1 0,0-18 16,17 17-16,-17 1 0,0 52 15,0-52-15,0-18 16,0 0-16,0-18 15,0 18-15,0 18 16,18-19-16,-18-16 0,0-1 16,17 53-16,-17 36 15,18-1 1,-18-35 0,0-35-1,0-17-15,0 16 0,0 1 16,0 0-16,0 88 15,0-105-15,0-1 16,0 36 0,18-54-16,-18 18 0,0 1 15,0-1-15,0-17 0,0 17 16,17 0-16,-17 0 0,0-17 16,18 35-1,-18-35-15,18 17 0,-18-17 0,17-1 16,-17 1-16,18-1 0,0 19 15,-18-19-15,17 1 16,1-18-16,0 35 16,-1-17-16,1 0 15,-1-18-15,-17 17 0,36 1 16,-19 0 0,1-18-16,35 17 0,-35-17 15,-1 18-15,1-18 16,-1 0-16,36 0 15,-17 0-15,17-18 16,-36 18-16,54-17 16,-36-1-16,-17 0 0,17 18 15,-17-17-15,35-19 16,-36 19-16,54-36 16,-54 17-1,1 19-15,35-36 16,-35 18-16,-1 17 15,1-17-15,-1-1 0,1 19 0,0-18 16,17-36 0,-17 36-16,-1-1 0,1 19 15,17-54 1,-17 36-16,-1 0 0,1-1 0,0 1 16,-18 0-16,17 0 0,1-1 15,0-34 1,-18 34-16,17 1 0,-17 0 15,18 0-15,-18-18 16,18 17-16,-1 1 0,-17-18 0,18 18 16,-18-18-16,35-35 15,-35 35-15,18 0 16,-1-53 0,-17 36-16,0-1 0,0 1 0,-17-89 15,17 88-15,0 1 16,0-1-16,17-52 15,-17 52-15,0 18 16,18-17-16,-18 17 0,0-18 16,18-158-1,-18 141-15,0-1 16,0 1-16,-18-18 0,18 18 0,0 18 16,-18 17-16,18-71 15,0 71-15,0 0 16,0 1-16,0-54 15,0 35-15,0 18 0,0-17 16,0-1-16,0 1 0,-17-19 16,-36-87-1,0 70-15,0 0 0,0 0 16,0 1-16,0 34 0,18 18 16,-18 18-16,18 17 0,0 1 15,-1-19 1,19 36-16,-1 0 0,0 0 15</inkml:trace>
  <inkml:trace contextRef="#ctx0" brushRef="#br0" timeOffset="9053.9542">23883 3210 0,'-18'-17'63,"1"17"-48,-1 0 1,1 0-16,-1 0 16,-17 0-1,-1 0-15,19-18 0,-1 18 16,-17 0-16,17 0 0,-17-18 16,0 18-16,-36 0 15,36-17-15,-1 17 16,1 0-16,-53-18 15,17 18-15,36 0 16,-71-18-16,71 18 16,-18 0-16,18 0 0,-18 0 15,0 18-15,0-18 16,-53 18-16,53-18 0,0 0 16,-52 17-1,52-17-15,0 0 0,0 18 16,0-18-16,-35 18 15,52-18-15,-16 17 0,16 1 16,-34 0 0,34-18-16,1 17 0,0 1 0,-36-1 15,54 1 1,-19 0-16,19-1 0,-19-17 16,19 18-16,-18 0 0,-18 17 15,17-35-15,19 18 16,-71 35-1,70-36-15,0 1 16,-17 17-16,17-17 0,1-1 16,-1 1-16,0 35 15,1-35-15,-1 17 16,18-18-16,-17 1 0,17 0 16,0-1-16,0 1 15,-18 0-15,18 17 16,0-17-16,0 17 0,0-18 15,0 1-15,-18 0 16,18-1-16,0 1 0,0 35 16,18-35-16,-18-1 15,0 1-15,0 0 16,18 17-16,-1-35 16,1 35-1,-1-17-15,1-1 0,0 1 0,-1 0 16,36 35-1,-35-36-15,0-17 16,17 35-16,-18-35 16,19 18-16,-19-18 0,1 0 15,53 18 1,-19-1-16,-34-17 0,17 0 16,1 0-16,-1 0 15,-17 0-15,17 0 0,0 18 16,0-18-16,18 0 0,-17 0 15,-1 0-15,18 0 0,-18 18 16,0-18-16,1 0 0,52 0 16,-53 0-1,18 0-15,-18 0 0,1 0 16,17 0-16,-18 0 0,53 0 16,-53 0-16,1 0 15,-1 0-15,0-18 0,0 18 16,1 0-16,34 0 15,-35 0-15,1 0 16,-1 0-16,0 0 0,1-18 16,17 18-1,-18 0-15,0-17 0,18 17 16,-18 0-16,-17 0 16,17 0-16,0 0 0,-17 0 15,35 0-15,-18 0 16,-17 0-16,17 0 0,-17 0 15,17 0-15,0 0 0,-17 0 16,17 0-16,-17 0 0,17 0 16,1 0-16,-19 0 15,36 17-15,-18-17 16,-17 0-16,17 0 0,-17 0 16,17 18-16,0-18 15,1 0 1,-1 0-16,-17 0 0,17 0 15,-17 0-15,17 0 0,-18 0 16,19 0-16,17 18 16,-36-18-16,19 0 0,52 17 31,-53-17-31,0 0 0,1 18 16,-1-18-16,0 0 0,0 0 15,1 18-15,-19-18 0,19 0 16,-1 0-16,0 0 0,36 0 15,-36 0 1,18-18-16,-18 18 0,1 0 0,16 0 16,-16-18-16,-1 18 0,36 0 15,-36-17 1,0 17-16,0-18 0,1 18 16,-1-18-16,0 1 0,18-1 15,-18 0 1,1 1-16,-1-1 0,18-17 15,-35 17 1,-1 1-16,18-1 0,-17 0 0,17 1 16,1-19-1,-1 19-15,-17-1 0,-1 1 0,36-36 16,-18 0 0,-17 35-16,-18 0 15,18 1-15,-18-1 0,17-17 16,-17 17-16,18 1 0,-18-1 15,0 0-15,0 1 0,18-1 16,-18-35 0,0 18-16,0 17 15,0-17-15,0 17 0,-18 1 16,0-1-16,-17-35 16,0 35-16,-18 1 0,0-18 15,-53-18 1,53 17-16,-17 1 0,17 17 15,0-17-15,0 0 0,-18 0 16,1 17-16,-18-17 0,-1 17 16,-122-35-1,70 35-15,-1 18 0,-34-17 16,17 17-16,-17-18 0</inkml:trace>
  <inkml:trace contextRef="#ctx0" brushRef="#br0" timeOffset="11211.982">24112 6509 0,'0'-18'15,"-17"0"1,-1 18 0,-17-17-1,17 17 1,-52-18-1,34 18-15,1-17 0,0 17 16,-18 0-16,0-18 0,0 18 16,-18-18-16,1 18 15,-1-17-15,1 17 0,-1-18 16,-17 18-16,18 0 0,-19-18 16,19 18-16,-18 0 0,-1 0 15,19 0-15,-18-17 0,17 17 16,-17 0-16,0 0 0,17 17 15,1-17-15,-19 0 16,19 18-16,17-18 0,-18 18 16,18-1-16,1-17 0,-1 18 15,0 0-15,0-1 0,17 1 16,-16-1-16,16 1 16,1 0-16,0-1 0,-18 1 15,18 17-15,-1-17 0,1 0 16,0-1-16,-1 19 0,1-19 15,0 1-15,0 17 0,-1-17 16,19-1-16,-19 19 0,19-19 16,-19 1-16,19 17 0,-1-17 15,1 17-15,-1-17 16,0 17-16,1 0 0,17-17 16,-18 17-16,18-17 0,0 17 15,0 0-15,-18 1 16,18-1-16,0 0 0,0-17 15,0 35 1,0-18-16,0-17 0,18 35 16,0-36-16,-18 1 15,17 0-15,1-1 16,-18 1-16,35-1 0,-17 1 0,17 0 16,-17-1-16,17 1 0,18 0 15,18 17 1,-36-17-16,18-1 0,-18 1 15,18-1-15,0-17 0,-18 18 16,18 0-16,0-1 0,0-17 16,53 36-1,-53-36-15,17 17 0,36 1 16,-35-18-16,-19 18 16,1-1-16,0-17 0,71 18 15,-54 0-15,-17-1 16,0-17-16,88 18 15,-88-18-15,18 17 16,-1-17-16,1 0 0,-1 0 16,1 0-16,70 0 15,-70 0-15,-18 0 16,-1 0-16,1 18 0,0-18 16,0 0-16,0 0 0,0 0 15,18 18-15,105-18 16,36 0-1,-159 0 1,17 0-16,89 0 16,17-18-1,-105 18-15,52-18 16,-52 1-16,-18 17 16,17 0-16,-17-18 0,18 1 15,-18 17-15,0-18 0,0 0 16,-1 1-16,1-1 15,36 0-15,-37 1 16,1-1-16,-17 0 0,52 1 16,-35-1-1,0 0-15,-18 1 0,18-1 16,-18 1-16,0-1 0,-17 0 16,17 1-16,1-1 0,-19 0 0,19-17 15,-1 0 1,-18 0-16,-17 17 15,18-17-15,0 17 0,-18-17 0,17-1 16,1-16 0,-18 16-16,18 19 0,-18-19 15,0 19-15,-36-54 16,36 53-16,-35-17 0,17 0 16,-17 17-16,-53-52 15,35 52-15,0-17 0,0 0 16,0 17-16,-105-53 15,69 36-15,-16 0 16,-1 0-16,0-1 0,-18 1 16,19 0-16,-125-18 15,124 17-15,-17 19 16,0-18-16,-1 17 0,-17-17 16,0 17-16,0 0 0,-142 1 15,142 17-15</inkml:trace>
  <inkml:trace contextRef="#ctx0" brushRef="#br0" timeOffset="23473.4516">5891 10266 0,'18'0'15,"0"0"-15,-1 0 16,1 0-1,0 0 1,-36 0 31,0 0-31,18-18-16,-17 18 15,-1 0 1,0 0-16,-17-17 15,-53-1 1,0 0 0,0 18-1,35 0-15,0 0 0,-18 18 16,1-18-16,17 0 0,-18 18 16,1-18-16,-1 0 0,0 0 15,-87 0-15,87 0 16,1 0-16,-19 0 15,-69 0-15,69 0 16,19-18-16,-18 18 0,17 0 16,-17-18-16,0 18 0,17 0 15,-17 0-15,0-17 0,17 17 16,-17 0-16,0 0 0,-159 0 31,176 17-31,-17-17 0,18 0 16,-19 0-16,-34 0 15,70 0-15,0 0 0,-53 0 16,71 0 0,-18 0-16,-17 0 15,34 0-15,1 0 0,-18 18 16,35-18-16,1 0 16,-1 0-16,1 0 15,-1 0-15,18 18 16,-18-18 46,18 17-46,0 1 0,-17-18-1,17 17-15,0 1 0,-18-18 16,0 18-16,18-1 0,0 1 15,-17 17-15,17-17 16,0 0-16,-18 35 0,18-18 16,-18 0-16,18 0 0,-17 1 15,-1 34 1,18-17-16,-18 35 16,1-35-16,17-18 15,-18 18-15,18 0 0,-17 0 0,-1 35 16,18-35-16,-18 0 15,18 0-15,0-18 16,-17 71-16,17-53 16,0 0-16,0 35 15,0-35-15,0 0 0,0 0 16,0-18-16,0 18 0,0 0 16,0-18-16,17 54 15,-17-36-15,0-18 16,18 53-16,-18-35 15,0 0-15,0 0 0,0 35 16,0-35 0,0 0-16,0-18 0,0 18 15,0 0-15,0 0 0,0 35 16,0-53-16,0 54 16,0-37-16,18-16 15,-18 17-15,0 17 16,17-17-16,-17-18 0,18 36 15,-18-53 1,0 17-16,17 0 16,-17 0-16,0-17 0,0 17 0,0-17 15,0 17-15,0-17 0,0 17 16,0-17-16,0 17 16,0-17-16,0-1 15,0 1-15,18 0 16,-18-1-16,0 1 15,18 0 1,-18-1-16,17 1 16,-17-1-1,18-17-15,-18 36 16,18-19 0,-1 1-1,1 0-15,0-1 16,-1-17-16,1 18 15,0-18-15,-1 0 0,1 18 16,17-18-16,-17 17 0,17-17 16,-17 0-16,17 18 0,35-18 15,-34 17-15,-1-17 16,0 0-16,18 18 0,-18-18 16,54 18-1,17-18 1,-54 0-16,-16 0 0,34 0 0,-17 17 15,0-17-15,0 0 16,0 0-16,17 0 0,-17 0 0,0 0 16,0 0-16,18 0 15,-18 0-15,0 18 0,0-18 16,-1 0-16,19 0 0,-18 0 16,0 0-16,0 0 0,17 0 15,-17 0-15,0 0 0,18 0 16,-18 0-16,0 0 15,-1 0-15,1 0 0,0 0 16,53 0 0,-53 0-16,18 0 0,-36 0 0,18 0 15,0 0-15,0 0 16,0 0-16,-1 0 0,-16 0 0,17 18 16,52-18-1,-69 0-15,17 0 16,0 0-16,-18 0 0,18 0 15,-18 0-15,0 0 0,18 0 0,35 0 16,-52 0 0,-1-18-16,18 18 0,-18 0 15,-17-18-15,17 18 16,18-17-16,-35 17 16,-1 0-1,-17-18 1,-17 18-16,17-18 15,-18 1-15,18-1 16,0-17 0,0 17-16,0 1 0,18-36 15,-18 17 1,0 1-16,17-18 0,1 18 16,-18-18-16,18 0 0,-1-17 15,19-124 1,-19 105-16,-17 19 15,18-18-15,-1 17 0,19-105 16,-19 87-16,1 1 0,0-18 16,-1 1-16,-17 16 15,18-16-15,0-1 0,-18-88 16,0 88-16,0 18 16,0 0-16,0-1 0,0 1 15,0 0-15,0-88 16,0 87-16,0 1 15,0 18-15,0-19 0,0 19 16,0-1-16,0 18 0,0-17 16,-18 17-16,18 0 0,-18-35 15,1 35 1,-1 18-16,0-1 16,18 19-16,-17-19 0,17 19 0,-18-1 15,0 0 1</inkml:trace>
  <inkml:trace contextRef="#ctx0" brushRef="#br0" timeOffset="26692.38">9931 14217 0,'17'0'31,"-34"0"0,34 0 63,-34 0 15,-1-18-93,0 18-16,1 0 16,-1 0-1,1 0 1,-1 0-16,0 0 0,1 0 15,-1 0-15,0 0 16,-17 0-16,17 0 0,-35 0 16,36 0-1,-18 0-15,-1 18 0,19-18 16,-19 0-16,1 0 0,-18 0 16,18 0-16,17 0 15,-17 0-15,0 0 16,-1 0-16,1 0 0,0 0 0,-36 0 15,18 0 1,18 0-16,-159 0 16,159 0-1,-18-18-15,-35 18 16,35 0-16,18-17 16,-18 17-16,0 0 0,0 0 15,17-18-15,-16 18 0,-1 0 16,0 0-16,17-18 0,-16 18 15,-1 0-15,0 0 0,-88-17 16,35-1 0,53 18-1,-35-18-15,52 18 16,-17-17-16,1 17 0,16 0 16,-17 0-16,0 0 0,18-18 15,-18 18-15,0 0 16,0 0-16,-35-17 15,35 17-15,0 0 0,-52-18 16,52 18-16,0 0 16,0 0-16,-53 0 15,53 0-15,0-18 16,0 18-16,18 0 0,-18 0 0,18 0 16,17 0-16,-52 0 15,52-17-15,0 17 16,1 0-16,-1 0 15,0 0-15,18-18 0,-17 18 141,-1 18-125,0-1-1,18 1 1,-17 0 15,17-1-15,0 1-1,0-1 1,0 1 0,0 0-16,0-1 15,0 1-15,0 0 0,0 17 16,0-17 0,17 17-16,-17 0 0,0 0 15,18-17-15,-18 17 0,0 1 16,0 69-1,0-69-15,0 52 16,0-53-16,0 18 16,0 0-16,0 0 0,0 18 15,0-19-15,0 72 16,0-71-16,0 17 16,-18-17-16,18 18 0,0-1 15,0 1-15,0 0 0,0-1 16,0 1-16,0-1 0,0 1 15,0-1-15,0 1 0,0-1 16,0 1-16,0-18 16,0 70-16,0-52 15,0-18-15,18 88 16,-18-88-16,0 0 0,18 0 16,-18 17-16,0 36 15,0-53-15,0 18 16,0-19-16,17 1 0,-17 53 15,0-71-15,0 18 16,0 0-16,0 36 16,-17-54-16,17 18 15,0-18-15,0 0 0,0 18 16,0-18-16,17 1 0,-17-1 16,18-17-16,-18-1 15,0 1-15,18-18 0,-18 18 16,17-18-1,1 0 1,-18 17 15,18-17-15,17-17 0,-18 17-16,36 0 15,-35 0-15,17 0 16,18 0-16,53 0 15,-53 0-15,18 0 0,70 0 16,-53-18-16,0 18 16,0 0-16,0 0 0,18 0 15,0 0-15,0-18 16,0 18-16,0 0 0,105 0 16,-105 0-16,106 18 15,-124-18-15,18 18 16,0-18-16,-18 0 0,88 17 15,-88-17-15,1 0 16,-19 0-16,1 18 16,52-18-16,1 0 15,-89 17-15,53-17 16,-53 0-16,1 0 16,-1 0-16,0 0 0,0 0 15,18 0 1,-35 0-16,17 0 0,-17 0 15,17 0-15,1 0 16,-19 0-16,1 0 0,-1-17 16,1 17-1,0 0-15,-18-18 16,-18 18 0,18-17-16,0-1 15,-18 0 1,18 1-16,0-1 15,0 0-15,0 1 0,0-19 0,0 19 16,0-36-16,18-18 16,-18 36-16,0 0 15,18 0-15,-18-1 0,0-17 16,17 0-16,1-70 16,-18 52-16,18 1 0,-1-89 15,-17-17 1,18 87-16,-18 1 15,18 0-15,-18 0 0,17-18 16,-17 18-16,0-18 0,0 18 16,0-18-16,0 0 15,0 0-15,-17-17 0,17 17 16,-18 0-16,0 18 0,18-18 16,-17 18-16,-1 0 0,18 0 15,-35-71 1,35 88-16,-18 1 0,18-1 0,-18-52 15,18 70-15,0-18 16,0 18-16,-17-35 16,-1 35-16,18 18 15,-17 0-15,17 17 16,-18 0-16,0 1 0,1 34 16,17 1-16</inkml:trace>
  <inkml:trace contextRef="#ctx0" brushRef="#br0" timeOffset="28183.6991">11113 16704 0,'0'18'47,"0"17"-47,0-17 16,0 17-16,0 0 0,0 18 16,0 0-16,17 70 15,-17-34-15,-17 16 16,17 1-16,0 18 0,0-1 0,0 142 31,0-159-31,17-18 0,1 0 0,-18 36 16,17-72-16,-17 19 15,18-53 1,-18-1-16,18-34 16</inkml:trace>
  <inkml:trace contextRef="#ctx0" brushRef="#br0" timeOffset="29275.7686">11095 16739 0,'0'-17'16,"18"17"-16,-1 0 15,18 0-15,-17 0 0,35 0 16,-18 0-16,36 0 16,-18 0-16,17 0 0,1 0 15,-1 0-15,1 0 0,17 0 16,-17 0-16,176 35 16,-89 0-1,-69-17-15,-1 0 16,194 17-1,-194-35-15,89 0 16,-107 17-16,1-17 0,52 0 16,-88 0-16,54 0 15,-72 0 1,19 0-16,-19 0 16,1 0-16,-18 18 46,0 0-30,0-1 0,0 1-1,0 0-15,0-1 0,0 1 16,0 17-16,0 0 16,0-17-16,0 17 15,0 1-15,0 17 0,0-18 0,0 71 16,0-53-1,-18 17-15,18 1 0,0 70 16,0-71-16,0 1 16,18 52-1,-18-70-15,0 0 0,0-17 16,0 16-16,0-16 0,0-1 16,0 36-16,0-54 15,0 36 1,-18-35-16,18-1 0,0 1 15,0 0-15,0-1 0,-17 1 0,17 0 16,0-1 0,0 1-16,-18-18 15,18 17 1,-18 1 0,1-18-1,-1 0-15,0 0 16,1 0-16,-1 0 0,-35 0 15,18 0-15,17 0 16,-17 0-16,0 0 0,-71 0 16,35 0-16,-70 0 15,53 0 1,0 0-16,-124 0 16,89 0-16,-142 0 15,142 0-15,-18 0 0,-71 0 16,18 0-1,106 0-15,17 0 16,18-18-16,18 18 0,17-17 16,18-1-16,0 1 15</inkml:trace>
  <inkml:trace contextRef="#ctx0" brushRef="#br0" timeOffset="30079.7212">11236 17674 0,'18'18'31,"17"-18"-15,-17 0-16,70 0 15,-18 0-15,-17 0 16,141 0-16,-88 0 0,0 0 16,141 0-1,-124 0-15,18 17 0,247 1 16,-264 0-1,-1-1-15,-34-17 0,-1 18 16,35 0-16,-70-18 16,-35 17-16,-1-17 0,1 0 15,-18-17 1,-35 17 0,17-18-16,1 0 15</inkml:trace>
  <inkml:trace contextRef="#ctx0" brushRef="#br0" timeOffset="30763.8311">12312 16880 0,'0'-17'15,"0"34"-15,-18-52 0,18 18 16,-17 17-16,17-18 16,-18 18-1,18 18 1,0-1 0,0 1-1,18-1-15,-18 36 16,0 18-1,0-36 1,0 0-16,17 18 0,-17 0 16,18 71-1,-18-54-15,0 89 16,0-53-16,0 0 0,0 0 0,-18 88 16,18-124-16,0 1 15,-17-1-15,17-17 0,-18 0 16,18 0-16,-18 0 15,18-35-15,0-1 16,-17-17-16</inkml:trace>
  <inkml:trace contextRef="#ctx0" brushRef="#br0" timeOffset="31260.4889">12453 17180 0,'0'0'0,"18"-17"16,-1 17-16,36-53 16,-17 35-16,52-35 15,-53 18-15,0 17 0,18-35 16,-18 18-1,-17 17-15,-36 18 16</inkml:trace>
  <inkml:trace contextRef="#ctx0" brushRef="#br0" timeOffset="31497.0762">12453 17463 0,'35'-36'15,"-17"19"-15,0-19 16,17 19-16,0-19 0,53-52 16,1 18-1,-37 34-15,-16 19 16,-1-1-16,-17-17 15,-1 35-15</inkml:trace>
  <inkml:trace contextRef="#ctx0" brushRef="#br0" timeOffset="31692.6287">12629 17586 0,'36'-35'0,"17"-18"16,0 35-16,35-70 16,-35 53-16,0-1 15,0 1-15,-18 0 16,0 17-16,0 1 0,-17-1 0</inkml:trace>
  <inkml:trace contextRef="#ctx0" brushRef="#br0" timeOffset="31862.4343">13141 17533 0,'71'-53'16,"-142"106"-16,177-141 0,-71 53 15,-17 17-15,35-17 16,-36 17-16,1 18 15</inkml:trace>
  <inkml:trace contextRef="#ctx0" brushRef="#br0" timeOffset="32016.011">13264 17657 0,'0'0'0,"53"-53"15,0 0-15,-17 17 16,-1 19-16,-18-1 0</inkml:trace>
  <inkml:trace contextRef="#ctx0" brushRef="#br0" timeOffset="32553.4572">11430 18027 0,'0'-18'31,"53"-17"-31,-35 0 15,34-1-15,-16 19 0,-1-18 16,18-18-16,18-18 16,-36 53-16,-18 1 15,1-1-15,-18 36 16</inkml:trace>
  <inkml:trace contextRef="#ctx0" brushRef="#br0" timeOffset="32766.4428">11307 18292 0,'0'0'0,"52"-36"16,-16 1-16,17 17 0,88-105 15,-71 70 1,1 18-16,88-89 15,-124 107-15,0-1 16,-35 36 0</inkml:trace>
  <inkml:trace contextRef="#ctx0" brushRef="#br0" timeOffset="32934.6406">11624 18327 0,'71'-18'16,"-142"36"-16,177-71 0,-71 35 0,124-105 16,-106 88-1,0-1-15,0 1 0,-18 17 16,-17 1-16,-1 17 16</inkml:trace>
  <inkml:trace contextRef="#ctx0" brushRef="#br0" timeOffset="33103.5096">11924 18450 0,'53'-17'0,"-106"34"0,141-52 16,-53 17-16,1 1 0,17-19 16,-18 19-16,35-36 15,-52 35-15,0 18 16</inkml:trace>
  <inkml:trace contextRef="#ctx0" brushRef="#br0" timeOffset="33212.1234">12136 18468 0,'0'0'0,"17"-18"16,1 1-16,-1 17 15,-17-18-15,0 0 0</inkml:trace>
  <inkml:trace contextRef="#ctx0" brushRef="#br0" timeOffset="33603.4038">11218 17939 0,'18'-18'31,"35"-17"-15,-18 17-16,53-35 0,-52 36 15,-1-1-15,0 0 0,0 1 16</inkml:trace>
  <inkml:trace contextRef="#ctx0" brushRef="#br0" timeOffset="33819.9577">11377 17992 0,'53'-36'16,"-106"72"-16,141-107 0,-52 53 15,34-34-15,1 16 16,-36 19-16,-17 17 16</inkml:trace>
  <inkml:trace contextRef="#ctx0" brushRef="#br0" timeOffset="34022.5878">11236 18327 0,'18'-18'16,"-1"18"-16,1-35 16,52-18-16,-17 0 15,0 18-15,18-18 0,-1 0 16,-17-18-16,18 18 0,70-35 15,-106 53-15,1 17 16,-1 1-16,-18-1 16,-17 36-16</inkml:trace>
  <inkml:trace contextRef="#ctx0" brushRef="#br0" timeOffset="34228.7362">11589 18292 0,'106'-106'16,"-212"212"-16,282-265 0,-123 106 16,71-35-16,-72 35 15,1 17-15,0 1 16,-35 35-16</inkml:trace>
  <inkml:trace contextRef="#ctx0" brushRef="#br0" timeOffset="34403.4122">11606 18433 0,'0'0'0,"36"-18"0,-1 0 16,18-17-16,106-53 15,-89 35 1,-17 18-16,106-36 16,-142 54-1</inkml:trace>
  <inkml:trace contextRef="#ctx0" brushRef="#br0" timeOffset="34554.598">11800 18521 0,'89'-18'16,"-178"36"-16,213-71 0,-71 35 0,0-17 15,0 0-15,35-36 16,-53 54-16</inkml:trace>
  <inkml:trace contextRef="#ctx0" brushRef="#br0" timeOffset="34691.9315">12030 18521 0,'53'0'15,"-36"-18"-15,19 1 0,16-36 16,-16 35-16,-19-17 16,1 17-16</inkml:trace>
  <inkml:trace contextRef="#ctx0" brushRef="#br0" timeOffset="35036.2234">11183 18045 0,'0'0'15,"53"-18"-15,-18 0 0,1-17 16,122-53 0,-122 70-16,16 1 0,-34-1 15,17 18-15</inkml:trace>
  <inkml:trace contextRef="#ctx0" brushRef="#br0" timeOffset="35184.8986">11271 18433 0,'36'-18'16,"-72"36"-16,107-54 0,-36 19 0,53-54 15,-52 36 1,16 0-16,1-1 0,-17 1 16</inkml:trace>
  <inkml:trace contextRef="#ctx0" brushRef="#br0" timeOffset="35863.0346">12453 16986 0,'35'0'15,"-17"-17"1,-36 17 15,1 0-31,-1 0 16,0 0-16,18 17 16,-17-17-16,34-17 93,19 17-77,-19-18-16,1 18 16,0-18-16,35 1 15,-36 17-15,1-18 16,-1 18-16,1 0 0,0-18 15</inkml:trace>
  <inkml:trace contextRef="#ctx0" brushRef="#br0" timeOffset="36068.9076">12435 17286 0,'36'-35'16,"-1"17"-16,53-35 16,-53 18-16,18 0 15,0-1-15,0 19 0,0-18 16,0 17-16,0 0 0,-18 18 0,1 0 16</inkml:trace>
  <inkml:trace contextRef="#ctx0" brushRef="#br0" timeOffset="36265.2823">12524 17463 0,'35'-18'0,"0"0"0,0 1 16,1-19-16,87-52 15,-70 53-15,18 0 0,-18-1 16,17 1-16,-17 0 15,53-18-15,-71 53 16,-35 17 0</inkml:trace>
  <inkml:trace contextRef="#ctx0" brushRef="#br0" timeOffset="36423.2892">12876 17551 0,'106'-71'0,"-212"142"0,265-177 16,-88 71-16,-18-1 0,52-17 15,-69 36-15,-19 17 16</inkml:trace>
  <inkml:trace contextRef="#ctx0" brushRef="#br0" timeOffset="36575.451">13212 17639 0,'105'-88'31,"-210"176"-31,246-212 0,-106 107 0,18-18 16,-36 35-16</inkml:trace>
  <inkml:trace contextRef="#ctx0" brushRef="#br0" timeOffset="36714.8085">13458 17657 0,'0'0'16,"18"-18"-16,17-53 15,-35 54-15,0-1 0</inkml:trace>
  <inkml:trace contextRef="#ctx0" brushRef="#br1" timeOffset="57388.2484">24800 12982 0,'18'0'47,"-36"0"109,-17-17-141,0 17-15,17 0 16,-17 0-16,0 0 0,-18-18 16,-36 0-16,37 18 15,-1 0-15,0-17 16,-53-1-16,53 18 0,-53 0 16,53 0-1,18 0-15,0 0 0,-1 0 16,1 0-16,0 0 0,17 0 15,-17 18-15,17-18 0,-17 0 16,-36 17 0,54-17-16,-1 18 15,0-18 32,1 0-31,-1 0-1,18 18 32,18-18-31,-18 17-16,0 1 16,0 0-16,0-1 15,0 36-15,0-18 16,0 1-16,0-1 0,0 18 15,0-18-15,0 18 0,0 0 16,0-18-16,17 18 0,-17 53 16,-17-53-1,17 0-15,0 0 0,-18 0 16,18-18-16,0 53 16,0-53-16,0 1 0,0 17 15,0-36 1,0 1-16,18-1 15,-1-17 1,1 0 0,0 0-16,-1-17 15,1 17-15,35 0 16,-18-18-16,1 18 0,16-17 16,37-1-1,-36 18-15,-18 0 0,18 0 16,0 0-16,17 0 0,-17 0 15,0 0-15,0 0 0,18 0 16,-36 0-16,18 0 0,-18 0 16,0 0-16,1 0 0,-1 18 31,-35-1-31,17-17 0,-17 18 16,18-18 15,0-18-16,-1-17 1,-17 17-16,0-17 16,18 0-16,-18-1 0,0-16 15,0-1-15,0 0 0,18-18 16,-18 1-16,0-19 16,0-69-16,0 105 15,-18 0-15,18 0 0,0 18 16,0 17-16,0 0 15,0 1 1</inkml:trace>
  <inkml:trace contextRef="#ctx0" brushRef="#br1" timeOffset="60115.4033">5980 11571 0,'0'18'16,"-18"-18"-1,0 0 48,1-18-47,-1 18-16,0 0 0,-17 0 15,-18-18 1,36 18-16,-19 0 0,1 0 15,-18 0-15,18 0 0,-18 0 16,18 0-16,-18 0 16,-53 0-16,0 0 15,53 0-15,0 0 16,-17 0-16,-36-17 16,35 17-16,1 0 0,17 0 15,-18 0-15,1 0 0,-19 0 16,19 0-16,-1 0 15,-17 0-15,18 0 0,-19 0 16,-52 0-16,71 0 16,-1-18-16,1 18 0,-1-17 15,-52-1-15,52 0 16,18 18-16,-17-17 0,17 17 16,-18-18-16,18 18 15,-17 0-15,17 0 0,-18 0 16,18-18-16,-17 18 15,17 0-15,18 0 0,-18 0 0,0 0 16,17 18-16,-17-18 0,18 0 16,0 0-16,0 0 15,-1 0-15,1 0 0,0 0 16,0 0-16,-1 0 0,19 18 16,-1-18-16,-17 0 0,17 0 15,0 0 1,18 17-16,0 1 15,18 0-15</inkml:trace>
  <inkml:trace contextRef="#ctx0" brushRef="#br1" timeOffset="62156.5125">2205 11483 0,'0'0'16,"-18"0"-16,18 18 31,-17-1-31,17 1 0,0 52 31,0-34-31,0-19 0,0 19 16,0-1-16,0 0 0,-18 0 15,18 54 1,-18-54-16,1 18 0,17 0 16,0 0-16,-18 17 0,0 36 15,18-35-15,0-18 16,-17 17-16,17 54 15,0-72-15,0 19 0,-18 35 16,18-53 0,0 0-16,0 0 0,18 0 0,-18 52 15,17-16 1,-17-37-16,18 1 16,-18 0-16,0 35 15,0-35-15,18 0 0,-18-17 16,0 17-16,17-1 0,1 37 15,-18-54 1,0 18-16,18-18 0,-18 18 16,17 35-1,-17-53-15,18 18 0,-18 0 16,0-17-16,18 17 0,-18-18 16,17 18-16,-17-18 0,18 18 15,-18-18-15,17 36 16,-17-18-16,18 17 15,-18-35-15,0-17 0,0 17 16,0 18 0,0-17-16,-18-19 0,18 19 15,0-19-15,0 18 0,0-17 16,-17 17-16,17-17 16,0 0-16,0-1 0,0 1 15,0 0-15,-18-18 0,18 17 16,0 1-1,0-1 1,0 1 47,0 0-48,18-18 1,-18 17-16,17 1 15,1-18 1,-18 18 0,18-18-16,-1 17 15,1 1-15,17 0 16,1-18 0,-1 17-1,-18-17-15,19 0 0,-19 0 16,19 0-16,-1 0 0,0 0 15,0 18-15,-17-18 0,17 0 16,36 17 0,-36-17-16,1 18 0,-1-18 15,18 0-15,-18 0 0,0 0 0,18 18 16,-18-18-16,18 0 16,36 17-16,-37-17 15,1 0-15,0 18 16,0-18-16,0 0 0,0 0 0,0 0 15,18 0-15,-19 0 0,54 0 16,-35 0 0,-18 0-16,0 0 0,0 0 15,17 0-15,-17 0 0,18 0 16,-18 0-16,17 18 0,-17-18 16,0 0-16,17 0 15,-17 0-15,18 0 0,-18 0 0,0 17 16,0-17-16,70 0 15,-70 0-15,0 0 16,0-17-16,70-1 16,-70 18-16,0-18 15,0 18-15,0-17 0,0 17 16,0-18-16,0 18 0,0 0 16,0-18-16,-18 18 0,18 0 15,-18-17-15,0 17 0,18 0 16,-35 0-16,0 0 15,-1 17-15,1-17 0,0 0 16,-18-17 31,0-1-31,0 1-1,0-1 16,0 0-15,0 1-16,0-1 0,0 0 16,0 1-16,17-19 15,-17 19 1,0-1-16,0-17 16,0 17-16,0-17 0,18 17 15,-18-17-15,0 0 0,0 0 16,0-36-1,0 18-15,17 18 0,-17-18 16,0 0-16,0 0 0,0 18 16,18-18-16,-18 0 0,0-53 15,0 53-15,0 0 16,0 0-16,0-17 0,0 17 16,0 0-16,-18-18 15,18 18-15,-17-123 16,-1 0-1,1 105-15,17 1 16,-18-54 0,18 71-16,-18-141 15,18 141-15,0-17 0,0 17 16,0-124 0,0 124-16,0-17 15,0 17-15,18-18 0,-18 19 16,18-1-16,-1-71 15,-17 71-15,18 0 16,-18 0-16,0 0 0,0 1 16,17 16-16,-17-17 0,0 18 15,0-18-15,0 18 0,-17 0 16,17-1-16,-18 19 16,18-19-16,0 19 0,-17 17 15,17-18-15,0 0 0,-18 1 16,36 17 15,-1 17-15,-17 1-16,18 0 15</inkml:trace>
  <inkml:trace contextRef="#ctx0" brushRef="#br1" timeOffset="70442.4703">12259 17233 0,'-18'0'47,"18"-17"-47,-17 17 16,-1 0-1,-17 0 1,0 0-16,-1 0 16,19 17-1,-1-17-15,-17 0 0,-1 0 16,-16 0 0,-1 0-16,17 0 0,-17 0 15,1 0-15,-1 0 0,0-17 0,0 17 16,-35 0-1,-1 0-15,54 0 16,0 0-16,0 0 0,-18-18 16,35 18-1,0 0-15,1 0 0,-1 18 16,0-18-16,1 0 47,17 17-32,-18-17 1,18 18 0,0-1 15,0 1-15,0 0-1,0-1-15,0 1 16,0 0-1,0 17-15,18-17 16,-18-1-16,0 19 16,0 16-16,0 37 15,0-36-15,0-18 0,0 18 16,0 17 0,0-34-16,0-1 0,0 0 15,-18 0 1,18-17-16,0 0 0,0-1 15,18-17 1,-18 18-16,17 0 16,1-1 15,0 1-15,-1-18-1,1 18 1,0-18-16,-1 0 0,19 0 15,-19 0-15,1 0 16,17 0-16,-17 0 0,35 0 16,-36 0-1,19 0-15,-1-18 0,-18 18 16,36 0-16,-17 0 0,34 0 16,-17 0-16,-18 0 15,1 0-15,-1 0 0,0 0 16,18-18-16,-18 18 15,36 0-15,-18-17 16,-35 17-16,17-18 16,0 18-16,-17 0 15,-1 0-15,1 0 16,-18 18 0,18-18-1,-1 0-15,1 0 31,-18-18 1,-18 18-17,18-18 1,0-17-16,18 17 16,-18-17-16,0-53 15,18 53-15,-18-18 16,0-18-16,0 1 0,-18-1 15,18-35 1,-18 53-16,18 0 0,0 18 16,0 17-16,-17-17 0,17 18 15,0-1 1,0 0-16</inkml:trace>
  <inkml:trace contextRef="#ctx0" brushRef="#br2" timeOffset="83129.8776">28804 12982 0,'18'-17'62,"-36"17"1,1 0-48,-1 0-15,0 0 16,1 0-16,-36 0 16,35 0-16,-17-18 15,-18 18-15,18 0 0,-18 0 16,0 0-16,0 0 0,-53 0 15,53 0-15,0 0 16,18 0-16,-18 0 0,0 0 16,18 0-16,0 0 15,-71-18 1,71 18-16,17 0 0,0 0 16,-17 0-16,17 0 15,1 0 1,-1 0-16,18 18 15,-18-18 1,1 0 15,17 18 32,-18-18-48,18 17-15,0 1 16,-17 0 0,17-1-16,0 1 15,0 17 1,0-17-16,0 17 16,0-17-16,0-1 15,0 19-15,0-19 0,0 1 16,-18 17-16,18 0 0,0 1 15,0-1-15,-18 0 0,18 18 16,0-18-16,0 36 16,0-36-16,0 1 15,0-1-15,18 0 0,-18-17 0,18 35 16,-18-18 0,0-17-16,0-1 0,17 1 15,-17-1-15,0 19 0,-17-1 16,17-17-16,0-1 15,-18 1-15,18 0 16,0-1-16,0 1 0,-18-1 0,18 1 16,0 0-1,0-1 1,0 1 0,0 0-1,0-1 1,18-17 15,17 0-15,-17 0-16,-1 0 15,1 0-15,0 0 16,17 0-16,-17-17 0,17 17 16,0 0-16,18 0 0,-18 0 15,1 0-15,17 0 0,-18 0 16,18 0-16,0 0 0,-18 17 15,18-17-15,0 0 0,-18 0 16,18 0-16,0 0 16,-18 0-16,0 0 0,1 0 15,-1 0-15,-17 0 16,-1 0-16,1 0 0,-18 18 16,35-18-1,-17 0-15,-1 0 16,1 0-16,0 0 15,-18-18-15,17 1 16,-17-1 15,0 0 1,-17 1-32,17-1 15,0 0-15,0 1 16,0-1-16,0 1 0,17-19 0,-17 19 15,0-19-15,0 1 0,0 0 16,18-18-16,-18-35 16,18 35-16,-18-18 15,0 1-15,0-1 0,-18-52 16,18 70 0,-18 0-16,18 0 0,0 18 0,-17-18 15,17 35 1,17 0-1,-17 1-15,18 17 0,-18-18 16</inkml:trace>
  <inkml:trace contextRef="#ctx0" brushRef="#br2" timeOffset="87717.8736">9931 11589 0,'-18'0'32,"0"0"-1,1 0-16,-1 0-15,1 0 0,-1 0 0,0 0 16,-17 0-16,0 0 0,-1 0 16,1 0-16,-71-18 15,53 18-15,0 0 16,1 18-16,-19-18 0,0 0 16,1 0-16,-71 17 15,53-17-15,17 18 16,-17-18-16,0 0 0,17 0 0,-176 18 31,159-18-31,17 0 0,-87-18 16,69 18-16,19 0 15,-18 0-15,-1 0 16,19 0-16,-18 0 0,-53 0 16,70 0-16,1 0 15,-1-18-15,-70 18 16,70 0-16,1 0 0,-54-17 15,71 17-15,0 0 16,-17 0 0,35 0-16,-1 0 0,1 0 15,0 0-15,-1-18 16,19 18-16,17-18 16,-18 1-16,1 17 31,-1 0-16,0 17 1,1 1-16,-1-18 16,0 18-16,1-18 15,-1 0 1,0 0 0,1-18-16,-1 0 15,1 18-15,17-17 16,-36 17-16,36-18 15,-17 18-15,-1 0 16,0 0-16,1 0 16,17 18 46,0-1-46,-18-17-1,18 18-15,0 0 0,0-1 16,0 19-16,0-1 16,0-17-16,0 17 15,0 35-15,0-17 16,0-17-16,0-1 0,-18 18 16,1 17-1,17-34-15,0 17 0,-18-18 16,18 18-16,0 35 15,0-53-15,0 18 16,0-18-16,0 18 0,0-17 0,0 17 16,0-18-16,0 18 15,0-18-15,0 18 0,0 0 16,0-18-16,0 18 0,0 35 16,0-35-1,0 0-15,0 0 0,0 0 0,0-18 16,0 18-16,0 0 15,0-18-15,0 18 0,0-18 16,18 107 0,-18-54-16,0-35 15,17-18-15,-17 71 16,0-71-16,0 18 16,0-18-16,0 53 15,0-35-15,18-17 0,-18 17 16,0-18-16,0 0 0,18 0 15,-18 18-15,0-17 0,0-1 16,17 0-16,-17 0 16,0 1-16,18 17 0,-18 17 15,0-35-15,0 1 16,0-1-16,0 0 0,0 36 16,0-53-16,0 17 15,0-18-15,0 19 16,0-19-16,0 1 0,0 0 15,0 17 1,18-17-16,-18-1 0,0 1 0,0-1 16,0 1-16,17 0 31,-17-1-15,18-17 30,0 0-14,-1 0-17,1 18 1,-1-18 0,1 0-1,-18 18-15,18-18 0,-1 0 0,19 0 16,-19 17-1,1-17-15,0 0 0,-1 0 16,18 0 0,-17 0-16,17 0 0,-17 0 0,0 0 15,-1 18-15,19-18 16,-19 0-16,1 18 16,0-18-16,34 17 15,-34-17-15,0 0 0,-1 0 16,1 0-16,0 18 0,17-18 15,-17 0-15,17 0 16,0 0-16,-17 0 16,17 0-16,18 0 15,-35 0-15,17 0 0,-18 0 16,54 0 0,-53 0-16,17 0 0,0 0 0,1 0 15,52 0 1,-53 0-16,0 0 0,18 0 15,-18 0-15,1 0 16,-1 0-16,53 0 0,-53 0 16,18-18-16,-17 18 0,17 0 15,0 0-15,-18-17 0,53 17 16,-35-18 0,0 18-16,35-18 15,-53 18-15,18 0 0,-18 0 16,18 0-16,18-17 15,-36 17-15,53 0 16,-52 0-16,-1-18 16,0 18-16,-17 0 0,17 0 15,0-18-15,1 18 0,17 0 16,-36 0-16,19 0 16,16-17-1,-34 17-15,17 0 0,1 0 16,-19 0-16,1-18 15,35 18-15,-18 0 16,-17 0-16,-1-18 16,1 18-16,0 0 0,-1 0 15,1 0 32,0 0-31,-18-17-1,17 17-15,1 0 32,0 0-17,-1 0 17,1 0-17,-1 0 1,1 0-1,0 0-15,-1 0 0,1 0 16,17 0-16,-17 0 16,0-18-16,-1 18 0,1 0 0,-1 0 15,19 18 1,-19-18-16,1 17 0,0-17 16,17 18-16,-17-18 15,-1 0-15,1 0 0,35 18 16,-36-18-16,1 0 15,0 0-15,-1 0 16,1 0-16,0 0 0,-1 0 16,1 0-16,-18 17 0,18-17 15,-18-17 63,-18 17-62,18-18-16,0 0 0,0 1 16,0-1-1,-18-17-15,18 17 0,0 1 16,0-19-16,0 19 0,0-19 16,0 1-16,0 0 0,18-18 15,0-35 1,-18 35-16,17 0 0,-17 0 15,18 0-15,-18 0 0,17-17 16,-17 17-16,18 0 0,-18-71 16,18 71-16,-18-17 15,17-1-15,-17 1 0,0 17 16,0-18-16,0 1 0,0-71 16,0 70-16,0-70 15,0 70 1,-17-70-16,17 88 15,-18-88 1,18 71-16,-18 17 0,18-18 16,0 1-16,-17-1 0,17 18 0,-18-70 15,18 70 1,-17-18-16,17-52 16,-18 70-16,18-71 15,0 54-15,0-1 0,0 18 16,0-17-16,-18-89 15,18 124 1,0-1-16,-17 19 0,17-18 16,-18 17-16,0-17 15,1 17 1,-1 0-16,18 36 31,0 0-15</inkml:trace>
  <inkml:trace contextRef="#ctx0" brushRef="#br0" timeOffset="107970.956">5662 18150 0,'-35'18'0,"0"0"0,17 17 16,-53 36 0,36-36-16,17 0 0,-17 18 15,18 0-15,-1 17 0,0-17 0,18 0 16,0-17-16,36 34 16,-19-52-16,18-1 15,1-17-15,34 18 16,-34-18-16,-1-18 0,0 18 15,-17-17-15,-18-1 16,0 1-16,0-1 16,-36 0-16,1 1 0,-35-1 15,17 18-15,-18-18 16,54 18 0,-19 0-16,19 0 15,34 18-15,19-18 16,-1 0-16</inkml:trace>
  <inkml:trace contextRef="#ctx0" brushRef="#br0" timeOffset="108170.4589">6033 18538 0,'0'0'0,"17"0"0,-17 18 16,35 17-1,-17-17-15,0 0 0,-1 17 0,19-17 16,17 35 0,-18-36-16,-18-17 0,36 18 15,-35-18-15,0 0 16</inkml:trace>
  <inkml:trace contextRef="#ctx0" brushRef="#br0" timeOffset="108326.5516">6244 18521 0,'0'0'16,"-35"35"-16,17-17 0,-17 17 0,0 18 15,17-18 1,0-17-16,18 0 16,0-1-16,18-17 0,0-17 15</inkml:trace>
  <inkml:trace contextRef="#ctx0" brushRef="#br0" timeOffset="108605.6061">6615 18327 0,'-53'70'15,"106"-140"-15,-124 193 0,53-52 0,1-18 16,-1 17-16,36 36 15,-1-71-15,36 1 0,-17-1 16,17-35-16,88 0 16,-71-35-1,-52 17-15,-1 0 16,-34 1-16,-18-1 16,-36 1-16,18 17 15,0 0-15,-17 17 16,17-17-16,17 0 0,-17 18 0</inkml:trace>
  <inkml:trace contextRef="#ctx0" brushRef="#br3" timeOffset="116569.4654">26123 12965 0,'-17'0'141,"-1"0"-141,0 0 0,-35 17 16,18-17-16,0 0 15,-18 0-15,18 0 0,-18 0 16,0 0-16,-71-17 15,71-1-15,-17 18 16,-71-18-16,88 18 16,0 0-16,-53 0 15,88 0-15,-17 18 16,18-18-16,-1 0 0,18 18 47,-18-18-32,1 0-15,-19 0 16,19 0 0,-1 0-16,18 17 31,18-17 0,-18 18 0,0 0-15,-18-1-16,18 1 16,0-1-16,0 1 0,-18 35 15,18-18 1,0-17-16,0 17 0,0 36 16,0-18-16,-17-18 15,17 18-15,0 0 0,-18 0 16,18 0-16,0 0 0,-18 35 15,1-35-15,17 0 16,0-18-16,0 35 16,0-52-16,0 0 15,0 17-15,0-17 0,17-1 16,1 1 0,-18-1-16,18 1 31,-1-18 16,19-18-32,-19 18 1,1 0-16,17 0 0,-17 0 16,17 0-16,-17 0 0,52 0 15,-34 0-15,17 0 16,-18 0-16,18 0 0,-18 18 15,71-18 1,-53 0-16,0 0 0,0 18 16,-18-18-16,18 0 0,-18 0 15,0 0-15,1 0 0,-1 0 16,18 17 0,-36-17-16,1 0 15,0 18-15,-1 0 16,1-18-16,0 17 15,-1-17-15,1 0 16,0-17 0,-18-1-1,0 0 1,0 1-16,0-36 16,0 35-16,0-17 0,0-53 15,0 52-15,0-16 16,0-19-16,0 18 0,0-53 15,17 36-15,-17 17 16,0 0-16,0-18 16,-17-35-1,17 54-15,0 16 0,-18 1 0,0 0 16,18 17-16,-17 0 16,-1 1-16,0 17 0</inkml:trace>
  <inkml:trace contextRef="#ctx0" brushRef="#br3" timeOffset="120860.861">7391 11606 0,'-18'0'63,"0"-17"-48,1 17 1,-1 0-16,-17 0 0,17-18 16,-17 18-16,0 0 15,-1 0-15,-34-18 16,17 18-16,0-17 0,-18 17 0,1 0 16,-1 0-16,1 0 15,-1 0-15,-17 0 0,-88 0 16,-1 0-1,89 0-15,0 0 0,0 0 16,-1 0-16,-16 0 0,16 0 16,1 0-16,0 0 15,18 0-15,-19 0 0,19 0 16,-18 0-16,-1 17 0,-52-17 16,53 18-16,18-18 15,-1 0-15,18 0 16,-18 0-16,19 0 0,-1 0 15,-71 0-15,54-18 16,17 18-16,0 0 16,-18 0-16,18 0 0,0 0 15,18 0-15,-18 0 0,0 18 0,18-18 16,-53 18 0,53-1-16,-1-17 0,-17 18 15,36-18-15,-1 0 16,0 0-16,1-18 15,17 1 1,-18 17 0,18 17 46,0 1-46,0 0-16,18-1 15,-18 1-15,0 0 0,0 17 16,0 0-16,17 0 0,-17 18 16,0 36-1,0-19-15,0-17 0,0 0 16,0 17-16,0-17 0,18 18 16,-18-18-16,0 17 0,0 54 15,18-54-15,-18-17 16,0 18-16,0 35 15,0-36-15,0-17 16,0 0-16,-18 18 0,18-18 16,0 0-16,0 17 0,-18-17 15,18 0-15,0 0 0,-17 17 16,17 36 0,-18-53-16,18 18 0,0-18 15,0 0-15,0-1 0,0 19 16,0-18-16,0 0 0,0 0 15,0 0-15,0 17 0,0 36 16,0-35-16,0-18 16,0-1-16,0 1 15,0 0-15,0 0 0,0 0 16,0 0-16,0-18 0,0 18 16,18-17-16,-18 87 15,17-105-15,-17 17 16,0-17-16,0-1 0,18 1 15,-18-1-15,0 1 16,18 0-16,-18-1 16,0 1-16,0 0 15,0-1 1,17-17 0,1 0 77,0 18-77,-1-18 0,1 0-16,0 0 0,-1 0 15,1 18-15,-1-18 0,1 0 16,17 0-16,1 0 0,-1 0 15,0 0-15,53 17 16,-52-17-16,17 0 16,0 0-16,-1 0 0,-16 0 15,17 0-15,0 0 0,-18 0 16,18 0-16,0 0 16,0 0-16,35 0 15,-35 0-15,35 0 16,-35 0-16,-18 0 0,18 0 15,0 0-15,0 0 0,0 0 16,141-17 0,-141 17-1,-18 0-15,18 0 0,-18 0 16,18-18-16,35 18 16,-52 0-16,16 0 0,-16 0 15,17 0-15,35 0 16,-35 0-16,-18 0 0,18 0 15,-18 0-15,71 18 16,-71-18-16,18 0 16,0 0-16,-18 0 0,18 0 15,36 0 1,-37 0-16,1 0 0,-17 0 16,17 0-16,0 0 0,-18 0 0,18 0 15,53 0 1,-71 0-16,18-18 0,35 18 15,-53 0-15,0 0 16,-17 0-16,17 0 16,-17 0-16,0 0 0,-1 0 0,1 0 15,0 0 1,-18-18 109,17 1-109,-17-1-16,0 0 15,0 1-15,0-1 0,0-17 16,0 17-16,18-17 0,-18 17 15,0-17-15,0 0 0,0-1 16,0-34 0,0 35-16,0-1 0,0 1 15,0-18-15,0 18 0,0-18 16,0-53-16,0 53 16,18-17-16,-18 17 0,0 0 15,0-71 1,0 71-16,0 0 0,0-17 0,0 17 15,0-18-15,0 1 16,0-1-16,0 1 0,0-1 16,-18 18-16,18-17 15,-18-71-15,18 70 0,-17-52 16,17 52-16,0 18 16,0 0-16,0-17 0,0-54 31,0 54-31,0-1 0,17 18 0,-17-17 15,0-1-15,0 1 0,0 17 16,18-18-16,-18 18 0,0-17 16,0 17-16,0-36 15,0 54-15,0-53 16,0 53-16,0-1 16,18 1-16,-18-35 15,0 34-15,0 1 0,0 17 16,0-17-16,-18 17 15,18 1-15,-18 17 172,1 0-156,17-18-16,-18 18 0,0 0 16,-17 0-16,-88 0 15,70 0 1,0 0-16,-18 0 0,1 0 15,17 0-15</inkml:trace>
  <inkml:trace contextRef="#ctx0" brushRef="#br3" timeOffset="123324.7535">12294 17251 0,'-17'0'32,"17"17"-17,0-34 32,-18 17 47,0 0-63,1 0-15,-1 17-16,0-17 0,-34 0 15,34 18-15,-17-18 16,-1 0-16,1 0 0,-18 0 16,18 0-16,-53 18 15,52-18-15,1 0 0,-35-18 16,52 18-1,-17 0-15,17-18 0,0 18 16,36 0 15,-18 18-15,0 0 0</inkml:trace>
  <inkml:trace contextRef="#ctx0" brushRef="#br3" timeOffset="124020.5712">11659 17304 0,'0'-18'16,"-17"18"15,17 18-15,0-1 0,0 1-16,0 17 15,0 1-15,0-19 16,0 1-16,0 17 0,0-17 15,0 17-15,17 0 0,-17 36 16,18-36 0,-18 0-16,0 18 15,18-35-15,-18 0 16,0-1-16,0 1 16,0 0-16,0-1 15,17-17 1,-17 18-1,0-1 32,0 1-31,0 0 0,18-18 62,-18 17-16,0 1-15</inkml:trace>
  <inkml:trace contextRef="#ctx0" brushRef="#br3" timeOffset="125073.4071">11730 17992 0,'18'0'63,"-1"0"-48,1 0 1,-1 0-1,1 17-15,0-17 16,17 0-16,-17 0 0,17 0 16,-17 0-16,52 0 15,-52 0-15,17 0 0,0-17 16,36 17 0,-36 0-16,0 0 0,1 0 15,-1 0-15,53 0 16,-53-18-16,-17 18 0,17 0 15,36-18 1,-53 18-16,17 0 0,-18 0 16,19-17-16,-19 17 0,19 0 15,-19 0-15,1-18 16,0 18 0,-1 0-16,1 0 31,-18 18-16,17-18 1,-34 0 62,17-18-47,0 0-15,-18 1 0,18-1-16,0 1 0,0-36 15,-17 35-15,17-17 16,0-1-16,0 1 0,0-18 16,0 18-16,0-18 0,-18-17 15,18 34 1,0 1-16,-18 0 0,18-1 15,0 19-15,0-1 47,18 18-31,0 0 0,-18-18-1,-18 18 48,18-17-16,-18 17-32,1 0 1,-1 0-1,0 0 1,1 0-16,-1 0 16,0 0-16,-17 0 15,0 0-15,-53 0 16,52 0-16,-16 17 0,-19-17 16,18 18-16,0-18 15</inkml:trace>
  <inkml:trace contextRef="#ctx0" brushRef="#br0" timeOffset="156441.7621">988 5909 0,'17'0'16,"72"-18"-1,-36 1-15,17 17 0,18-18 16,0 18-16,18-18 0,0 18 15,123-17 1,-123 17-16,0-18 0,-18 18 16,1-17-16,-19 17 0,54-36 15,-89 36-15,-18 0 16,-17-17-16,-17 17 16,-1 0-16</inkml:trace>
  <inkml:trace contextRef="#ctx0" brushRef="#br0" timeOffset="156713.4117">1958 5486 0,'35'0'16,"0"0"-16,1 17 0,70 19 15,-36-19-15,54 36 16,-54-18-16,1 1 15,-18-1-15,0 18 0,-18-18 16,18 89 0,-53-89-16,-36 18 15,-16-18-15,-1 18 0,-88 35 16,70-35-16,0-18 16,-34 54-1,69-72-15,19 1 0,17 0 16</inkml:trace>
  <inkml:trace contextRef="#ctx0" brushRef="#br0" timeOffset="157594.8705">18468 5627 0,'-35'0'0,"-1"0"16,19 0-16,17-18 15,17 18 1,19 0-16,87 0 15,-52 0-15,17 0 0,106 0 16,-71 0 0,-17 0-16,18 0 0,-1-17 0,106-1 15,-140 18-15,-19-18 16,-17 18-16,0-17 16,-18 17-16,1 0 15,-54 0-15,0 0 16</inkml:trace>
  <inkml:trace contextRef="#ctx0" brushRef="#br0" timeOffset="157855.7241">19491 5292 0,'18'0'15,"-1"0"-15,19 0 0,69 17 16,-34-17-16,-1 18 15,36-18-15,-17 18 0,34-18 16,-17 17-16,70 19 16,-123-19-16,-18 18 0,-17 36 15,-53-36 1,-18 18-16,-88 71 16,70-71-16,-17-1 0,17 1 15,1 0-15,17-17 0,0 17 16,0-18-16,0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42:49.0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15787 3475 0,'-18'0'0,"18"35"16,-17 0-16,17 36 15,0-18-15,0-18 16,0 18-16,17 35 15,-17-35-15,0-18 0,0 1 16,35 34 0,-17-34-16,-18-19 15</inkml:trace>
  <inkml:trace contextRef="#ctx0" brushRef="#br0" timeOffset="1330.1389">15716 5098 0,'-17'0'15,"17"-18"-15,-18 18 16,18-18 0,-18 18-16,18-17 15,-17 17-15,34 0 31,1-18-15,0 18-16,-1 0 16,54 18-1,-18-1-15,-18 1 0,36 35 16,-54-35-16,36 52 16,-53-17-16,0-18 15,0 1-15,-18 17 0,-17-18 16,-35 53-1,34-53-15,1-17 0,-35 17 16,52-17-16,0-18 16,36 17-1,35 1-15,0-18 16,35 18 0,-53-18-16,36 0 15,-36 0-15,-17 17 0,-18 1 16,0 0-16</inkml:trace>
  <inkml:trace contextRef="#ctx0" brushRef="#br0" timeOffset="1941.1073">15857 6897 0,'-17'0'16,"17"17"-1,0 1-15,0 0 16,0 35-16,17-18 0,-17 18 16,18 53-1,-18-53-15,0 0 0,18-18 16,-1 35-16,-17-34 16,0-1-16,18-17 15,0-1-15</inkml:trace>
  <inkml:trace contextRef="#ctx0" brushRef="#br0" timeOffset="2704.8482">17321 3687 0,'-35'0'0,"-18"52"16,36-16-16,-19 34 16,36-34-16,0-1 15,18 18-15,17-18 0,0 0 16,54 1-16,-19-19 15,36-17 1,-53-17-16,53-54 16,-71 36-16,0-36 15,-70-17 1,0 35-16,0 18 0,-18 0 0,-18-1 16,1 19-16,-1 17 15,18 0-15,0 0 0,18 35 16,0 0-16,17 18 15</inkml:trace>
  <inkml:trace contextRef="#ctx0" brushRef="#br0" timeOffset="3159.4287">17233 5151 0,'-35'17'15,"70"-34"-15,-105 69 0,52-16 16,-17 70-16,35-36 16,17 36-1,1-35-15,17-36 0,1 18 16,16-18-16,1-17 0,71-18 16,-71 0-16,0-18 15,35-70 1,-53 53-16,-17-18 0,-1 0 15,-17 0-15,-17 0 0,-18 0 16,-1 0-16,-52-18 16,18 36-16,17 18 0,0 17 15,17 17-15,-34 36 16,35 0-16,17 0 0</inkml:trace>
  <inkml:trace contextRef="#ctx0" brushRef="#br0" timeOffset="3537.7278">17374 7020 0,'-35'88'0,"70"-176"0,-70 229 16,35-88-16,18 36 15,-1-54-15,19 0 0,-19 0 16,36-17-16,35 0 16,-52-18-16,52-53 15,-53 0-15,0 18 16,-35-18-16,18-53 15,-36 35-15,1 18 16,-19 0-16,-52-17 0,35 35 16,-17 17-16,17 18 0,-53 0 15,53 18 1,18 17-16</inkml:trace>
  <inkml:trace contextRef="#ctx0" brushRef="#br0" timeOffset="4503.9859">18768 3828 0,'-18'0'0,"36"0"47,-1 0-32,19 17-15,-19-17 16,54 0-16,-36 18 15,18-18 1,-18 0-16,-17 0 0,0 0 16,-1 0-16,1 0 0</inkml:trace>
  <inkml:trace contextRef="#ctx0" brushRef="#br0" timeOffset="4771.7592">19403 3440 0,'0'35'16,"0"-17"-16,0 52 15,0-17 1,0 0-16,0 0 0,17 0 0,1 53 16,0-54-1,-1 1-15,1-17 0,-18-1 16</inkml:trace>
  <inkml:trace contextRef="#ctx0" brushRef="#br0" timeOffset="5310.6127">18785 5521 0,'18'0'31,"17"0"-31,1 0 16,-19 0-16,19 0 16,-19 0-16,1 0 0,35 0 15,-36 0-15</inkml:trace>
  <inkml:trace contextRef="#ctx0" brushRef="#br0" timeOffset="5589.5396">19121 5239 0,'70'0'15,"-140"0"-15,175-18 0,-52 18 16,18 0-1,-36 18-15,-17-1 0,-1 1 0,-17 70 16,-17-35 0,-1 0-16,-17 0 0,-18 53 15,35-53 1,18-36-16,0 1 0,36 0 16,34-1-1,-35-17-15,1 0 16,17 0-16,-18 0 0,0 0 15,-17 0-15</inkml:trace>
  <inkml:trace contextRef="#ctx0" brushRef="#br0" timeOffset="6247.9423">18715 7108 0,'-18'18'16,"36"-18"15,17 0-15,-17 0-16,-1 0 15,19 0-15,-1 0 0,53-18 16,-53 18-16,54 0 15,-54 0-15,0 0 16,-17-17 0</inkml:trace>
  <inkml:trace contextRef="#ctx0" brushRef="#br0" timeOffset="6508.2829">19368 6668 0,'-18'17'16,"18"1"-16,18 35 0,-18-18 15,0 36-15,17-19 0,1 90 16,-18-90-16,35 54 15,-17-70 1,-1-1-16,-17 0 16,18-17-16,-18 17 0,0-17 0,-18-18 15</inkml:trace>
  <inkml:trace contextRef="#ctx0" brushRef="#br0" timeOffset="7602.122">15628 8343 0,'-53'0'0,"-53"35"15,71 1-15,-18-19 0,18 54 16,17-36-1,18 1-15,18 16 0,52 19 16,-17-36-16,106 36 16,-124-36-1,54 18 1,-72-35-16,-17-1 0,0 1 16,-17 0-16,-54-1 15,36 1-15,-1-18 0,-16 0 16,-1 17-16,35-34 15,0 17-15,18-18 0,18 18 16</inkml:trace>
  <inkml:trace contextRef="#ctx0" brushRef="#br0" timeOffset="7847.5748">15998 8802 0,'0'70'16,"0"-140"-16,0 176 0,0-53 0,0 17 15,18-35-15,0 1 16,-1-19-16,19-17 0,17 0 16,35-17-16,-53-1 15,0-17-15,1-1 0,-36 1 16,0-53 0,-18 70-16,-17-17 0,-18 17 15,18 1-15,-18-1 0,-36 18 16,54 0-16,17 0 15,1 18-15</inkml:trace>
  <inkml:trace contextRef="#ctx0" brushRef="#br0" timeOffset="8209.1785">16334 8343 0,'0'18'16,"17"17"-16,1 0 16,0 18-16,34 88 15,-34-70-15,0 0 0,-1 52 16,-17-88 0,0 1-16,0-1 0,0-18 15,0 1-15,0-36 16,18-17-1,0 35-15,-1-17 0,19 17 16,34 17 0,-35 1-16,1 17 0,-1 18 15,-35-35-15,0 17 16,-18-17-16,1-1 0,-1 1 16,0 0-16,-35-1 15,18-17-15,0-35 16,17 17-16,1 1 15</inkml:trace>
  <inkml:trace contextRef="#ctx0" brushRef="#br0" timeOffset="8504.0595">16845 9031 0,'18'0'15,"-36"0"-15,53-18 0,-17 18 0,17-17 0,1-36 16,-19 35 0,1 1-16,-18-1 0,0 0 15,-35-17-15,17 17 16,-17 36 0,17 0-16,0-1 0,1 1 15,-1 17-15,18 1 0,0-1 16,35 18-16,1-36 15,-19 1-15,72 17 16,-37-35-16,-16 0 16,17 0-16,-18-17 0,-17-1 0</inkml:trace>
  <inkml:trace contextRef="#ctx0" brushRef="#br0" timeOffset="8692.9164">17216 8449 0,'0'0'0,"0"35"0,0 18 15,0 71 1,17-71-16,18 70 16,1-70-16,-19 0 0,19 35 15,-19-53-15,1 1 16</inkml:trace>
  <inkml:trace contextRef="#ctx0" brushRef="#br0" timeOffset="9342.55">18556 8520 0,'-35'-53'15,"70"106"-15,-88-142 0,18 72 16,-18-36-16,35 35 16,-17 1-16,17 17 0,1 0 15,-18 35 1,35 0-16,0 18 0,17 71 16,18 17-1,1-88-15,-1-1 0,-17 1 16,17-17-16,-17-1 0,-1-17 15,1 17 1,-18-18-16,-18-17 0,-35-17 16,36-1-1,-1 1-15,0-1 0,18 0 16,-17 1-16,17-1 16,17 0-16,1 18 0,0 0 15,17-17-15,18 17 16,-18 0-16,0 0 15,1 0-15,-19 0 0</inkml:trace>
  <inkml:trace contextRef="#ctx0" brushRef="#br0" timeOffset="9509.3408">18750 8802 0,'35'17'16,"-70"-34"-16,88 52 15,-35-35-15,-1 0 0,1 18 16,0-1 0,-1-17-1</inkml:trace>
  <inkml:trace contextRef="#ctx0" brushRef="#br0" timeOffset="9849.2692">18944 8273 0,'0'0'0,"0"17"0,0 19 15,18-1-15,-18 0 0,17 18 16,1 35-16,0-35 16,-1 0-16,1 0 0,0-18 15,-1 18-15,19 18 16,-36-54-16,0 19 0,17-19 15,-17 1 1</inkml:trace>
  <inkml:trace contextRef="#ctx0" brushRef="#br0" timeOffset="10055.8605">18697 8643 0,'0'0'16,"18"-18"0,0 18-16,-1-17 15</inkml:trace>
  <inkml:trace contextRef="#ctx0" brushRef="#br0" timeOffset="10293.0864">19262 8661 0,'53'0'16,"-106"0"-16,141 0 0,-53-18 0,36 18 15,-36-18-15,0 18 16</inkml:trace>
  <inkml:trace contextRef="#ctx0" brushRef="#br0" timeOffset="10499.3138">19332 8378 0,'0'36'0,"0"-1"15,0 0-15,0 71 16,18-53-16,0 0 0,-18 0 0,35 35 15,-18-35-15,-17-18 16,36 18 0,-36-35-16,17-18 0</inkml:trace>
  <inkml:trace contextRef="#ctx0" brushRef="#br0" timeOffset="10888.1097">19579 8855 0,'18'-18'15,"17"18"-15,-17-18 0,-1 1 16,36-18-16,-35 17 16,-18 0-16,0 1 15,-18-1-15,1 18 0,-1 0 16,-35 18-16,35-1 15,1 1-15,-1 70 16,18-53-16,18 1 16,17 34-16,0-35 15,1-17-15,-1-18 0,0 18 16,18-36-16,-18 18 0,1-53 16,-19 18-16,1 0 15,-18-36 1,0 36-16,0 0 0,0 17 15,0-17-15,0 17 0,18 0 16,17 18 0,-17 0-16,-1 0 0,36 18 15</inkml:trace>
  <inkml:trace contextRef="#ctx0" brushRef="#br0" timeOffset="17183.9089">14023 5486 0,'-18'0'0,"18"-18"15,-17 18 1,34 0 31,1 18-32,17-18-15,-17 0 0,17 0 16,18 0-16,-18 0 16,1 0-16,52 0 15,-53 0-15,-17 0 0,35 0 16,-36 0-16,1 0 16,0 0-16,-18-18 15</inkml:trace>
  <inkml:trace contextRef="#ctx0" brushRef="#br0" timeOffset="17474.6099">14288 5345 0,'0'-18'15,"17"18"1,18 18-1,-17-1-15,17-17 0,1 18 16,17-18-16,17 35 16,-35-35-16,1 18 0,-1-1 15,-17 1 1,-18 0-16,17-18 0,-34 35 16,17-17-16,-18-1 15,-35 1-15,18 0 16,17-18-16,-17 17 15,17 1-15,1-18 0,-1 17 16</inkml:trace>
  <inkml:trace contextRef="#ctx0" brushRef="#br0" timeOffset="27472.1604">26846 3704 0,'0'-35'16,"0"70"-16,0-88 0,18 36 15,-18-1-15,53-17 16,0 35-16,35-18 16,-53 18-16,18 0 15,-17 0-15,-1 18 0,-18-1 16,1 19-16,-18-1 16,0-17-16,-35 17 15,17-18-15,-17 54 16,17-53-16,18 17 15,0 0-15,18 0 0,0-17 16,34 35-16,-16-35 16,-1 17-16,-17-17 0,-1-1 15,1 1-15,-18 0 16,0-1-16,-18-17 16,-35 18-16,0-18 15,18 17-15,0-17 0,-36 0 16,36 0-1,17 0-15,-17 18 0,35 0 16</inkml:trace>
  <inkml:trace contextRef="#ctx0" brushRef="#br0" timeOffset="29731.4689">26917 5133 0,'0'-18'31,"0"36"-15,0 35-16,0-18 16,0 18-16,0 71 15,18-54-15,-18-17 0,17 35 16,1-35-1,0-18-15,34 1 16,-52-19-16</inkml:trace>
  <inkml:trace contextRef="#ctx0" brushRef="#br0" timeOffset="30026.9314">27234 5503 0,'0'36'16,"0"-72"-16,-17 107 0,17-36 0,17-17 16,1 35-16,0-18 15,17-17-15,0-1 0,53 1 16,-52-18-16,-1 0 16,0-18-16,18-17 15,-35 0-15,0 17 16,-18-35-16,-36-17 15,1 17-15,0 0 0,-1 18 16,1 17-16,-53-17 16,53 35-16,17 17 0,0-17 15,1 71 1,17-54-16</inkml:trace>
  <inkml:trace contextRef="#ctx0" brushRef="#br0" timeOffset="30909.7087">27005 6809 0,'0'-18'15,"0"0"1,53 18 0,-18 0-16,1 0 15,17 0-15,-18 0 0,0 18 16,0 0-16,-17-1 15,-18 19-15,0-1 16,-18 0-16,1-17 0,-1-1 16,0 36-1,18-35-15,0 0 0,0-1 16,18 18-16,0-17 0,17 0 16,36 35-16,-36-36 15,-18 1-15,1 0 0,-18 17 16,-18-35-1,-52 35-15,-1-17 16,18-18-16,1 17 0,-90 1 16,90-18-16,-1 0 15,17 0-15,19 0 0,-1-18 16,36 18 0</inkml:trace>
  <inkml:trace contextRef="#ctx0" brushRef="#br0" timeOffset="32144.4422">28646 3757 0,'-36'-18'15,"1"36"1,17 0-16,1 17 0,-1 53 16,36-35-16,-1 0 15,1-18-15,35 18 0,-18-17 16,124 16 0,-88-52-16,34-35 15,-69 0-15,-1 0 16,-17-1-16,-1-17 15,-34 0-15,-1 1 0,-17-1 0,-18 17 16,-71-34-16,54 70 16,-1-18-16,1 36 0,17-1 15,-18 72 1</inkml:trace>
  <inkml:trace contextRef="#ctx0" brushRef="#br0" timeOffset="32497.3675">28698 5239 0,'-35'35'16,"70"-70"-16,-70 105 0,35-17 0,18 18 15,-1-18-15,19-18 16,17 0-16,-18-17 0,18 0 16,35-1-1,-53-17-15,18-17 0,-17-19 0,-19 19 16,18-72 0,-35 37-16,-17-1 0,-36-36 15,0 36-15,18 18 16,-36 0-16,-35 17 15,36 18-15,17 18 16,0 0-16,18 34 0,-1 1 0,19 0 16</inkml:trace>
  <inkml:trace contextRef="#ctx0" brushRef="#br0" timeOffset="32850.6449">28593 7214 0,'0'0'16,"-18"36"-16,18-1 0,0 0 0,0 18 15,18-35-15,52-1 16,-35-17 0,18 0-16,0-17 0,36-54 15,-37 36 1,-34-18-16,17 0 0,-35 0 0,0-70 16,-35 70-1,-71-18-15,53 36 16,-17 17-16,-1 18 0,-52 0 15,70 0-15,0 0 16</inkml:trace>
  <inkml:trace contextRef="#ctx0" brushRef="#br0" timeOffset="33374.8411">30110 3845 0,'0'-17'16,"0"34"-16,17-34 0,1 34 15,0-17 1,17 0-16,-18 0 15,1 0-15,35 0 16,-35 0-16,-1-17 0,1 17 16,0 0-1</inkml:trace>
  <inkml:trace contextRef="#ctx0" brushRef="#br0" timeOffset="34090.0606">30603 3457 0,'18'-17'16,"-18"-1"-16,53 18 16,-18-18-16,18 18 15,-17 0-15,-1 18 0,18 0 16,-53 17-16,0 18 16,0-18-16,-18 0 15,0-17-15,-17 35 16,35-18-16,-17-17 0,17 35 15,17-36 1,1 19-16,-1-1 0,36 18 16,-35-36-1,0 19-15,-18-19 0,0 1 0,0 0 16,-18-18-16,-35 35 16,18-35-16,-18 18 0,-53-18 15,35 0 1,19 17-16,-37 1 15,72 0-15</inkml:trace>
  <inkml:trace contextRef="#ctx0" brushRef="#br0" timeOffset="34990.9779">30092 5486 0,'0'-18'16,"18"0"15,35 18-15,-36 0-1,18 0-15,1-17 0,-19 17 16,19 0 0,-19 0-16</inkml:trace>
  <inkml:trace contextRef="#ctx0" brushRef="#br0" timeOffset="35185.1365">30533 5256 0,'-18'71'15,"36"-142"-15,-36 195 0,18-71 0,0 0 16,0 0-16,0 0 0,18 52 16,0-69-16,-1-1 15,1 0-15</inkml:trace>
  <inkml:trace contextRef="#ctx0" brushRef="#br0" timeOffset="35455.8474">30798 5627 0,'-18'53'16,"36"-106"-16,-36 123 0,18-52 0,18 0 0,-1-1 15,18 1-15,1-18 16,-1 0-16,53-18 16,-53 1-16,1-1 0,-19-35 15,-17 35-15,0-17 16,-53-35 0,1 34-16,16 19 0,-17-1 0,-52 0 15,69 18 1,-17 0-16,36 18 0</inkml:trace>
  <inkml:trace contextRef="#ctx0" brushRef="#br0" timeOffset="35976.3187">30074 7144 0,'0'0'0,"18"0"0,0 0 0,-1 0 15,19 0-15,34-18 16,-17 0-16,-18 18 15,36-17-15,-54 17 16</inkml:trace>
  <inkml:trace contextRef="#ctx0" brushRef="#br0" timeOffset="36338.1697">30480 6809 0,'0'0'0,"71"-18"0,-19 0 16,-16 18-16,-1 0 0,18 0 15,0 18-15,-35 0 16,-18-1-16,0 1 0,0 17 16,-18 0-16,-17 36 15,17-36-15,0-17 16,1 52-1,17-52-15,0 17 0,17-17 0,36 35 16,-17-35 0,52-1-16,-71 1 15,19-18-15,-36 18 0,-18-18 16,-53 17 0,1 1-16,-1-1 0,-70 1 15,71 0-15,-1-1 16,18 1-16,0-18 15,0 18-15</inkml:trace>
  <inkml:trace contextRef="#ctx0" brushRef="#br0" timeOffset="37583.7806">26688 8326 0,'-18'-18'15,"0"-17"-15,-52 17 16,35 18-16,-54 0 16,54 18-16,-71 17 15,71 0-15,0 0 16,-1-17-16,36 17 0,18 36 15,0-36 1,35 18-16,0-18 0,-1 1 16,1-1-16,18 0 0,-18-17 15,0 17-15,0 18 16,-53-35-16,0-1 16,-18 1-16,-17-18 15,17 18-15,-17-18 0,0 0 0,-1-18 16,19 18-1</inkml:trace>
  <inkml:trace contextRef="#ctx0" brushRef="#br0" timeOffset="37766.4379">26917 8731 0,'-35'36'16,"70"-72"-16,-70 107 0,17-36 0,18 0 0,35 18 15,1-35 1,-1 0-16,0-1 0,18-17 0,18 0 16,34-53-1,-52 36-15,-17-36 0</inkml:trace>
  <inkml:trace contextRef="#ctx0" brushRef="#br0" timeOffset="38070.9874">27252 8343 0,'35'159'15,"-70"-318"-15,88 406 0,-18-159 0,-17-17 0,0-1 16,17 36 0,-18-70-16,-17-19 0,0 1 15,18-18-15,-18-35 16,0-36-1,0 36 1,0-1-16,18 1 16,-1 18-16,1-1 0,-18 0 0,35 18 15,-35 18-15,18 35 16,-18-18-16,18 0 16,-18 1-16,0-1 15,17-17-15,1 17 0,0-18 16,-18 1-16</inkml:trace>
  <inkml:trace contextRef="#ctx0" brushRef="#br0" timeOffset="38516.5608">27764 8802 0,'0'0'15,"-53"17"-15,35-17 0,0 18 16,18 35-16,0-35 15,36 17 1,-1-17-16,0-1 0,36-17 16,-36 0-16,0 0 15,-17-17-15,0-1 0,-18-17 16,0 17-16,-18 0 16,0 1-16,1-1 0,-1 0 15,0 1 1,1 17-16,17 17 15,0 19 1,17-19-16,1 1 0,17 0 16,18-1-1,-35 1-15,17-18 0,-17 18 0,-1-18 16,-17-18 0,0-17-16,-17 17 15,17-35 1,-18 35-16,18-17 0,0 18 15,0-1-15,18 0 0,-18 1 0,17 17 16,19-18 0,-19 18-16,1 18 0,0-18 15,17 17-15</inkml:trace>
  <inkml:trace contextRef="#ctx0" brushRef="#br0" timeOffset="38800.1675">28275 8996 0,'18'17'0,"-36"-34"0,36 17 31,-18-18-31,0-17 16,17 0-16,-17-1 0,0-34 16,18 52-16,-18 1 15,18-1-15,-1 0 0,1 18 16,0 18 0,-1 0-16,-17-1 15</inkml:trace>
  <inkml:trace contextRef="#ctx0" brushRef="#br0" timeOffset="39423.7583">29598 8431 0,'0'-70'15,"0"140"-15,-18-175 0,18 87 0,-17 0 16,-1 1-16,-17-1 15,0 36-15,17 17 16,0 0-16,18 18 16,0 0-16,18 0 15,0 53-15,17-36 0,-17-17 16,17 35 0,-18-52-16,-17-19 0,0 19 0,0-19 15,-17-17 1,-1-17-1,-17-36 1,35 35-16,0 0 0,0-17 16,18 18-16,-1-1 0,18 0 15,18 1-15,-17 17 16,-19 0-16,19 0 0,-19 17 16,18 1-16</inkml:trace>
  <inkml:trace contextRef="#ctx0" brushRef="#br0" timeOffset="39551.4897">29880 8784 0,'18'0'0,"17"-17"16</inkml:trace>
  <inkml:trace contextRef="#ctx0" brushRef="#br0" timeOffset="39918.3307">29968 8290 0,'18'36'15,"-18"69"1,18 1 0,-1-53-16,1 0 0,-18-18 15,53 54 1,-35-54-16,-1 0 0,1 0 0,17 1 16</inkml:trace>
  <inkml:trace contextRef="#ctx0" brushRef="#br0" timeOffset="40397.1196">29898 8767 0,'0'0'0,"0"-18"15,0 36 1,0-1-1,18 36 1,-1-35-16,-17 17 16,18-17-16,-18-1 0,17 1 15,1-18 1</inkml:trace>
  <inkml:trace contextRef="#ctx0" brushRef="#br0" timeOffset="40557.1219">29810 8555 0,'0'0'16,"-18"0"-16,36 0 16,17 0-1,-17 18-15</inkml:trace>
  <inkml:trace contextRef="#ctx0" brushRef="#br0" timeOffset="40830.6248">30180 8661 0,'35'0'15,"-17"-18"-15,35 18 16,-18 0-16,18-18 0,0 18 16,-18-17-16,1 17 0,-1-18 15,-35 1 1,-35-1-1</inkml:trace>
  <inkml:trace contextRef="#ctx0" brushRef="#br0" timeOffset="41023.8484">30321 8414 0,'0'35'16,"0"-70"-16,18 105 0,-18-34 15,0-1-15,0 0 0,18 71 16,-1-18 0,-17-35-16,0-18 0,18 1 15,-18-1-15,17-17 16</inkml:trace>
  <inkml:trace contextRef="#ctx0" brushRef="#br0" timeOffset="41416.9125">30533 8872 0,'18'0'0,"34"0"16,19-17 15,-36-1-31,-17 0 16,-18 1-16,0-1 15,-18 1-15,-17-1 16,0 18-16,17 0 0,0 18 16,1-1-16,17 18 0,0 1 15,0-19-15,0 19 16,35-1-16,-17 0 0,52 0 16,-34-17-16,17-18 15,-18 0-15,18-18 16,-36 1-16,1-18 0,-18 17 15,18-17-15,-18 17 0,0-35 16,0 35 0,17 1-16,1-1 0,35 1 15,-18 17-15,0 0 16,1 17 0,-19-17-16</inkml:trace>
  <inkml:trace contextRef="#ctx0" brushRef="#br0" timeOffset="74302.5331">15434 16863 0,'0'17'15,"0"19"-15,18-19 16,-1 1-16,1 17 16,17-17-16,1 17 0,69 0 15,-52-17-15,88-18 16,-70 18 0,17-18-16,0 0 0,1-18 15,16 0-15,1 1 0,0-1 16,88-17-16,-123 35 15,17 0-15,-18 0 0,1 0 16,52 35-16,-70-17 16,-17 17-16,16 53 15,-16 0 1,-19-52-16,-17-1 0,0 36 16,-17-54-16,-1 1 15,18-36 1,0-52-1,0 34-15,18-17 16,17 18-16,0-18 0,54-17 16,-37 34-16,1 19 15,0-1-15,0 1 0,53 34 16,-53 1-16,0-1 16,70 36-1,-52-17-15,88 17 16,-71-18-16,123 0 15,-87-17-15,-18-18 0,123 17 16,-123-17-16,0-17 16,-18-1-16,106-52 15,-141 34-15,-18 1 16,-17-53 0,-18 17-16,-35 18 0,-1-17 15</inkml:trace>
  <inkml:trace contextRef="#ctx0" brushRef="#br0" timeOffset="83448.389">12206 14058 0,'18'0'31,"35"0"-31,53 18 15,-54-18 1,37 0-16,-19 0 0,18 0 0,1 0 16,87-18-1,-105 1-15,-1 17 0,1-18 16,-18 18-16,17-18 16,-35 18-16,-35-17 15,-17 17-15,-1 17 16</inkml:trace>
  <inkml:trace contextRef="#ctx0" brushRef="#br0" timeOffset="83701.9234">13247 13670 0,'-53'71'16,"106"-142"-16,-141 195 0,35-54 0,0-17 15,0 35-15,-18-17 0,1 17 16,-1-17-16,-35 70 16,71-88-16,0 0 0,0-18 15,-1 35 1,19-52-16</inkml:trace>
  <inkml:trace contextRef="#ctx0" brushRef="#br0" timeOffset="83976.103">12471 13705 0,'-18'0'16,"36"0"-16,-18 18 0,0 0 0,35 35 15,-17 0-15,17-18 16,35 71 0,-34-53-16,17-1 0,0 1 0,-1 18 15,54 17 1,-17 0-16,-54-35 15,0-35-15,-17 17 0,-1 0 16</inkml:trace>
  <inkml:trace contextRef="#ctx0" brushRef="#br0" timeOffset="86265.3792">22207 13917 0,'18'18'16,"17"-18"-16,53 35 15,-35-35-15,36 18 0,-19-18 16,18 0-16,71 0 16,-106-18-16,-18 18 15,1 0-15,-19 0 0</inkml:trace>
  <inkml:trace contextRef="#ctx0" brushRef="#br0" timeOffset="86404.6871">22331 14323 0,'88'0'0,"-176"0"15,264 0-15,-17 0 16,-88 0-16,-19-18 0</inkml:trace>
  <inkml:trace contextRef="#ctx0" brushRef="#br0" timeOffset="111169.0545">6121 8520 0,'0'17'15,"0"1"-15,0 0 16,0 17-16,0 53 15,17-35-15,-17 0 16,0 17-16,0 1 0,0-18 16,18 17-16,-18-17 0,18 0 15,-1 35-15,-17-52 16,18-1-16,0-17 16</inkml:trace>
  <inkml:trace contextRef="#ctx0" brushRef="#br0" timeOffset="111530.7742">5856 8784 0,'-18'0'16,"36"0"-16,-18 0 16,0-17-1,35-19-15,1 1 16,-1 0-16,0-1 16,1 1-16,-1-18 0,18 0 0,-18 18 15,18-53 1,-18 70-16,-35-17 0,18 17 15,-1 18-15,1 0 16,0 53 0,-1-18-16,1 1 0,17 17 15,-17-18-15,35 18 0,-18-18 0,18 18 16,0-18-16</inkml:trace>
  <inkml:trace contextRef="#ctx0" brushRef="#br0" timeOffset="114009.8075">17798 9666 0,'17'0'16,"-17"53"0,18-18-16,-18 1 15,0-1-15,18 53 16,-18-35-16,17 18 15,1-36-15,-18 0 0,17 0 16,-17-17-16,18 17 0,-18 1 16,0-19-1,0 1-15</inkml:trace>
  <inkml:trace contextRef="#ctx0" brushRef="#br0" timeOffset="114282.6288">17586 9895 0,'35'-35'16,"-70"70"-16,88-87 0,-18 16 0,-17 19 15,-1-1-15,36-17 16,-17 17-16,-19 0 0,36 1 31,0 34-15,-18 54-16,1-36 15,17 53 1,-18-52-16,0-19 0,18 19 0</inkml:trace>
  <inkml:trace contextRef="#ctx0" brushRef="#br0" timeOffset="114895.9624">29069 9719 0,'0'18'31,"0"17"-15,0 0-16,18 89 15,-1-89-15,-17 0 16,18 18-16,17 18 16,-17-36-16,-1 0 0,1-17 15,0 0-15,-18-1 16</inkml:trace>
  <inkml:trace contextRef="#ctx0" brushRef="#br0" timeOffset="115159.1734">28769 10037 0,'0'-36'0,"0"72"0,0-89 16,18 35-16,-18 0 16,35-17-16,-17 0 0,17 17 15,0-17-15,53-36 16,-35 54-1,-17-1-15,34 18 16,-35 0 0,-17 18-16,17-1 0,-17-17 0,52 36 15,-52-19 1,0 1-16,17-18 0</inkml:trace>
  <inkml:trace contextRef="#ctx0" brushRef="#br0" timeOffset="128809.0431">22190 15963 0,'0'18'47,"-18"17"-47,0-17 16,18-1-16,-17 19 15,-1-19-15,1 1 0,17 0 16,0 17-16,0-17 15,17-1-15,36 1 16,0-1-16,-18-17 0,18 0 16,0 0-16,18 0 0,17 0 15,-35-17 1,-18 17-16,0 0 0,-17 0 16,17 0-16,-35-18 15</inkml:trace>
  <inkml:trace contextRef="#ctx0" brushRef="#br0" timeOffset="128997.5251">22472 16069 0,'18'0'16,"-1"0"0,-17 18-16,18 52 15,0-34-15,-18-1 16,0 18-16,0 0 0,0 35 15,0-35-15,0-18 16,0 0-16,17 18 16</inkml:trace>
  <inkml:trace contextRef="#ctx0" brushRef="#br0" timeOffset="129460.6529">22913 16087 0,'18'0'15,"-36"0"-15,53-18 0,0 18 0,18-35 16,-17 35 0,-1-18-16,0 18 0,1-18 15,-19 18-15,1 0 0,-1-17 16,-34 17-1</inkml:trace>
  <inkml:trace contextRef="#ctx0" brushRef="#br0" timeOffset="129726.8739">22948 16069 0,'0'35'16,"0"-70"-16,18 88 0,-18-35 15,17-1-15,-17 1 16,18 0-16,0-1 0,-1 1 15,36 17-15,-35-17 16,0-1-16,-1 1 0,1 0 16,0 17-16,-1 0 15,-17 0-15,-17-17 16,-1 0-16,0-1 0,1 1 0,-1-18 16,-35 18-1,18-18-15,17 0 0,-17-18 16,17 18-16,-35-35 15,53 17-15</inkml:trace>
  <inkml:trace contextRef="#ctx0" brushRef="#br0" timeOffset="130031.6392">23513 16016 0,'0'0'0,"-18"-18"0,0 18 15,1 0-15,-1 18 16,0 0 0,18-1-16,0 1 0,0 0 15,18-1-15,17 1 16,18-18-16,0 0 15,-18-18-15,-17 1 16,0-1-16,-1 0 0,-17-35 16,-17 36-1,-1-1-15,-17 18 0,0 0 16,-18 0-16</inkml:trace>
  <inkml:trace contextRef="#ctx0" brushRef="#br0" timeOffset="131389.9489">22243 17074 0,'0'-17'0,"17"17"31,19 0-15,-1-18-16,0 18 0,53-17 16,-52-1-16,17 18 15,-1-18-15,-16 18 16,-19-17-16,1 34 16,-18 19-1,0-1-15,-18 0 0,18 18 16,-17 35-16,17-35 15,0-18-15,17 18 16,1 18-16,0-36 0,-18 0 16,35 18-1,-35-35-15,0 0 0</inkml:trace>
  <inkml:trace contextRef="#ctx0" brushRef="#br0" timeOffset="131561.5049">22296 17392 0,'0'0'0,"17"0"0,18-18 0,1 18 15,17-17-15,0-1 0,35 0 16,-18 1-16,54-19 16,-71 19-16,0-1 0,17 18 15</inkml:trace>
  <inkml:trace contextRef="#ctx0" brushRef="#br0" timeOffset="131879.1793">23142 17110 0,'0'35'16,"-17"-17"-16,17 17 0,-18 0 15,0 53 1,18-52-16,0-1 0,18 0 16,-18 1-16,18-19 0,35 1 15,-18-18-15,0 0 16,0-18-16,18-52 16,-35 34-16,0 1 15,-18-18-15,0 18 0,-18 0 16,0-1-16,1 19 0,-1-1 15,-53-17-15,54 35 16,-36 17 0,35 1-16</inkml:trace>
  <inkml:trace contextRef="#ctx0" brushRef="#br0" timeOffset="132139.8413">23583 16933 0,'-17'18'15,"34"-36"-15,-52 54 0,35-19 16,0 1-16,0 0 16,18-1-16,-1 1 0,18-1 15,-17-17-15,17 0 0,1 0 16,17-35-16,-36 18 15,1-1-15,-18 0 0,0-17 16,0 17-16,-18-17 0,1 17 16,-19-17-16,-34 18 15,34 17-15</inkml:trace>
  <inkml:trace contextRef="#ctx0" brushRef="#br0" timeOffset="133118.1069">22313 18098 0,'18'0'15,"17"-18"1,0 0-16,36-17 15,-18 35-15,-18-18 16,18 18-16,18 0 16,-36 0-16,0 0 15,-17 0-15,-18 18 16,0 17-16,0-17 0,-35 52 16,35-17-16,-18-17 15,0 52-15,18-53 16,18 18-16,0-18 15,-1 18-15,1-35 0,17-1 16</inkml:trace>
  <inkml:trace contextRef="#ctx0" brushRef="#br0" timeOffset="133276.3743">22490 18380 0,'17'0'16,"19"0"-16,-1 0 16,18-18-16,0 18 0,17-18 15,-17 1-15,0-1 0,0 1 0,-18-1 16</inkml:trace>
  <inkml:trace contextRef="#ctx0" brushRef="#br0" timeOffset="133637.0601">23125 18045 0,'53'-18'16,"-106"36"-16,141-54 0,-71 36 0,19 0 16,-1 0-16,-17 18 15,-1 0-15,-17-1 16,0 19-16,-17-19 0,17 18 15,-18-17-15,0 35 16,18-35-16,0-1 0,18 19 16,17-19-1,-17 1-15,0-1 16,34 1-16,-34 0 16,-18-1-16,18 1 0,-18 0 15,-18-1-15,-17 19 16,17-19-16,-52 1 15,34-1-15,1-17 0,0 0 16,17 0 0,18-17-16,0-1 15,18 1-15</inkml:trace>
  <inkml:trace contextRef="#ctx0" brushRef="#br0" timeOffset="133909.9177">23707 17939 0,'-18'35'0,"18"-17"15,0-1-15,35 19 16,-17-19-16,53 1 15,-36-18-15,-18-18 16,19 1-16,-19-1 0,1-35 16,-18 35-16,0-17 15,-18 17-15,-35-17 16,18 18-16,0 17 0</inkml:trace>
  <inkml:trace contextRef="#ctx0" brushRef="#br0" timeOffset="143919.8344">16228 12347 0,'0'-17'31,"-18"-1"-15,-17 18-1,17-18-15,-52 36 16,17-18-16,0 18 0,-88 35 16,88-36-16,-18 18 15,-52 18 1,52 0-16,36-17 0,0 16 15,-1 1-15,19 0 0,-1 18 16,18 17-16,0-17 0,53 70 16,-35-71-16,35-17 15,0 0-15,-1 0 16,19-18-16,0-17 0,-1 0 16,89-18-16,-89-18 15,19 0-15,-1-35 0,35-52 16,-70 52-16,-18-18 15,1 18-15,-36-17 0,0-1 16,-18 18-16,-17-17 16,0 17-16,-18 0 0,-18 17 15,18 1-15,-123 18 16,105 52 0,54-18-16</inkml:trace>
  <inkml:trace contextRef="#ctx0" brushRef="#br0" timeOffset="144402.5599">17233 12330 0,'-88'-18'16,"176"36"-16,-229-36 0,35 53 16,53 1-16,0 16 15,18 1-15,-18 18 0,36-1 0,-1 19 16,0-19-16,54 89 15,-19-88-15,36-1 16,0 1-16,0-18 0,18-1 16,17-16-16,0-19 0,0 1 15,0-18-15,1 0 16,87-35-16,-106-1 16,1 1-16,0 0 0,-36-18 15,0 18-15,-17-18 0,-18-18 16,-36-70-16,1 71 15,0-1-15,-36 0 16,1 1-16,-18 17 0,17 18 0,-17 17 16,17 18-16,18 0 15,-17 35-15,70 1 16,0-19-16</inkml:trace>
  <inkml:trace contextRef="#ctx0" brushRef="#br0" timeOffset="144804.2378">18538 12383 0,'-105'52'16,"210"-104"-16,-263 140 0,105-35 0,18 17 16,-1 71-1,36-70-15,18-1 0,17 1 16,0-18-16,36 0 0,0 0 16,87 0-1,-87-36-15,17-17 0,-17 0 16,-1 0-16,1-17 0,-1-19 15,-17 1-15,-18 0 0,1-18 16,-19 18-16,-17-18 16,-17-18-16,-19 1 0,1-1 0,-194-105 15,158 140 1,-34 19-16,16-1 16,-87 36-16,105-1 15</inkml:trace>
  <inkml:trace contextRef="#ctx0" brushRef="#br0" timeOffset="145387.6799">15981 13847 0,'-53'-53'16,"106"106"-16,-124-142 0,36 72 0,0 17 0,-18-18 16,18 18-16,-1 18 15,-17-1-15,18 19 0,0-1 16,17 18-16,-17 88 15,35-53-15,18-17 0,17 17 16,53 71 0,-35-89-16,17-17 0,19 0 0,87 18 15,-88-71-15,0 0 16,1 0-16,-1-36 16,53-34-1,-71 17-15,-34 0 0,-19-18 0,-17 18 16,-17 1-16,-1-19 0,-88-53 15,53 72 1,-35-1-16,18 35 0,-19-17 16,19 35-16,-1 0 15,36 17-15,-18 19 0</inkml:trace>
  <inkml:trace contextRef="#ctx0" brushRef="#br0" timeOffset="145887.8736">17233 13705 0,'0'0'16,"-88"18"-16,53 0 0,-18 17 0,-53 53 16,53 36-1,18-54-15,17 18 16,18-17-16,35 88 15,1-89-15,-1 1 0,141 88 16,-105-124 0,-1-18-16,1 1 15,0-18-15,-1 0 0,-17-18 16,18-17-16,87-106 16,-140 88-1,17 0-15,-35-17 0,-17-89 16,-19 88-16,1 1 15,-18-18-15,-17 35 0,-1 0 16,1 35-16,-1 1 0,18 17 16,0 0-16,18 35 15,35 0-15</inkml:trace>
  <inkml:trace contextRef="#ctx0" brushRef="#br0" timeOffset="146296.1048">18803 13776 0,'-106'18'16,"212"-36"-16,-265 53 0,89 1 15,17-1-15,-18 18 16,18 0-16,18 17 16,0 71-16,35-70 0,17-1 15,72 72 1,-36-90-16,17 1 0,18-17 0,-17-19 16,17 1-16,71-18 15,-89-18-15,1-17 16,-1 0-16,-17-1 0,-17-16 15,-1-1-15,-35-18 0,0 1 16,-35-1-16,-1 0 0,-17-17 16,-17 0-16,-106-35 15,70 70-15,0 35 16,0 0-16,0 18 0,0 18 16,1 0-16</inkml:trace>
  <inkml:trace contextRef="#ctx0" brushRef="#br0" timeOffset="146870.8059">16104 15205 0,'-53'-18'15,"106"36"-15,-141-36 0,53 36 0,-18-1 0,-35 72 16,35-37 0,-53 178-1,88-142-15,18 0 0,0-17 16,18 17-16,70 35 15,-17-70-15,17-17 0,-18-19 16,36 1-16,-17-18 16,-1-18-16,18 1 0,-18-19 0,88-52 15,-52-35 1,-89 52-16,-17 1 16,-18-72-1,-18 54-15,-17 18 0,-18-1 16,-18 1-16,1 34 0,-89-52 15,88 70-15,1 18 16,17 0-16,0 53 16</inkml:trace>
  <inkml:trace contextRef="#ctx0" brushRef="#br0" timeOffset="147432.3891">17233 15222 0,'0'0'15,"-88"0"-15,35 0 0,-17 18 16,17 17-16,0-17 0,-18 17 15,36 18-15,0-18 0,-18 89 16,53-54 0,0 1-16,17 0 0,19 17 15,87 35-15,-52-70 16,17 0-16,18-18 0,-1-17 16,1 0-16,0-18 15,0 0-15,0 0 0,-18-36 0,53-34 16,-35-36-1,-88 53-15,-1-18 16,-17 1-16,0-1 0,-17 1 16,-54-71-16,18 52 15,0 37-15,-17-19 16,17 36-16,-88-1 16,70 36-16,18 0 0,-35 53 15</inkml:trace>
  <inkml:trace contextRef="#ctx0" brushRef="#br0" timeOffset="147983.4644">18785 15222 0,'0'0'15,"-70"-35"-15,35 35 0,-1-18 16,1 18-16,-18-17 16,0 17-16,18 17 0,-36 1 15,18 0-15,-70 35 16,70 0-16,0-18 0,0 18 16,36 0-16,-1 17 0,18 1 15,18-1-15,-1 1 16,19-1-16,87 72 15,-35-90-15,0 1 0,1-17 16,16-1-16,1-17 0,-18-18 16,18 0-16,106-53 15,-106 17-15,0 1 16,-36-35-16,-17 17 0,-18-18 16,-17 1-16,-18-1 0,0-17 15,-18 17-15,-35-17 0,1 0 16,-19 0-16,-123-18 15,106 71-15,-18-1 16,0 36-16,0 0 0</inkml:trace>
  <inkml:trace contextRef="#ctx0" brushRef="#br0" timeOffset="170985.6951">12859 12947 0,'0'-18'16,"-18"-52"0,18 17-16,0-18 15,0 18-15,-18-17 0,18-18 16,-17-1-16,-1-16 0,1 16 16,-1-34-16,0 17 0,1 0 15,-19-88 1,36 106-16,0 17 0,18 1 15,0 17-15,-1 18 0,1 17 16,35-17 0,-36 35-16,19 0 0,-1 0 0,71 0 15,-36 0 1,19 0-16,-1 0 0,106-18 16,-106 1-16,106-19 15,-106 1 1,0 17-16,-17 1 0,-18 17 15,-35-18-15,-1 36 0,-52 17 16,0 0-16</inkml:trace>
  <inkml:trace contextRef="#ctx0" brushRef="#br0" timeOffset="171323.7942">12418 12947 0,'0'0'0,"17"35"0,1 1 15,53 52-15,-18-53 16,-18-17-16,18-1 0,53-17 16,-54 0-16,1-35 15,0 0-15,0-1 0,-17-16 16,16-19-16,1 0 16,-17 1-16,-1-1 0,-17 18 15,-1 0-15,1 18 0,-18-18 16</inkml:trace>
  <inkml:trace contextRef="#ctx0" brushRef="#br0" timeOffset="171980.2903">14570 11007 0,'-36'-36'15,"72"72"-15,-89-72 0,35 36 0,-35 0 16,36 18-16,-19 17 15,19 1-15,-1 17 0,0 35 16,18-53-16,0 0 16,53 18-16,-35-18 15,70-17 1,-35-18-16,0 0 0,53-53 16,-71 36-16,0-19 15,1 19-15,-1-54 16,-35 53-16,0 1 15,-18 17-15,1 0 0,-19 53 16,36-18-16,-17-17 16,17 17-16,17 0 0,54 0 15,-36-35-15,1 0 16,16 0-16,19-35 16,-36 0-16,-17 0 0,0-36 15,-18 36 1,-36 0-16,-34-1 15,34 19-15,-16-1 0,-19 18 16</inkml:trace>
  <inkml:trace contextRef="#ctx0" brushRef="#br0" timeOffset="172276.2201">15240 11395 0,'0'0'16,"-35"17"-16,17-17 0,0-17 16,1-36-1,17 35-15,0-35 0,35-17 16,-35 34 0,18 1-16,-1 18 0,1-1 15,0 0-15,-1 18 0,1 0 16,17 53-1,-35-18-15,0 18 0,18-17 16,-18-1-16,17 0 0,1-17 16,0 35-1,17-53-15,-17 0 0,-1 0 16,1-18-16</inkml:trace>
  <inkml:trace contextRef="#ctx0" brushRef="#br0" timeOffset="172783.0335">15575 11201 0,'0'88'16,"0"-176"-16,0 229 0,18-106 0,-1-17 15,54 35-15,-18-53 16,-18 0-16,0 0 0,18-36 16,-35 1-16,0-18 15,-18 0 1,0 18-16,-18 0 0,0-1 15,1 19-15,17-18 0,-18 17 16,0 18-16,36 18 16,17 17-1,-17-18 1,0 1-16,-1 0 0,19-18 16,-19 0-16,36 17 15,-35-17-15,-1 0 0,1 0 16,-36 0-1,1 0 17,17 18-32,0 0 15,17-18-15,1 17 0,17-17 16,1 18-16,17-18 16,-36-18-1,18 18-15,-17-35 16,-18 17-16,0 1 0,-18-19 15,-17 1-15,0 18 16,0-1-16,-18 0 0,0 1 16,17 17-1,19 0-15,34 0 16,19 0 0</inkml:trace>
  <inkml:trace contextRef="#ctx0" brushRef="#br0" timeOffset="173042.5882">16281 10566 0,'0'-18'16,"0"36"-16,0-18 0,0 17 0,17 89 15,-17-35-15,0 17 16,18 88 0,0-87-16,-1-1 0,19-18 15,16 36-15,-34-71 16,17 1-16,-17-19 0,0-17 16,-1 0-16</inkml:trace>
  <inkml:trace contextRef="#ctx0" brushRef="#br0" timeOffset="173504.5472">16545 11218 0,'0'53'16,"18"-17"-16,-36-125 0,36 195 16,0-71-16,17-17 0,-18-18 15,19 18-15,-1-18 16,-17-18-16,-1 0 0,1 1 15,0-1-15,-18-17 0,0 17 16,0-17-16,0-18 16,-18 53-16,18-18 15,0 36 1,0 17 0,18 1-16,-18-19 0,17 1 15,19 17-15,-19-35 0,36 35 16,-35-35-1,-1 0-15,1 0 0,0-17 16,-18-1-16,0 1 16,-18-19-16,18-17 15,-18 18-15,18 0 16,0 17-16,0 1 0,18-1 16,17 0-16,1 18 15,-1 0-15,0 0 16,36 0-16,-1 0 15,-35-17-15,1 17 16,-19-18-16,1 0 16,-36 1-16</inkml:trace>
  <inkml:trace contextRef="#ctx0" brushRef="#br0" timeOffset="173665.4368">17110 10777 0,'0'0'0,"17"36"0,1 17 16,-18-1-16,0 72 16,0-71-16,18 17 15,-1-34-15,1 17 0,-18 0 0,18-18 16,-1 0-16,18 0 16</inkml:trace>
  <inkml:trace contextRef="#ctx0" brushRef="#br0" timeOffset="173827.4266">17410 11254 0,'0'53'0,"0"-106"16,17 141-16,-17-71 0,18 1 0,0 0 15,-1-18-15,1 0 16,-18-18-16</inkml:trace>
  <inkml:trace contextRef="#ctx0" brushRef="#br0" timeOffset="173950.5276">17410 11024 0,'0'0'16,"0"-17"-16,0 34 0,17 1 15,1 0-15,0-1 16,-1 1-16</inkml:trace>
  <inkml:trace contextRef="#ctx0" brushRef="#br0" timeOffset="174381.8592">17762 11254 0,'-17'35'15,"34"-70"-15,-34 105 0,34-70 0,-17 18 16,36-1-1,-19 1-15,1-18 0,0 0 16,17 0-16,-18-18 16,-17-17-1,0-18 1,-17 0-16,17 36 16,-18-1-16,18 0 15,0 1-15,0 34 16,0 36-16,0-17 15,18-19-15,-18 1 0,17 0 16,1-1-16,0 1 0,-1-18 16,1 0-1,0-18-15,-1 18 0,-17-17 16,18-1-16,17-35 16,1 35-16,-19 1 0,1-19 15,35 19 1,-36 17-16,1 35 15,-18-17-15,0 17 0,0 36 16,0-54-16,18 18 16,-1-17-16</inkml:trace>
  <inkml:trace contextRef="#ctx0" brushRef="#br0" timeOffset="180312.0299">16828 17692 0,'-18'-18'0,"0"18"0,-17-17 16,17-1-16,18 0 15,-17 1-15,17-1 0,35 0 16,-17 18-16,17 0 15,0 0-15,0 0 0,1 0 16,17 18-16,-18-18 16,0 18-16,0 35 15,-35-18-15,0-18 0,-17 36 0,-1-17 16,-17-1-16,17 18 16,-17-18-16,17 0 0,18 36 15,0-36-15,36 18 16,-19-35-16,1-1 15,0 1-15,-1-18 0,1 18 16,-18-1-16,-35 1 16,17-18-1,-17 18-15,-36-1 16,36-17-16,0 0 0,-1 18 16,54-36-1</inkml:trace>
  <inkml:trace contextRef="#ctx0" brushRef="#br0" timeOffset="180505.8764">17410 17956 0,'0'36'16,"0"-72"-16,17 125 0,1-72 0,17-17 15,0 18-15,54 0 16,-54-18-16,18 17 16,17-17-16,-52-17 15</inkml:trace>
  <inkml:trace contextRef="#ctx0" brushRef="#br0" timeOffset="180643.8221">17657 17921 0,'-71'71'16,"142"-142"-16,-160 195 16,54-71-16,17-18 0,1 0 0,34 18 15,1-53 1</inkml:trace>
  <inkml:trace contextRef="#ctx0" brushRef="#br0" timeOffset="180978.684">17956 17727 0,'0'0'0,"18"0"0,17 0 16,1 0-16,-19 18 16,36-1-1,-18 1-15,-17 17 16,-18 18-16,0-35 15,0 17-15,-18 0 16,18-17-16,18 17 0,-18-17 0,18 0 16,35-1-1,-36-17-15,1 18 0,0 0 16,-18-1-16,0 18 16,-18-17-16,-35 17 15,18 1-15,-1-19 0,1 1 16,0 0-16,0-1 0,-1 1 15,19-18-15,-1 17 0</inkml:trace>
  <inkml:trace contextRef="#ctx0" brushRef="#br0" timeOffset="185551.1078">5803 10072 0,'18'0'0,"-1"17"16,1-17-1,-36 0 48,-17-17-48,18-1-15,-1 18 0,-17 0 16,-54-17 0,37 17-16,-19 0 0,18 0 15,-35 0-15,17 0 0,1 0 0,-124-18 16,106 18-1,-36 0-15,1 0 0,-1 0 16,-17 18-16,0-18 0,0 17 16,0 1-16,0-18 0,-1 17 15,1-17-15,-141 18 16,141 0-16,0-18 0,-141 17 16,176-17-1,-18 0-15,36 0 0,0 0 16,0 0-16,-53 0 15,0 0-15,88 0 16,0 0-16,17 18 0,-34-18 16,35 18-1,-1-18-15,19 17 0,-1 1 16,18 0 0,0-1-16,18 1 15,-1 35 1,1-18-16,0 0 0,-1 1 15,-17 17-15,18 17 0,0 1 16,-18-1-16,17 18 0,1 71 16,-18-53-16,17 70 15,-17-70 1,0 0-16,0 0 0,0 123 16,18-123-16,-18 123 15,0-105-15,0-18 16,0 123-16,18-123 15,-18 88-15,0-124 16,17 89 0,-17-88-16,0-18 0,0-1 15,0-16-15,0 17 16,18-18-16,-18 35 16,0-52-16,18 17 0,-18-17 0,17 0 15,-17-1-15,18-17 0,0 18 16,34 0-1,-34-1-15,17-17 0,1 18 16,70 0 0,-36-18-16,1 0 0,17 0 0,0 0 15,18 0-15,17 0 0,1 0 16,-1-18-16,142 18 16,-124 0-16,-18 0 15,19 0-15,122 0 16,-140 0-16,105 18 15,-106-1-15,-17 1 16,0-18-16,-18 17 0,0 1 16,1-18-16,-1 18 0,-18-1 15,1-17-15,70 0 16,-88 0-16,0 0 0,0 0 16,-18-17-16,0-1 0,1 0 15,-1 1-15,-17-1 0,34-52 16,-34 17-1,0 17-15,17-87 16,-35 52-16,18-17 0,-18 0 16,17 0-16,-17-247 15,0 194-15,-17-1 16,17-140 0,0 123-16,0 18 0,0-141 15,0 159-15,0-1 16,-18 1-16,18 17 0,-18 0 15,18 0-15,-17 18 0,17 0 16,0 0-16,-18-89 16,18 107-16,-18-1 15,1 1-15,-1 17 0,18 17 16,-17 1-16,-1 17 0,0 1 16</inkml:trace>
  <inkml:trace contextRef="#ctx0" brushRef="#br0" timeOffset="185722.2363">6597 10336 0</inkml:trace>
  <inkml:trace contextRef="#ctx0" brushRef="#br0" timeOffset="186661.827">6615 10125 0,'-18'-18'16,"36"36"-16,-54-54 0,1 19 0,17-1 0,-17 1 16,-18-1-16,-70 0 15,52 18-15,-17 0 16,0 0-16,-142 0 16,107 18-16,-18-18 0,0 18 15,-283-1 1,283 1-16,0-1 15,0 1-15,18 0 0,-124 35 16,141-36-16,0 19 16,18-1-16,17 0 0,1 0 15,-1 1-15,1 17 16,52-36-16,0 1 16,18 0-16,0-1 0,0 1 15,0 17-15,18-17 0,17 17 16,-17 18-16,0-18 0,17 89 15,-18-54-15,-17 18 16,18 1-16,0 140 16,-18-123-16,0 35 0,0-18 15,17 18-15,1 336 16,17-319 0,-17 1-16,0-18 0,17 142 15,-18-160-15,1 106 16,0-123-1,-18-18-15,17 1 0,-17-19 16,18-17-16,-18 0 0,18 35 16,-18-70-16,17 17 15,-17-17-15,18 17 16,0-35-16,-1 18 16,36-1-16,-35 1 15,52-18-15,-17 17 16,0-17-16,0 0 0,18 0 15,17 0-15,0 0 0,18 0 16,229-35 0,-212 18-16,19 17 15,-1-18-15,0 0 0,0 18 0,265-17 32,-283 17-32,1 0 0,-19 0 15,1-18-15,-18 18 0,1-18 16,-19 1-16,54-19 15,-89 1-15,18 0 0,-36-18 16,19 18-16,-19-36 16,1 18-16,0-17 0,-18-19 15,17 19-15,-17-142 16,0 89-16,0-1 0,18 1 16,0-195-1,-1 160-15,1-19 0,-18 1 16,18-1-16,-18-158 15,-18 177-15,0-1 0,1 0 16,-1 0-16,0-70 16,18 158-16,0-17 0,0 35 15,-17 0-15,17-17 16,0 52-16,0 1 16</inkml:trace>
  <inkml:trace contextRef="#ctx0" brushRef="#br0" timeOffset="187894.0212">8343 10178 0,'0'0'16,"-53"-18"-16,36 18 15,-36-18-15,17 1 16,1 17-16,0-18 0,-18 18 16,-123-18-1,105 18-15,-17 0 0,-89 0 16,72 0-1,-107 0-15,88 18 16,19-18-16,-19 0 16,-17 18-16,18-18 0,-19 17 0,-104-17 15,122 18-15,1-18 16,17 18-16,0-1 16,18-17-16,0 18 0,-1-18 15,1 18-15,18-1 0,-107 1 16,71-1-1,89 1 1,-1-18 0,36 35-1,-1-17-15,1-18 0,17 18 16,-17-1-16,0 19 0,17-19 16,-18 36-16,1-18 0,0 18 15,-1 18-15,1-1 0,0 89 16,-1-71-1,-17 18-15,18 0 16,0 0-16,-18 17 0,0 1 0,0 140 16,0-140-16,-18 17 15,0 0-15,1 141 16,-1-141-16,18-17 16,-18-1-16,18 1 0,0-1 15,-17-17-15,17 0 0,0-18 16,0 0-16,0-17 0,17 0 15,-17-1-15,18-17 0,35 70 16,-35-105 0,52 35-1,-35-35-15,18-18 0,0 17 16,0-17-16,0 0 0,0 18 16,88-18-16,-53 0 15,-17 0-15,17 0 0,124 0 16,-106 0-1,-1 0-15,19-18 0,-1 18 16,-17-17-16,18 17 16,-1-18-16,1 18 0,-1 0 0,1-18 15,-19 18-15,19 0 0,-1 0 16,-17 0-16,0 0 16,0 0-16,-18 0 0,-17 0 15,-1 0-15,-17 0 0,-18 0 16,1 0-16,-1 0 0,-17 18 15,-1-18 1,1-18-16,-18-17 0,17-18 16,1 18-16,0-71 15,-1 53 1,1 0-16,0-17 0,-1-1 16,1-17-16,0 17 0,-1-34 15,1 16-15,-18-16 16,0-1-16,0 0 0,0-18 15,-18-17-15,1 18 0,-1-18 16,0 0-16,1-18 0,-1 18 16,-17-142-16,17 142 15,0 18-15,1-142 16,-1 142-16,1-1 16,-1 19-16,18-1 0,-18 0 15,1 18-15,17-1 0,-53-122 16,53 158-1,-36 18-15,-17-18 16,36 17-16,-1 36 16,-17 0-16,17 0 0,-35 53 15,36-17-15</inkml:trace>
  <inkml:trace contextRef="#ctx0" brushRef="#br0" timeOffset="191945.4364">26229 17268 0,'0'18'16,"53"35"-1,-35-18-15,17-17 16,71 17-16,-36-17 15,18-18-15,-17 0 16,35 0-16,-18 0 0,36-18 16,-19-17-16,160-18 15,-124 18-15,0-1 0,18 19 16,0-1-16,123 1 16,-159 17-16,-17 17 15,0 18-15,-18 1 0,-17-1 0,-1 18 16,36 18-1,-71-54-15,-17 18 0,0-17 16,-18 0-16,-18-1 16,0-17-16,-17-17 15,35-1-15,0 0 16,35-52 0,1 52-16,17-17 0,17 17 15,-17 1-15,18 17 0,17 0 16,124 0-16,-89 0 15,0 0-15,19 0 0,16 0 16,177 17 0,-158 1-16,-1 0 0,-17-18 0,0 17 15,158-17 1,-140 0-16,-19-17 0,125-1 16,-178 0-16,-16-17 15,-19 17-15,-35-17 16</inkml:trace>
  <inkml:trace contextRef="#ctx0" brushRef="#br0" timeOffset="196425.698">22595 15699 0,'18'-18'0,"-18"0"16,0 1 0,-18 17-16,1 0 15,-18 0-15,17-18 16,-17 18-16,-1 0 0,-17 0 16,-35 18-1,35-1-15,0-17 0,-17 18 16,17-18-16,-18 18 0,-52-1 15,70 1-15,0-18 16,0 18-16,-17 17 16,34-18-16,1 19 15,17-19-15,18 1 0,0 0 16,0 17 0,0-17-16,0 17 0,18 0 15,-18 0-15,0 54 16,0 34-1,0-52-15,0 17 0,0 0 16,0 106-16,0-88 16,0-18-16,0 18 0,0-18 15,18 88-15,-1-105 16,1 0-16,-18 17 0,18 71 16,-18-89-16,0 1 15,0 70 1,0-71-16,0-17 0,0 18 15,0-18-15,0-18 0,0 18 16,0-18-16,0 18 16,17 0-1,-17-35-15,0-1 0,18 19 16,-1-1 0,1-35-16,0 17 0,-1 1 15,1 0-15,0 17 16,-1 0-1,1-35-15,-18 18 16,35-18 0,-17 0-16,0 0 15,-1 18 1,-17-1 15,18-17-15,-1 0-1,19 0 1,-19 0-16,1 0 0,17 0 16,36 18-16,-36 0 15,0-18-15,18 17 0,0-17 16,88-17 0,-70-1-16,-1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注意了！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绝对值越大，不管是</a:t>
            </a:r>
            <a:r>
              <a:rPr kumimoji="1" lang="en-US" altLang="zh-CN" dirty="0" smtClean="0"/>
              <a:t>-30</a:t>
            </a:r>
            <a:r>
              <a:rPr kumimoji="1" lang="zh-CN" altLang="en-US" dirty="0" smtClean="0"/>
              <a:t>还是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，绝对值都是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，就越存在</a:t>
            </a:r>
            <a:r>
              <a:rPr kumimoji="1" lang="en-US" altLang="zh-CN" dirty="0" smtClean="0"/>
              <a:t>horizontal</a:t>
            </a:r>
            <a:r>
              <a:rPr kumimoji="1" lang="en-US" altLang="zh-CN" baseline="0" dirty="0" smtClean="0"/>
              <a:t> or vertical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9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注意看对应：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绿色框和绿色框：原始图像中的绿色框存在明显的</a:t>
            </a:r>
            <a:r>
              <a:rPr kumimoji="1" lang="en-US" altLang="zh-CN" dirty="0" smtClean="0"/>
              <a:t>horizontal</a:t>
            </a:r>
            <a:r>
              <a:rPr kumimoji="1" lang="zh-CN" altLang="en-US" dirty="0" smtClean="0"/>
              <a:t>，所以卷积图像中的绿色框的绝对值大</a:t>
            </a:r>
            <a:endParaRPr kumimoji="1" lang="en-US" altLang="zh-CN" dirty="0" smtClean="0"/>
          </a:p>
          <a:p>
            <a:r>
              <a:rPr kumimoji="1" lang="zh-CN" altLang="en-US" dirty="0" smtClean="0"/>
              <a:t>黄色框和黄色框：</a:t>
            </a:r>
            <a:r>
              <a:rPr kumimoji="1" lang="zh-CN" altLang="en-US" dirty="0" smtClean="0"/>
              <a:t>原始图像中的黄色框存在不太明显的</a:t>
            </a:r>
            <a:r>
              <a:rPr kumimoji="1" lang="en-US" altLang="zh-CN" dirty="0" smtClean="0"/>
              <a:t>horizontal</a:t>
            </a:r>
            <a:r>
              <a:rPr kumimoji="1" lang="zh-CN" altLang="en-US" dirty="0" smtClean="0"/>
              <a:t>，所以卷积图像中的黄色框的绝对值不是很大</a:t>
            </a:r>
            <a:endParaRPr kumimoji="1" lang="en-US" altLang="zh-CN" dirty="0" smtClean="0"/>
          </a:p>
          <a:p>
            <a:r>
              <a:rPr kumimoji="1" lang="zh-CN" altLang="en-US" dirty="0" smtClean="0"/>
              <a:t>蓝色框和蓝色框：原始图像中的蓝色框不存在</a:t>
            </a:r>
            <a:r>
              <a:rPr kumimoji="1" lang="en-US" altLang="zh-CN" dirty="0" smtClean="0"/>
              <a:t>horizontal</a:t>
            </a:r>
            <a:r>
              <a:rPr kumimoji="1" lang="zh-CN" altLang="en-US" dirty="0" smtClean="0"/>
              <a:t>，所以卷积图像中的蓝色框的绝对值很小：是</a:t>
            </a:r>
            <a:r>
              <a:rPr kumimoji="1" lang="en-US" altLang="zh-CN" dirty="0" smtClean="0"/>
              <a:t>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Sobel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center</a:t>
            </a:r>
          </a:p>
          <a:p>
            <a:r>
              <a:rPr kumimoji="1" lang="en-US" altLang="zh-CN" dirty="0" err="1" smtClean="0"/>
              <a:t>Scharr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property</a:t>
            </a:r>
          </a:p>
          <a:p>
            <a:endParaRPr kumimoji="1" lang="en-US" altLang="zh-TW" dirty="0" smtClean="0"/>
          </a:p>
          <a:p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rise of deep learning, one of the things we learned is that when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really want to detect edges in some complicated image, maybe you don't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have computer vision researchers handpick these nine numbers.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can just learn them and treat the nine numbers of this matrix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parameters, which you can then learn using back propagation.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goal is to learn nine parameters so that when you take the image,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six by six image, and convolve it with your three by three filter,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this gives you a good edge detector.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customXml" Target="../ink/ink1.xm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.png"/><Relationship Id="rId5" Type="http://schemas.openxmlformats.org/officeDocument/2006/relationships/customXml" Target="../ink/ink2.xm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customXml" Target="../ink/ink3.xm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More edge detection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Vertical edge detection examples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15625"/>
              </p:ext>
            </p:extLst>
          </p:nvPr>
        </p:nvGraphicFramePr>
        <p:xfrm>
          <a:off x="1196095" y="1013412"/>
          <a:ext cx="2407752" cy="240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4029"/>
              </p:ext>
            </p:extLst>
          </p:nvPr>
        </p:nvGraphicFramePr>
        <p:xfrm>
          <a:off x="4967566" y="1613780"/>
          <a:ext cx="1203876" cy="120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40985" y="4895532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85" y="4895532"/>
                <a:ext cx="291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31004"/>
              </p:ext>
            </p:extLst>
          </p:nvPr>
        </p:nvGraphicFramePr>
        <p:xfrm>
          <a:off x="9086060" y="1406405"/>
          <a:ext cx="1612420" cy="161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08069" y="1998706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069" y="1998706"/>
                <a:ext cx="23605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9724955" y="3091752"/>
            <a:ext cx="388195" cy="383976"/>
            <a:chOff x="6403075" y="5717739"/>
            <a:chExt cx="2006219" cy="982640"/>
          </a:xfrm>
        </p:grpSpPr>
        <p:sp>
          <p:nvSpPr>
            <p:cNvPr id="106" name="Rectangle 105"/>
            <p:cNvSpPr/>
            <p:nvPr/>
          </p:nvSpPr>
          <p:spPr>
            <a:xfrm>
              <a:off x="7845711" y="5717739"/>
              <a:ext cx="563583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403075" y="5717739"/>
              <a:ext cx="1529854" cy="982640"/>
              <a:chOff x="1897039" y="5745706"/>
              <a:chExt cx="1529854" cy="98264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421335" y="5745706"/>
                <a:ext cx="1005558" cy="98263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38788" y="4895532"/>
                <a:ext cx="1746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788" y="4895532"/>
                <a:ext cx="1746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99156"/>
              </p:ext>
            </p:extLst>
          </p:nvPr>
        </p:nvGraphicFramePr>
        <p:xfrm>
          <a:off x="1196095" y="3912855"/>
          <a:ext cx="2407752" cy="239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2229316" y="3475727"/>
            <a:ext cx="341309" cy="340243"/>
            <a:chOff x="1897039" y="5745706"/>
            <a:chExt cx="1337480" cy="982640"/>
          </a:xfrm>
        </p:grpSpPr>
        <p:sp>
          <p:nvSpPr>
            <p:cNvPr id="29" name="Rectangle 28"/>
            <p:cNvSpPr/>
            <p:nvPr/>
          </p:nvSpPr>
          <p:spPr>
            <a:xfrm>
              <a:off x="1897039" y="5745707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65779" y="5745706"/>
              <a:ext cx="668740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40985" y="2029483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85" y="2029483"/>
                <a:ext cx="29116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88617"/>
              </p:ext>
            </p:extLst>
          </p:nvPr>
        </p:nvGraphicFramePr>
        <p:xfrm>
          <a:off x="9083467" y="4272454"/>
          <a:ext cx="1612420" cy="161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 rot="10800000">
            <a:off x="2229317" y="6360747"/>
            <a:ext cx="341309" cy="340243"/>
            <a:chOff x="1897039" y="5745706"/>
            <a:chExt cx="1337480" cy="982640"/>
          </a:xfrm>
        </p:grpSpPr>
        <p:sp>
          <p:nvSpPr>
            <p:cNvPr id="44" name="Rectangle 43"/>
            <p:cNvSpPr/>
            <p:nvPr/>
          </p:nvSpPr>
          <p:spPr>
            <a:xfrm>
              <a:off x="1897039" y="5745707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65779" y="5745706"/>
              <a:ext cx="668740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141"/>
              </p:ext>
            </p:extLst>
          </p:nvPr>
        </p:nvGraphicFramePr>
        <p:xfrm>
          <a:off x="4968407" y="4510606"/>
          <a:ext cx="1203876" cy="120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9720953" y="5916011"/>
            <a:ext cx="368517" cy="364511"/>
            <a:chOff x="6403075" y="5717739"/>
            <a:chExt cx="2006220" cy="982640"/>
          </a:xfrm>
        </p:grpSpPr>
        <p:sp>
          <p:nvSpPr>
            <p:cNvPr id="48" name="Rectangle 47"/>
            <p:cNvSpPr/>
            <p:nvPr/>
          </p:nvSpPr>
          <p:spPr>
            <a:xfrm>
              <a:off x="7740555" y="5717739"/>
              <a:ext cx="668740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403075" y="5717739"/>
              <a:ext cx="1447050" cy="982640"/>
              <a:chOff x="1897039" y="5745706"/>
              <a:chExt cx="1447050" cy="982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33319" y="5745706"/>
                <a:ext cx="910770" cy="98263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rot="10800000">
            <a:off x="5401319" y="2864128"/>
            <a:ext cx="336371" cy="340243"/>
            <a:chOff x="6403075" y="5717739"/>
            <a:chExt cx="2006220" cy="982640"/>
          </a:xfrm>
        </p:grpSpPr>
        <p:grpSp>
          <p:nvGrpSpPr>
            <p:cNvPr id="39" name="Group 38"/>
            <p:cNvGrpSpPr/>
            <p:nvPr/>
          </p:nvGrpSpPr>
          <p:grpSpPr>
            <a:xfrm>
              <a:off x="6403075" y="5717739"/>
              <a:ext cx="1337480" cy="982640"/>
              <a:chOff x="1897039" y="5745706"/>
              <a:chExt cx="1337480" cy="98264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565779" y="5745706"/>
                <a:ext cx="668740" cy="98263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7740555" y="5717739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 rot="10800000">
            <a:off x="5395705" y="5771400"/>
            <a:ext cx="336371" cy="340243"/>
            <a:chOff x="6403075" y="5717739"/>
            <a:chExt cx="2006220" cy="982640"/>
          </a:xfrm>
        </p:grpSpPr>
        <p:grpSp>
          <p:nvGrpSpPr>
            <p:cNvPr id="54" name="Group 53"/>
            <p:cNvGrpSpPr/>
            <p:nvPr/>
          </p:nvGrpSpPr>
          <p:grpSpPr>
            <a:xfrm>
              <a:off x="6403075" y="5717739"/>
              <a:ext cx="1337480" cy="982640"/>
              <a:chOff x="1897039" y="5745706"/>
              <a:chExt cx="1337480" cy="982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565779" y="5745706"/>
                <a:ext cx="668740" cy="98263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7740555" y="5717739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5A25E55B-011C-45F9-A4DE-28815E56BA7F}"/>
                  </a:ext>
                </a:extLst>
              </p14:cNvPr>
              <p14:cNvContentPartPr/>
              <p14:nvPr/>
            </p14:nvContentPartPr>
            <p14:xfrm>
              <a:off x="1638360" y="1003320"/>
              <a:ext cx="9569880" cy="560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25E55B-011C-45F9-A4DE-28815E56BA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993960"/>
                <a:ext cx="9588600" cy="56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Vertical and Horizontal Edge Detection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23920"/>
              </p:ext>
            </p:extLst>
          </p:nvPr>
        </p:nvGraphicFramePr>
        <p:xfrm>
          <a:off x="1317721" y="1085654"/>
          <a:ext cx="1775103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48256" y="4869988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256" y="4869988"/>
                <a:ext cx="291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9251" y="4839211"/>
                <a:ext cx="1746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251" y="4839211"/>
                <a:ext cx="17461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26979"/>
              </p:ext>
            </p:extLst>
          </p:nvPr>
        </p:nvGraphicFramePr>
        <p:xfrm>
          <a:off x="799054" y="3656655"/>
          <a:ext cx="2812438" cy="27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7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49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95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43203"/>
              </p:ext>
            </p:extLst>
          </p:nvPr>
        </p:nvGraphicFramePr>
        <p:xfrm>
          <a:off x="5208658" y="4350402"/>
          <a:ext cx="1474803" cy="1408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95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95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950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04915"/>
              </p:ext>
            </p:extLst>
          </p:nvPr>
        </p:nvGraphicFramePr>
        <p:xfrm>
          <a:off x="8466461" y="4158495"/>
          <a:ext cx="1908136" cy="191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0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0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1205" y="2996040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Vertical 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5843"/>
              </p:ext>
            </p:extLst>
          </p:nvPr>
        </p:nvGraphicFramePr>
        <p:xfrm>
          <a:off x="7580769" y="1085654"/>
          <a:ext cx="1771386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485263" y="299604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Horizontal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9E10319A-EF1B-4B75-A6D2-DF19E69C3B2E}"/>
                  </a:ext>
                </a:extLst>
              </p14:cNvPr>
              <p14:cNvContentPartPr/>
              <p14:nvPr/>
            </p14:nvContentPartPr>
            <p14:xfrm>
              <a:off x="355680" y="996840"/>
              <a:ext cx="10020600" cy="579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10319A-EF1B-4B75-A6D2-DF19E69C3B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320" y="987480"/>
                <a:ext cx="1003932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Learning to detect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872531"/>
                  </p:ext>
                </p:extLst>
              </p:nvPr>
            </p:nvGraphicFramePr>
            <p:xfrm>
              <a:off x="5561060" y="4352178"/>
              <a:ext cx="1461384" cy="1483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12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8712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48712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945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945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945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872531"/>
                  </p:ext>
                </p:extLst>
              </p:nvPr>
            </p:nvGraphicFramePr>
            <p:xfrm>
              <a:off x="5561060" y="4352178"/>
              <a:ext cx="1461384" cy="1483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128"/>
                    <a:gridCol w="487128"/>
                    <a:gridCol w="487128"/>
                  </a:tblGrid>
                  <a:tr h="494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50" t="-1220" r="-203750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250" t="-1220" r="-103750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250" t="-1220" r="-3750" b="-201220"/>
                          </a:stretch>
                        </a:blipFill>
                      </a:tcPr>
                    </a:tc>
                  </a:tr>
                  <a:tr h="494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50" t="-102469" r="-203750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250" t="-102469" r="-103750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250" t="-102469" r="-3750" b="-103704"/>
                          </a:stretch>
                        </a:blipFill>
                      </a:tcPr>
                    </a:tc>
                  </a:tr>
                  <a:tr h="494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50" t="-200000" r="-20375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250" t="-200000" r="-10375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250" t="-200000" r="-3750" b="-24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1472"/>
              </p:ext>
            </p:extLst>
          </p:nvPr>
        </p:nvGraphicFramePr>
        <p:xfrm>
          <a:off x="9402963" y="4117987"/>
          <a:ext cx="1950544" cy="195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6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6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6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42516"/>
              </p:ext>
            </p:extLst>
          </p:nvPr>
        </p:nvGraphicFramePr>
        <p:xfrm>
          <a:off x="741290" y="3628785"/>
          <a:ext cx="2927964" cy="293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21345"/>
              </p:ext>
            </p:extLst>
          </p:nvPr>
        </p:nvGraphicFramePr>
        <p:xfrm>
          <a:off x="1317721" y="1085654"/>
          <a:ext cx="1775103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65075"/>
              </p:ext>
            </p:extLst>
          </p:nvPr>
        </p:nvGraphicFramePr>
        <p:xfrm>
          <a:off x="5404201" y="1085653"/>
          <a:ext cx="1775103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2242"/>
              </p:ext>
            </p:extLst>
          </p:nvPr>
        </p:nvGraphicFramePr>
        <p:xfrm>
          <a:off x="9490684" y="1085654"/>
          <a:ext cx="1775103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9B1A2761-7174-4160-B928-F2F4CBECDADF}"/>
                  </a:ext>
                </a:extLst>
              </p14:cNvPr>
              <p14:cNvContentPartPr/>
              <p14:nvPr/>
            </p14:nvContentPartPr>
            <p14:xfrm>
              <a:off x="596880" y="1225440"/>
              <a:ext cx="11036520" cy="552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1A2761-7174-4160-B928-F2F4CBECDA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520" y="1216080"/>
                <a:ext cx="1105524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429</Words>
  <Application>Microsoft Macintosh PowerPoint</Application>
  <PresentationFormat>寬螢幕</PresentationFormat>
  <Paragraphs>289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Convolutional Neural Networks</vt:lpstr>
      <vt:lpstr>Vertical edge detection examples</vt:lpstr>
      <vt:lpstr>Vertical and Horizontal Edge Detection</vt:lpstr>
      <vt:lpstr>Learning to detect edges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209</cp:revision>
  <dcterms:created xsi:type="dcterms:W3CDTF">2017-07-10T20:19:53Z</dcterms:created>
  <dcterms:modified xsi:type="dcterms:W3CDTF">2018-07-13T16:22:14Z</dcterms:modified>
</cp:coreProperties>
</file>